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3.xml" ContentType="application/vnd.openxmlformats-officedocument.theme+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4.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5.xml" ContentType="application/vnd.openxmlformats-officedocument.theme+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6.xml" ContentType="application/vnd.openxmlformats-officedocument.theme+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theme/theme7.xml" ContentType="application/vnd.openxmlformats-officedocument.theme+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theme/theme8.xml" ContentType="application/vnd.openxmlformats-officedocument.theme+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 id="2147483698" r:id="rId2"/>
    <p:sldMasterId id="2147483729" r:id="rId3"/>
    <p:sldMasterId id="2147483744" r:id="rId4"/>
    <p:sldMasterId id="2147483819" r:id="rId5"/>
    <p:sldMasterId id="2147483836" r:id="rId6"/>
    <p:sldMasterId id="2147483851" r:id="rId7"/>
    <p:sldMasterId id="2147483863" r:id="rId8"/>
    <p:sldMasterId id="2147483877" r:id="rId9"/>
  </p:sldMasterIdLst>
  <p:notesMasterIdLst>
    <p:notesMasterId r:id="rId190"/>
  </p:notesMasterIdLst>
  <p:handoutMasterIdLst>
    <p:handoutMasterId r:id="rId191"/>
  </p:handoutMasterIdLst>
  <p:sldIdLst>
    <p:sldId id="636" r:id="rId10"/>
    <p:sldId id="567" r:id="rId11"/>
    <p:sldId id="1213" r:id="rId12"/>
    <p:sldId id="1312" r:id="rId13"/>
    <p:sldId id="1346" r:id="rId14"/>
    <p:sldId id="1197" r:id="rId15"/>
    <p:sldId id="1071" r:id="rId16"/>
    <p:sldId id="1072" r:id="rId17"/>
    <p:sldId id="1073" r:id="rId18"/>
    <p:sldId id="1019" r:id="rId19"/>
    <p:sldId id="1199" r:id="rId20"/>
    <p:sldId id="1060" r:id="rId21"/>
    <p:sldId id="1076" r:id="rId22"/>
    <p:sldId id="922" r:id="rId23"/>
    <p:sldId id="1313" r:id="rId24"/>
    <p:sldId id="1211" r:id="rId25"/>
    <p:sldId id="1275" r:id="rId26"/>
    <p:sldId id="1310" r:id="rId27"/>
    <p:sldId id="1311" r:id="rId28"/>
    <p:sldId id="990" r:id="rId29"/>
    <p:sldId id="1276" r:id="rId30"/>
    <p:sldId id="1277" r:id="rId31"/>
    <p:sldId id="1278" r:id="rId32"/>
    <p:sldId id="1279" r:id="rId33"/>
    <p:sldId id="1280" r:id="rId34"/>
    <p:sldId id="1281" r:id="rId35"/>
    <p:sldId id="1282" r:id="rId36"/>
    <p:sldId id="1283" r:id="rId37"/>
    <p:sldId id="1285" r:id="rId38"/>
    <p:sldId id="1286" r:id="rId39"/>
    <p:sldId id="1287" r:id="rId40"/>
    <p:sldId id="1288" r:id="rId41"/>
    <p:sldId id="1289" r:id="rId42"/>
    <p:sldId id="1290" r:id="rId43"/>
    <p:sldId id="1291" r:id="rId44"/>
    <p:sldId id="1292" r:id="rId45"/>
    <p:sldId id="1293" r:id="rId46"/>
    <p:sldId id="1294" r:id="rId47"/>
    <p:sldId id="1295" r:id="rId48"/>
    <p:sldId id="1296" r:id="rId49"/>
    <p:sldId id="1297" r:id="rId50"/>
    <p:sldId id="1298" r:id="rId51"/>
    <p:sldId id="1299" r:id="rId52"/>
    <p:sldId id="1300" r:id="rId53"/>
    <p:sldId id="1301" r:id="rId54"/>
    <p:sldId id="1302" r:id="rId55"/>
    <p:sldId id="1303" r:id="rId56"/>
    <p:sldId id="1304" r:id="rId57"/>
    <p:sldId id="1305" r:id="rId58"/>
    <p:sldId id="1306" r:id="rId59"/>
    <p:sldId id="1307" r:id="rId60"/>
    <p:sldId id="1308" r:id="rId61"/>
    <p:sldId id="1309" r:id="rId62"/>
    <p:sldId id="1020" r:id="rId63"/>
    <p:sldId id="971" r:id="rId64"/>
    <p:sldId id="1120" r:id="rId65"/>
    <p:sldId id="1216" r:id="rId66"/>
    <p:sldId id="1121" r:id="rId67"/>
    <p:sldId id="1126" r:id="rId68"/>
    <p:sldId id="1127" r:id="rId69"/>
    <p:sldId id="1128" r:id="rId70"/>
    <p:sldId id="1147" r:id="rId71"/>
    <p:sldId id="1215" r:id="rId72"/>
    <p:sldId id="1129" r:id="rId73"/>
    <p:sldId id="1130" r:id="rId74"/>
    <p:sldId id="1148" r:id="rId75"/>
    <p:sldId id="1247" r:id="rId76"/>
    <p:sldId id="1248" r:id="rId77"/>
    <p:sldId id="1150" r:id="rId78"/>
    <p:sldId id="954" r:id="rId79"/>
    <p:sldId id="1021" r:id="rId80"/>
    <p:sldId id="1136" r:id="rId81"/>
    <p:sldId id="1137" r:id="rId82"/>
    <p:sldId id="1314" r:id="rId83"/>
    <p:sldId id="1138" r:id="rId84"/>
    <p:sldId id="1139" r:id="rId85"/>
    <p:sldId id="1140" r:id="rId86"/>
    <p:sldId id="1141" r:id="rId87"/>
    <p:sldId id="1142" r:id="rId88"/>
    <p:sldId id="1143" r:id="rId89"/>
    <p:sldId id="1144" r:id="rId90"/>
    <p:sldId id="1145" r:id="rId91"/>
    <p:sldId id="1249" r:id="rId92"/>
    <p:sldId id="1250" r:id="rId93"/>
    <p:sldId id="980" r:id="rId94"/>
    <p:sldId id="1198" r:id="rId95"/>
    <p:sldId id="1157" r:id="rId96"/>
    <p:sldId id="1158" r:id="rId97"/>
    <p:sldId id="1162" r:id="rId98"/>
    <p:sldId id="1163" r:id="rId99"/>
    <p:sldId id="1205" r:id="rId100"/>
    <p:sldId id="1023" r:id="rId101"/>
    <p:sldId id="986" r:id="rId102"/>
    <p:sldId id="1170" r:id="rId103"/>
    <p:sldId id="1171" r:id="rId104"/>
    <p:sldId id="1329" r:id="rId105"/>
    <p:sldId id="1229" r:id="rId106"/>
    <p:sldId id="1230" r:id="rId107"/>
    <p:sldId id="1231" r:id="rId108"/>
    <p:sldId id="1232" r:id="rId109"/>
    <p:sldId id="1177" r:id="rId110"/>
    <p:sldId id="1191" r:id="rId111"/>
    <p:sldId id="1219" r:id="rId112"/>
    <p:sldId id="1180" r:id="rId113"/>
    <p:sldId id="1183" r:id="rId114"/>
    <p:sldId id="1184" r:id="rId115"/>
    <p:sldId id="1212" r:id="rId116"/>
    <p:sldId id="1220" r:id="rId117"/>
    <p:sldId id="1221" r:id="rId118"/>
    <p:sldId id="1222" r:id="rId119"/>
    <p:sldId id="1318" r:id="rId120"/>
    <p:sldId id="1319" r:id="rId121"/>
    <p:sldId id="1320" r:id="rId122"/>
    <p:sldId id="1223" r:id="rId123"/>
    <p:sldId id="1321" r:id="rId124"/>
    <p:sldId id="1330" r:id="rId125"/>
    <p:sldId id="1322" r:id="rId126"/>
    <p:sldId id="1323" r:id="rId127"/>
    <p:sldId id="1324" r:id="rId128"/>
    <p:sldId id="1325" r:id="rId129"/>
    <p:sldId id="1331" r:id="rId130"/>
    <p:sldId id="1224" r:id="rId131"/>
    <p:sldId id="1225" r:id="rId132"/>
    <p:sldId id="1226" r:id="rId133"/>
    <p:sldId id="1227" r:id="rId134"/>
    <p:sldId id="1326" r:id="rId135"/>
    <p:sldId id="1332" r:id="rId136"/>
    <p:sldId id="1327" r:id="rId137"/>
    <p:sldId id="1328" r:id="rId138"/>
    <p:sldId id="1316" r:id="rId139"/>
    <p:sldId id="1186" r:id="rId140"/>
    <p:sldId id="1255" r:id="rId141"/>
    <p:sldId id="1256" r:id="rId142"/>
    <p:sldId id="1257" r:id="rId143"/>
    <p:sldId id="1258" r:id="rId144"/>
    <p:sldId id="1259" r:id="rId145"/>
    <p:sldId id="1260" r:id="rId146"/>
    <p:sldId id="1261" r:id="rId147"/>
    <p:sldId id="1262" r:id="rId148"/>
    <p:sldId id="1236" r:id="rId149"/>
    <p:sldId id="1274" r:id="rId150"/>
    <p:sldId id="1237" r:id="rId151"/>
    <p:sldId id="1238" r:id="rId152"/>
    <p:sldId id="1239" r:id="rId153"/>
    <p:sldId id="1240" r:id="rId154"/>
    <p:sldId id="1241" r:id="rId155"/>
    <p:sldId id="1187" r:id="rId156"/>
    <p:sldId id="1264" r:id="rId157"/>
    <p:sldId id="1235" r:id="rId158"/>
    <p:sldId id="1265" r:id="rId159"/>
    <p:sldId id="1242" r:id="rId160"/>
    <p:sldId id="1251" r:id="rId161"/>
    <p:sldId id="1252" r:id="rId162"/>
    <p:sldId id="1263" r:id="rId163"/>
    <p:sldId id="1266" r:id="rId164"/>
    <p:sldId id="1345" r:id="rId165"/>
    <p:sldId id="1267" r:id="rId166"/>
    <p:sldId id="1344" r:id="rId167"/>
    <p:sldId id="1343" r:id="rId168"/>
    <p:sldId id="1268" r:id="rId169"/>
    <p:sldId id="1333" r:id="rId170"/>
    <p:sldId id="1334" r:id="rId171"/>
    <p:sldId id="1335" r:id="rId172"/>
    <p:sldId id="1337" r:id="rId173"/>
    <p:sldId id="1338" r:id="rId174"/>
    <p:sldId id="1336" r:id="rId175"/>
    <p:sldId id="1339" r:id="rId176"/>
    <p:sldId id="1340" r:id="rId177"/>
    <p:sldId id="1341" r:id="rId178"/>
    <p:sldId id="1342" r:id="rId179"/>
    <p:sldId id="1315" r:id="rId180"/>
    <p:sldId id="1269" r:id="rId181"/>
    <p:sldId id="1270" r:id="rId182"/>
    <p:sldId id="1271" r:id="rId183"/>
    <p:sldId id="1273" r:id="rId184"/>
    <p:sldId id="1272" r:id="rId185"/>
    <p:sldId id="1188" r:id="rId186"/>
    <p:sldId id="1245" r:id="rId187"/>
    <p:sldId id="1246" r:id="rId188"/>
    <p:sldId id="1192" r:id="rId189"/>
  </p:sldIdLst>
  <p:sldSz cx="9906000" cy="6858000" type="A4"/>
  <p:notesSz cx="6662738" cy="9872663"/>
  <p:defaultTextStyle>
    <a:defPPr>
      <a:defRPr lang="zh-CN"/>
    </a:defPPr>
    <a:lvl1pPr algn="just" rtl="0" fontAlgn="base">
      <a:lnSpc>
        <a:spcPct val="130000"/>
      </a:lnSpc>
      <a:spcBef>
        <a:spcPct val="20000"/>
      </a:spcBef>
      <a:spcAft>
        <a:spcPct val="0"/>
      </a:spcAft>
      <a:buClr>
        <a:schemeClr val="folHlink"/>
      </a:buClr>
      <a:buSzPct val="150000"/>
      <a:buFont typeface="Wingdings" pitchFamily="2" charset="2"/>
      <a:buChar char="§"/>
      <a:defRPr kumimoji="1" sz="2800" kern="1200">
        <a:solidFill>
          <a:schemeClr val="tx1"/>
        </a:solidFill>
        <a:latin typeface="汉仪中等线简"/>
        <a:ea typeface="宋体" pitchFamily="2" charset="-122"/>
        <a:cs typeface="+mn-cs"/>
      </a:defRPr>
    </a:lvl1pPr>
    <a:lvl2pPr marL="457200" algn="just" rtl="0" fontAlgn="base">
      <a:lnSpc>
        <a:spcPct val="130000"/>
      </a:lnSpc>
      <a:spcBef>
        <a:spcPct val="20000"/>
      </a:spcBef>
      <a:spcAft>
        <a:spcPct val="0"/>
      </a:spcAft>
      <a:buClr>
        <a:schemeClr val="folHlink"/>
      </a:buClr>
      <a:buSzPct val="150000"/>
      <a:buFont typeface="Wingdings" pitchFamily="2" charset="2"/>
      <a:buChar char="§"/>
      <a:defRPr kumimoji="1" sz="2800" kern="1200">
        <a:solidFill>
          <a:schemeClr val="tx1"/>
        </a:solidFill>
        <a:latin typeface="汉仪中等线简"/>
        <a:ea typeface="宋体" pitchFamily="2" charset="-122"/>
        <a:cs typeface="+mn-cs"/>
      </a:defRPr>
    </a:lvl2pPr>
    <a:lvl3pPr marL="914400" algn="just" rtl="0" fontAlgn="base">
      <a:lnSpc>
        <a:spcPct val="130000"/>
      </a:lnSpc>
      <a:spcBef>
        <a:spcPct val="20000"/>
      </a:spcBef>
      <a:spcAft>
        <a:spcPct val="0"/>
      </a:spcAft>
      <a:buClr>
        <a:schemeClr val="folHlink"/>
      </a:buClr>
      <a:buSzPct val="150000"/>
      <a:buFont typeface="Wingdings" pitchFamily="2" charset="2"/>
      <a:buChar char="§"/>
      <a:defRPr kumimoji="1" sz="2800" kern="1200">
        <a:solidFill>
          <a:schemeClr val="tx1"/>
        </a:solidFill>
        <a:latin typeface="汉仪中等线简"/>
        <a:ea typeface="宋体" pitchFamily="2" charset="-122"/>
        <a:cs typeface="+mn-cs"/>
      </a:defRPr>
    </a:lvl3pPr>
    <a:lvl4pPr marL="1371600" algn="just" rtl="0" fontAlgn="base">
      <a:lnSpc>
        <a:spcPct val="130000"/>
      </a:lnSpc>
      <a:spcBef>
        <a:spcPct val="20000"/>
      </a:spcBef>
      <a:spcAft>
        <a:spcPct val="0"/>
      </a:spcAft>
      <a:buClr>
        <a:schemeClr val="folHlink"/>
      </a:buClr>
      <a:buSzPct val="150000"/>
      <a:buFont typeface="Wingdings" pitchFamily="2" charset="2"/>
      <a:buChar char="§"/>
      <a:defRPr kumimoji="1" sz="2800" kern="1200">
        <a:solidFill>
          <a:schemeClr val="tx1"/>
        </a:solidFill>
        <a:latin typeface="汉仪中等线简"/>
        <a:ea typeface="宋体" pitchFamily="2" charset="-122"/>
        <a:cs typeface="+mn-cs"/>
      </a:defRPr>
    </a:lvl4pPr>
    <a:lvl5pPr marL="1828800" algn="just" rtl="0" fontAlgn="base">
      <a:lnSpc>
        <a:spcPct val="130000"/>
      </a:lnSpc>
      <a:spcBef>
        <a:spcPct val="20000"/>
      </a:spcBef>
      <a:spcAft>
        <a:spcPct val="0"/>
      </a:spcAft>
      <a:buClr>
        <a:schemeClr val="folHlink"/>
      </a:buClr>
      <a:buSzPct val="150000"/>
      <a:buFont typeface="Wingdings" pitchFamily="2" charset="2"/>
      <a:buChar char="§"/>
      <a:defRPr kumimoji="1" sz="2800" kern="1200">
        <a:solidFill>
          <a:schemeClr val="tx1"/>
        </a:solidFill>
        <a:latin typeface="汉仪中等线简"/>
        <a:ea typeface="宋体" pitchFamily="2" charset="-122"/>
        <a:cs typeface="+mn-cs"/>
      </a:defRPr>
    </a:lvl5pPr>
    <a:lvl6pPr marL="2286000" algn="l" defTabSz="914400" rtl="0" eaLnBrk="1" latinLnBrk="0" hangingPunct="1">
      <a:defRPr kumimoji="1" sz="2800" kern="1200">
        <a:solidFill>
          <a:schemeClr val="tx1"/>
        </a:solidFill>
        <a:latin typeface="汉仪中等线简"/>
        <a:ea typeface="宋体" pitchFamily="2" charset="-122"/>
        <a:cs typeface="+mn-cs"/>
      </a:defRPr>
    </a:lvl6pPr>
    <a:lvl7pPr marL="2743200" algn="l" defTabSz="914400" rtl="0" eaLnBrk="1" latinLnBrk="0" hangingPunct="1">
      <a:defRPr kumimoji="1" sz="2800" kern="1200">
        <a:solidFill>
          <a:schemeClr val="tx1"/>
        </a:solidFill>
        <a:latin typeface="汉仪中等线简"/>
        <a:ea typeface="宋体" pitchFamily="2" charset="-122"/>
        <a:cs typeface="+mn-cs"/>
      </a:defRPr>
    </a:lvl7pPr>
    <a:lvl8pPr marL="3200400" algn="l" defTabSz="914400" rtl="0" eaLnBrk="1" latinLnBrk="0" hangingPunct="1">
      <a:defRPr kumimoji="1" sz="2800" kern="1200">
        <a:solidFill>
          <a:schemeClr val="tx1"/>
        </a:solidFill>
        <a:latin typeface="汉仪中等线简"/>
        <a:ea typeface="宋体" pitchFamily="2" charset="-122"/>
        <a:cs typeface="+mn-cs"/>
      </a:defRPr>
    </a:lvl8pPr>
    <a:lvl9pPr marL="3657600" algn="l" defTabSz="914400" rtl="0" eaLnBrk="1" latinLnBrk="0" hangingPunct="1">
      <a:defRPr kumimoji="1" sz="2800" kern="1200">
        <a:solidFill>
          <a:schemeClr val="tx1"/>
        </a:solidFill>
        <a:latin typeface="汉仪中等线简"/>
        <a:ea typeface="宋体"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3120">
          <p15:clr>
            <a:srgbClr val="A4A3A4"/>
          </p15:clr>
        </p15:guide>
      </p15:sldGuideLst>
    </p:ext>
    <p:ext uri="{2D200454-40CA-4A62-9FC3-DE9A4176ACB9}">
      <p15:notesGuideLst xmlns:p15="http://schemas.microsoft.com/office/powerpoint/2012/main">
        <p15:guide id="1" orient="horz" pos="2160">
          <p15:clr>
            <a:srgbClr val="A4A3A4"/>
          </p15:clr>
        </p15:guide>
        <p15:guide id="2" pos="312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699"/>
    <a:srgbClr val="CC99FF"/>
    <a:srgbClr val="0000CC"/>
    <a:srgbClr val="009900"/>
    <a:srgbClr val="666699"/>
    <a:srgbClr val="333399"/>
    <a:srgbClr val="969696"/>
    <a:srgbClr val="FFFF00"/>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4706" autoAdjust="0"/>
    <p:restoredTop sz="83104" autoAdjust="0"/>
  </p:normalViewPr>
  <p:slideViewPr>
    <p:cSldViewPr>
      <p:cViewPr varScale="1">
        <p:scale>
          <a:sx n="63" d="100"/>
          <a:sy n="63" d="100"/>
        </p:scale>
        <p:origin x="717" y="55"/>
      </p:cViewPr>
      <p:guideLst>
        <p:guide orient="horz" pos="2160"/>
        <p:guide pos="3120"/>
      </p:guideLst>
    </p:cSldViewPr>
  </p:slideViewPr>
  <p:outlineViewPr>
    <p:cViewPr>
      <p:scale>
        <a:sx n="33" d="100"/>
        <a:sy n="33" d="100"/>
      </p:scale>
      <p:origin x="0" y="0"/>
    </p:cViewPr>
  </p:outlineViewPr>
  <p:notesTextViewPr>
    <p:cViewPr>
      <p:scale>
        <a:sx n="66" d="100"/>
        <a:sy n="66" d="100"/>
      </p:scale>
      <p:origin x="0" y="0"/>
    </p:cViewPr>
  </p:notesTextViewPr>
  <p:sorterViewPr>
    <p:cViewPr>
      <p:scale>
        <a:sx n="66" d="100"/>
        <a:sy n="66" d="100"/>
      </p:scale>
      <p:origin x="0" y="0"/>
    </p:cViewPr>
  </p:sorterViewPr>
  <p:notesViewPr>
    <p:cSldViewPr>
      <p:cViewPr varScale="1">
        <p:scale>
          <a:sx n="37" d="100"/>
          <a:sy n="37" d="100"/>
        </p:scale>
        <p:origin x="-1572" y="-90"/>
      </p:cViewPr>
      <p:guideLst>
        <p:guide orient="horz" pos="2160"/>
        <p:guide pos="3120"/>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08.xml"/><Relationship Id="rId21" Type="http://schemas.openxmlformats.org/officeDocument/2006/relationships/slide" Target="slides/slide12.xml"/><Relationship Id="rId42" Type="http://schemas.openxmlformats.org/officeDocument/2006/relationships/slide" Target="slides/slide33.xml"/><Relationship Id="rId63" Type="http://schemas.openxmlformats.org/officeDocument/2006/relationships/slide" Target="slides/slide54.xml"/><Relationship Id="rId84" Type="http://schemas.openxmlformats.org/officeDocument/2006/relationships/slide" Target="slides/slide75.xml"/><Relationship Id="rId138" Type="http://schemas.openxmlformats.org/officeDocument/2006/relationships/slide" Target="slides/slide129.xml"/><Relationship Id="rId159" Type="http://schemas.openxmlformats.org/officeDocument/2006/relationships/slide" Target="slides/slide150.xml"/><Relationship Id="rId170" Type="http://schemas.openxmlformats.org/officeDocument/2006/relationships/slide" Target="slides/slide161.xml"/><Relationship Id="rId191" Type="http://schemas.openxmlformats.org/officeDocument/2006/relationships/handoutMaster" Target="handoutMasters/handoutMaster1.xml"/><Relationship Id="rId107" Type="http://schemas.openxmlformats.org/officeDocument/2006/relationships/slide" Target="slides/slide98.xml"/><Relationship Id="rId11" Type="http://schemas.openxmlformats.org/officeDocument/2006/relationships/slide" Target="slides/slide2.xml"/><Relationship Id="rId32" Type="http://schemas.openxmlformats.org/officeDocument/2006/relationships/slide" Target="slides/slide23.xml"/><Relationship Id="rId53" Type="http://schemas.openxmlformats.org/officeDocument/2006/relationships/slide" Target="slides/slide44.xml"/><Relationship Id="rId74" Type="http://schemas.openxmlformats.org/officeDocument/2006/relationships/slide" Target="slides/slide65.xml"/><Relationship Id="rId128" Type="http://schemas.openxmlformats.org/officeDocument/2006/relationships/slide" Target="slides/slide119.xml"/><Relationship Id="rId149" Type="http://schemas.openxmlformats.org/officeDocument/2006/relationships/slide" Target="slides/slide140.xml"/><Relationship Id="rId5" Type="http://schemas.openxmlformats.org/officeDocument/2006/relationships/slideMaster" Target="slideMasters/slideMaster5.xml"/><Relationship Id="rId95" Type="http://schemas.openxmlformats.org/officeDocument/2006/relationships/slide" Target="slides/slide86.xml"/><Relationship Id="rId160" Type="http://schemas.openxmlformats.org/officeDocument/2006/relationships/slide" Target="slides/slide151.xml"/><Relationship Id="rId181" Type="http://schemas.openxmlformats.org/officeDocument/2006/relationships/slide" Target="slides/slide172.xml"/><Relationship Id="rId22" Type="http://schemas.openxmlformats.org/officeDocument/2006/relationships/slide" Target="slides/slide13.xml"/><Relationship Id="rId43" Type="http://schemas.openxmlformats.org/officeDocument/2006/relationships/slide" Target="slides/slide34.xml"/><Relationship Id="rId64" Type="http://schemas.openxmlformats.org/officeDocument/2006/relationships/slide" Target="slides/slide55.xml"/><Relationship Id="rId118" Type="http://schemas.openxmlformats.org/officeDocument/2006/relationships/slide" Target="slides/slide109.xml"/><Relationship Id="rId139" Type="http://schemas.openxmlformats.org/officeDocument/2006/relationships/slide" Target="slides/slide130.xml"/><Relationship Id="rId85" Type="http://schemas.openxmlformats.org/officeDocument/2006/relationships/slide" Target="slides/slide76.xml"/><Relationship Id="rId150" Type="http://schemas.openxmlformats.org/officeDocument/2006/relationships/slide" Target="slides/slide141.xml"/><Relationship Id="rId171" Type="http://schemas.openxmlformats.org/officeDocument/2006/relationships/slide" Target="slides/slide162.xml"/><Relationship Id="rId192" Type="http://schemas.openxmlformats.org/officeDocument/2006/relationships/presProps" Target="presProps.xml"/><Relationship Id="rId12" Type="http://schemas.openxmlformats.org/officeDocument/2006/relationships/slide" Target="slides/slide3.xml"/><Relationship Id="rId33" Type="http://schemas.openxmlformats.org/officeDocument/2006/relationships/slide" Target="slides/slide24.xml"/><Relationship Id="rId108" Type="http://schemas.openxmlformats.org/officeDocument/2006/relationships/slide" Target="slides/slide99.xml"/><Relationship Id="rId129" Type="http://schemas.openxmlformats.org/officeDocument/2006/relationships/slide" Target="slides/slide120.xml"/><Relationship Id="rId54" Type="http://schemas.openxmlformats.org/officeDocument/2006/relationships/slide" Target="slides/slide45.xml"/><Relationship Id="rId75" Type="http://schemas.openxmlformats.org/officeDocument/2006/relationships/slide" Target="slides/slide66.xml"/><Relationship Id="rId96" Type="http://schemas.openxmlformats.org/officeDocument/2006/relationships/slide" Target="slides/slide87.xml"/><Relationship Id="rId140" Type="http://schemas.openxmlformats.org/officeDocument/2006/relationships/slide" Target="slides/slide131.xml"/><Relationship Id="rId161" Type="http://schemas.openxmlformats.org/officeDocument/2006/relationships/slide" Target="slides/slide152.xml"/><Relationship Id="rId182" Type="http://schemas.openxmlformats.org/officeDocument/2006/relationships/slide" Target="slides/slide173.xml"/><Relationship Id="rId6" Type="http://schemas.openxmlformats.org/officeDocument/2006/relationships/slideMaster" Target="slideMasters/slideMaster6.xml"/><Relationship Id="rId23" Type="http://schemas.openxmlformats.org/officeDocument/2006/relationships/slide" Target="slides/slide14.xml"/><Relationship Id="rId119" Type="http://schemas.openxmlformats.org/officeDocument/2006/relationships/slide" Target="slides/slide110.xml"/><Relationship Id="rId44" Type="http://schemas.openxmlformats.org/officeDocument/2006/relationships/slide" Target="slides/slide35.xml"/><Relationship Id="rId65" Type="http://schemas.openxmlformats.org/officeDocument/2006/relationships/slide" Target="slides/slide56.xml"/><Relationship Id="rId86" Type="http://schemas.openxmlformats.org/officeDocument/2006/relationships/slide" Target="slides/slide77.xml"/><Relationship Id="rId130" Type="http://schemas.openxmlformats.org/officeDocument/2006/relationships/slide" Target="slides/slide121.xml"/><Relationship Id="rId151" Type="http://schemas.openxmlformats.org/officeDocument/2006/relationships/slide" Target="slides/slide142.xml"/><Relationship Id="rId172" Type="http://schemas.openxmlformats.org/officeDocument/2006/relationships/slide" Target="slides/slide163.xml"/><Relationship Id="rId193" Type="http://schemas.openxmlformats.org/officeDocument/2006/relationships/viewProps" Target="viewProps.xml"/><Relationship Id="rId13" Type="http://schemas.openxmlformats.org/officeDocument/2006/relationships/slide" Target="slides/slide4.xml"/><Relationship Id="rId109" Type="http://schemas.openxmlformats.org/officeDocument/2006/relationships/slide" Target="slides/slide100.xml"/><Relationship Id="rId34" Type="http://schemas.openxmlformats.org/officeDocument/2006/relationships/slide" Target="slides/slide25.xml"/><Relationship Id="rId50" Type="http://schemas.openxmlformats.org/officeDocument/2006/relationships/slide" Target="slides/slide41.xml"/><Relationship Id="rId55" Type="http://schemas.openxmlformats.org/officeDocument/2006/relationships/slide" Target="slides/slide46.xml"/><Relationship Id="rId76" Type="http://schemas.openxmlformats.org/officeDocument/2006/relationships/slide" Target="slides/slide67.xml"/><Relationship Id="rId97" Type="http://schemas.openxmlformats.org/officeDocument/2006/relationships/slide" Target="slides/slide88.xml"/><Relationship Id="rId104" Type="http://schemas.openxmlformats.org/officeDocument/2006/relationships/slide" Target="slides/slide95.xml"/><Relationship Id="rId120" Type="http://schemas.openxmlformats.org/officeDocument/2006/relationships/slide" Target="slides/slide111.xml"/><Relationship Id="rId125" Type="http://schemas.openxmlformats.org/officeDocument/2006/relationships/slide" Target="slides/slide116.xml"/><Relationship Id="rId141" Type="http://schemas.openxmlformats.org/officeDocument/2006/relationships/slide" Target="slides/slide132.xml"/><Relationship Id="rId146" Type="http://schemas.openxmlformats.org/officeDocument/2006/relationships/slide" Target="slides/slide137.xml"/><Relationship Id="rId167" Type="http://schemas.openxmlformats.org/officeDocument/2006/relationships/slide" Target="slides/slide158.xml"/><Relationship Id="rId188" Type="http://schemas.openxmlformats.org/officeDocument/2006/relationships/slide" Target="slides/slide179.xml"/><Relationship Id="rId7" Type="http://schemas.openxmlformats.org/officeDocument/2006/relationships/slideMaster" Target="slideMasters/slideMaster7.xml"/><Relationship Id="rId71" Type="http://schemas.openxmlformats.org/officeDocument/2006/relationships/slide" Target="slides/slide62.xml"/><Relationship Id="rId92" Type="http://schemas.openxmlformats.org/officeDocument/2006/relationships/slide" Target="slides/slide83.xml"/><Relationship Id="rId162" Type="http://schemas.openxmlformats.org/officeDocument/2006/relationships/slide" Target="slides/slide153.xml"/><Relationship Id="rId183" Type="http://schemas.openxmlformats.org/officeDocument/2006/relationships/slide" Target="slides/slide174.xml"/><Relationship Id="rId2" Type="http://schemas.openxmlformats.org/officeDocument/2006/relationships/slideMaster" Target="slideMasters/slideMaster2.xml"/><Relationship Id="rId29" Type="http://schemas.openxmlformats.org/officeDocument/2006/relationships/slide" Target="slides/slide20.xml"/><Relationship Id="rId24" Type="http://schemas.openxmlformats.org/officeDocument/2006/relationships/slide" Target="slides/slide15.xml"/><Relationship Id="rId40" Type="http://schemas.openxmlformats.org/officeDocument/2006/relationships/slide" Target="slides/slide31.xml"/><Relationship Id="rId45" Type="http://schemas.openxmlformats.org/officeDocument/2006/relationships/slide" Target="slides/slide36.xml"/><Relationship Id="rId66" Type="http://schemas.openxmlformats.org/officeDocument/2006/relationships/slide" Target="slides/slide57.xml"/><Relationship Id="rId87" Type="http://schemas.openxmlformats.org/officeDocument/2006/relationships/slide" Target="slides/slide78.xml"/><Relationship Id="rId110" Type="http://schemas.openxmlformats.org/officeDocument/2006/relationships/slide" Target="slides/slide101.xml"/><Relationship Id="rId115" Type="http://schemas.openxmlformats.org/officeDocument/2006/relationships/slide" Target="slides/slide106.xml"/><Relationship Id="rId131" Type="http://schemas.openxmlformats.org/officeDocument/2006/relationships/slide" Target="slides/slide122.xml"/><Relationship Id="rId136" Type="http://schemas.openxmlformats.org/officeDocument/2006/relationships/slide" Target="slides/slide127.xml"/><Relationship Id="rId157" Type="http://schemas.openxmlformats.org/officeDocument/2006/relationships/slide" Target="slides/slide148.xml"/><Relationship Id="rId178" Type="http://schemas.openxmlformats.org/officeDocument/2006/relationships/slide" Target="slides/slide169.xml"/><Relationship Id="rId61" Type="http://schemas.openxmlformats.org/officeDocument/2006/relationships/slide" Target="slides/slide52.xml"/><Relationship Id="rId82" Type="http://schemas.openxmlformats.org/officeDocument/2006/relationships/slide" Target="slides/slide73.xml"/><Relationship Id="rId152" Type="http://schemas.openxmlformats.org/officeDocument/2006/relationships/slide" Target="slides/slide143.xml"/><Relationship Id="rId173" Type="http://schemas.openxmlformats.org/officeDocument/2006/relationships/slide" Target="slides/slide164.xml"/><Relationship Id="rId194" Type="http://schemas.openxmlformats.org/officeDocument/2006/relationships/theme" Target="theme/theme1.xml"/><Relationship Id="rId19" Type="http://schemas.openxmlformats.org/officeDocument/2006/relationships/slide" Target="slides/slide10.xml"/><Relationship Id="rId14" Type="http://schemas.openxmlformats.org/officeDocument/2006/relationships/slide" Target="slides/slide5.xml"/><Relationship Id="rId30" Type="http://schemas.openxmlformats.org/officeDocument/2006/relationships/slide" Target="slides/slide21.xml"/><Relationship Id="rId35" Type="http://schemas.openxmlformats.org/officeDocument/2006/relationships/slide" Target="slides/slide26.xml"/><Relationship Id="rId56" Type="http://schemas.openxmlformats.org/officeDocument/2006/relationships/slide" Target="slides/slide47.xml"/><Relationship Id="rId77" Type="http://schemas.openxmlformats.org/officeDocument/2006/relationships/slide" Target="slides/slide68.xml"/><Relationship Id="rId100" Type="http://schemas.openxmlformats.org/officeDocument/2006/relationships/slide" Target="slides/slide91.xml"/><Relationship Id="rId105" Type="http://schemas.openxmlformats.org/officeDocument/2006/relationships/slide" Target="slides/slide96.xml"/><Relationship Id="rId126" Type="http://schemas.openxmlformats.org/officeDocument/2006/relationships/slide" Target="slides/slide117.xml"/><Relationship Id="rId147" Type="http://schemas.openxmlformats.org/officeDocument/2006/relationships/slide" Target="slides/slide138.xml"/><Relationship Id="rId168" Type="http://schemas.openxmlformats.org/officeDocument/2006/relationships/slide" Target="slides/slide159.xml"/><Relationship Id="rId8" Type="http://schemas.openxmlformats.org/officeDocument/2006/relationships/slideMaster" Target="slideMasters/slideMaster8.xml"/><Relationship Id="rId51" Type="http://schemas.openxmlformats.org/officeDocument/2006/relationships/slide" Target="slides/slide42.xml"/><Relationship Id="rId72" Type="http://schemas.openxmlformats.org/officeDocument/2006/relationships/slide" Target="slides/slide63.xml"/><Relationship Id="rId93" Type="http://schemas.openxmlformats.org/officeDocument/2006/relationships/slide" Target="slides/slide84.xml"/><Relationship Id="rId98" Type="http://schemas.openxmlformats.org/officeDocument/2006/relationships/slide" Target="slides/slide89.xml"/><Relationship Id="rId121" Type="http://schemas.openxmlformats.org/officeDocument/2006/relationships/slide" Target="slides/slide112.xml"/><Relationship Id="rId142" Type="http://schemas.openxmlformats.org/officeDocument/2006/relationships/slide" Target="slides/slide133.xml"/><Relationship Id="rId163" Type="http://schemas.openxmlformats.org/officeDocument/2006/relationships/slide" Target="slides/slide154.xml"/><Relationship Id="rId184" Type="http://schemas.openxmlformats.org/officeDocument/2006/relationships/slide" Target="slides/slide175.xml"/><Relationship Id="rId189" Type="http://schemas.openxmlformats.org/officeDocument/2006/relationships/slide" Target="slides/slide180.xml"/><Relationship Id="rId3" Type="http://schemas.openxmlformats.org/officeDocument/2006/relationships/slideMaster" Target="slideMasters/slideMaster3.xml"/><Relationship Id="rId25" Type="http://schemas.openxmlformats.org/officeDocument/2006/relationships/slide" Target="slides/slide16.xml"/><Relationship Id="rId46" Type="http://schemas.openxmlformats.org/officeDocument/2006/relationships/slide" Target="slides/slide37.xml"/><Relationship Id="rId67" Type="http://schemas.openxmlformats.org/officeDocument/2006/relationships/slide" Target="slides/slide58.xml"/><Relationship Id="rId116" Type="http://schemas.openxmlformats.org/officeDocument/2006/relationships/slide" Target="slides/slide107.xml"/><Relationship Id="rId137" Type="http://schemas.openxmlformats.org/officeDocument/2006/relationships/slide" Target="slides/slide128.xml"/><Relationship Id="rId158" Type="http://schemas.openxmlformats.org/officeDocument/2006/relationships/slide" Target="slides/slide149.xml"/><Relationship Id="rId20" Type="http://schemas.openxmlformats.org/officeDocument/2006/relationships/slide" Target="slides/slide11.xml"/><Relationship Id="rId41" Type="http://schemas.openxmlformats.org/officeDocument/2006/relationships/slide" Target="slides/slide32.xml"/><Relationship Id="rId62" Type="http://schemas.openxmlformats.org/officeDocument/2006/relationships/slide" Target="slides/slide53.xml"/><Relationship Id="rId83" Type="http://schemas.openxmlformats.org/officeDocument/2006/relationships/slide" Target="slides/slide74.xml"/><Relationship Id="rId88" Type="http://schemas.openxmlformats.org/officeDocument/2006/relationships/slide" Target="slides/slide79.xml"/><Relationship Id="rId111" Type="http://schemas.openxmlformats.org/officeDocument/2006/relationships/slide" Target="slides/slide102.xml"/><Relationship Id="rId132" Type="http://schemas.openxmlformats.org/officeDocument/2006/relationships/slide" Target="slides/slide123.xml"/><Relationship Id="rId153" Type="http://schemas.openxmlformats.org/officeDocument/2006/relationships/slide" Target="slides/slide144.xml"/><Relationship Id="rId174" Type="http://schemas.openxmlformats.org/officeDocument/2006/relationships/slide" Target="slides/slide165.xml"/><Relationship Id="rId179" Type="http://schemas.openxmlformats.org/officeDocument/2006/relationships/slide" Target="slides/slide170.xml"/><Relationship Id="rId195" Type="http://schemas.openxmlformats.org/officeDocument/2006/relationships/tableStyles" Target="tableStyles.xml"/><Relationship Id="rId190" Type="http://schemas.openxmlformats.org/officeDocument/2006/relationships/notesMaster" Target="notesMasters/notesMaster1.xml"/><Relationship Id="rId15" Type="http://schemas.openxmlformats.org/officeDocument/2006/relationships/slide" Target="slides/slide6.xml"/><Relationship Id="rId36" Type="http://schemas.openxmlformats.org/officeDocument/2006/relationships/slide" Target="slides/slide27.xml"/><Relationship Id="rId57" Type="http://schemas.openxmlformats.org/officeDocument/2006/relationships/slide" Target="slides/slide48.xml"/><Relationship Id="rId106" Type="http://schemas.openxmlformats.org/officeDocument/2006/relationships/slide" Target="slides/slide97.xml"/><Relationship Id="rId127" Type="http://schemas.openxmlformats.org/officeDocument/2006/relationships/slide" Target="slides/slide118.xml"/><Relationship Id="rId10" Type="http://schemas.openxmlformats.org/officeDocument/2006/relationships/slide" Target="slides/slide1.xml"/><Relationship Id="rId31" Type="http://schemas.openxmlformats.org/officeDocument/2006/relationships/slide" Target="slides/slide22.xml"/><Relationship Id="rId52" Type="http://schemas.openxmlformats.org/officeDocument/2006/relationships/slide" Target="slides/slide43.xml"/><Relationship Id="rId73" Type="http://schemas.openxmlformats.org/officeDocument/2006/relationships/slide" Target="slides/slide64.xml"/><Relationship Id="rId78" Type="http://schemas.openxmlformats.org/officeDocument/2006/relationships/slide" Target="slides/slide69.xml"/><Relationship Id="rId94" Type="http://schemas.openxmlformats.org/officeDocument/2006/relationships/slide" Target="slides/slide85.xml"/><Relationship Id="rId99" Type="http://schemas.openxmlformats.org/officeDocument/2006/relationships/slide" Target="slides/slide90.xml"/><Relationship Id="rId101" Type="http://schemas.openxmlformats.org/officeDocument/2006/relationships/slide" Target="slides/slide92.xml"/><Relationship Id="rId122" Type="http://schemas.openxmlformats.org/officeDocument/2006/relationships/slide" Target="slides/slide113.xml"/><Relationship Id="rId143" Type="http://schemas.openxmlformats.org/officeDocument/2006/relationships/slide" Target="slides/slide134.xml"/><Relationship Id="rId148" Type="http://schemas.openxmlformats.org/officeDocument/2006/relationships/slide" Target="slides/slide139.xml"/><Relationship Id="rId164" Type="http://schemas.openxmlformats.org/officeDocument/2006/relationships/slide" Target="slides/slide155.xml"/><Relationship Id="rId169" Type="http://schemas.openxmlformats.org/officeDocument/2006/relationships/slide" Target="slides/slide160.xml"/><Relationship Id="rId185" Type="http://schemas.openxmlformats.org/officeDocument/2006/relationships/slide" Target="slides/slide176.xml"/><Relationship Id="rId4" Type="http://schemas.openxmlformats.org/officeDocument/2006/relationships/slideMaster" Target="slideMasters/slideMaster4.xml"/><Relationship Id="rId9" Type="http://schemas.openxmlformats.org/officeDocument/2006/relationships/slideMaster" Target="slideMasters/slideMaster9.xml"/><Relationship Id="rId180" Type="http://schemas.openxmlformats.org/officeDocument/2006/relationships/slide" Target="slides/slide171.xml"/><Relationship Id="rId26" Type="http://schemas.openxmlformats.org/officeDocument/2006/relationships/slide" Target="slides/slide17.xml"/><Relationship Id="rId47" Type="http://schemas.openxmlformats.org/officeDocument/2006/relationships/slide" Target="slides/slide38.xml"/><Relationship Id="rId68" Type="http://schemas.openxmlformats.org/officeDocument/2006/relationships/slide" Target="slides/slide59.xml"/><Relationship Id="rId89" Type="http://schemas.openxmlformats.org/officeDocument/2006/relationships/slide" Target="slides/slide80.xml"/><Relationship Id="rId112" Type="http://schemas.openxmlformats.org/officeDocument/2006/relationships/slide" Target="slides/slide103.xml"/><Relationship Id="rId133" Type="http://schemas.openxmlformats.org/officeDocument/2006/relationships/slide" Target="slides/slide124.xml"/><Relationship Id="rId154" Type="http://schemas.openxmlformats.org/officeDocument/2006/relationships/slide" Target="slides/slide145.xml"/><Relationship Id="rId175" Type="http://schemas.openxmlformats.org/officeDocument/2006/relationships/slide" Target="slides/slide166.xml"/><Relationship Id="rId16" Type="http://schemas.openxmlformats.org/officeDocument/2006/relationships/slide" Target="slides/slide7.xml"/><Relationship Id="rId37" Type="http://schemas.openxmlformats.org/officeDocument/2006/relationships/slide" Target="slides/slide28.xml"/><Relationship Id="rId58" Type="http://schemas.openxmlformats.org/officeDocument/2006/relationships/slide" Target="slides/slide49.xml"/><Relationship Id="rId79" Type="http://schemas.openxmlformats.org/officeDocument/2006/relationships/slide" Target="slides/slide70.xml"/><Relationship Id="rId102" Type="http://schemas.openxmlformats.org/officeDocument/2006/relationships/slide" Target="slides/slide93.xml"/><Relationship Id="rId123" Type="http://schemas.openxmlformats.org/officeDocument/2006/relationships/slide" Target="slides/slide114.xml"/><Relationship Id="rId144" Type="http://schemas.openxmlformats.org/officeDocument/2006/relationships/slide" Target="slides/slide135.xml"/><Relationship Id="rId90" Type="http://schemas.openxmlformats.org/officeDocument/2006/relationships/slide" Target="slides/slide81.xml"/><Relationship Id="rId165" Type="http://schemas.openxmlformats.org/officeDocument/2006/relationships/slide" Target="slides/slide156.xml"/><Relationship Id="rId186" Type="http://schemas.openxmlformats.org/officeDocument/2006/relationships/slide" Target="slides/slide177.xml"/><Relationship Id="rId27" Type="http://schemas.openxmlformats.org/officeDocument/2006/relationships/slide" Target="slides/slide18.xml"/><Relationship Id="rId48" Type="http://schemas.openxmlformats.org/officeDocument/2006/relationships/slide" Target="slides/slide39.xml"/><Relationship Id="rId69" Type="http://schemas.openxmlformats.org/officeDocument/2006/relationships/slide" Target="slides/slide60.xml"/><Relationship Id="rId113" Type="http://schemas.openxmlformats.org/officeDocument/2006/relationships/slide" Target="slides/slide104.xml"/><Relationship Id="rId134" Type="http://schemas.openxmlformats.org/officeDocument/2006/relationships/slide" Target="slides/slide125.xml"/><Relationship Id="rId80" Type="http://schemas.openxmlformats.org/officeDocument/2006/relationships/slide" Target="slides/slide71.xml"/><Relationship Id="rId155" Type="http://schemas.openxmlformats.org/officeDocument/2006/relationships/slide" Target="slides/slide146.xml"/><Relationship Id="rId176" Type="http://schemas.openxmlformats.org/officeDocument/2006/relationships/slide" Target="slides/slide167.xml"/><Relationship Id="rId17" Type="http://schemas.openxmlformats.org/officeDocument/2006/relationships/slide" Target="slides/slide8.xml"/><Relationship Id="rId38" Type="http://schemas.openxmlformats.org/officeDocument/2006/relationships/slide" Target="slides/slide29.xml"/><Relationship Id="rId59" Type="http://schemas.openxmlformats.org/officeDocument/2006/relationships/slide" Target="slides/slide50.xml"/><Relationship Id="rId103" Type="http://schemas.openxmlformats.org/officeDocument/2006/relationships/slide" Target="slides/slide94.xml"/><Relationship Id="rId124" Type="http://schemas.openxmlformats.org/officeDocument/2006/relationships/slide" Target="slides/slide115.xml"/><Relationship Id="rId70" Type="http://schemas.openxmlformats.org/officeDocument/2006/relationships/slide" Target="slides/slide61.xml"/><Relationship Id="rId91" Type="http://schemas.openxmlformats.org/officeDocument/2006/relationships/slide" Target="slides/slide82.xml"/><Relationship Id="rId145" Type="http://schemas.openxmlformats.org/officeDocument/2006/relationships/slide" Target="slides/slide136.xml"/><Relationship Id="rId166" Type="http://schemas.openxmlformats.org/officeDocument/2006/relationships/slide" Target="slides/slide157.xml"/><Relationship Id="rId187" Type="http://schemas.openxmlformats.org/officeDocument/2006/relationships/slide" Target="slides/slide178.xml"/><Relationship Id="rId1" Type="http://schemas.openxmlformats.org/officeDocument/2006/relationships/slideMaster" Target="slideMasters/slideMaster1.xml"/><Relationship Id="rId28" Type="http://schemas.openxmlformats.org/officeDocument/2006/relationships/slide" Target="slides/slide19.xml"/><Relationship Id="rId49" Type="http://schemas.openxmlformats.org/officeDocument/2006/relationships/slide" Target="slides/slide40.xml"/><Relationship Id="rId114" Type="http://schemas.openxmlformats.org/officeDocument/2006/relationships/slide" Target="slides/slide105.xml"/><Relationship Id="rId60" Type="http://schemas.openxmlformats.org/officeDocument/2006/relationships/slide" Target="slides/slide51.xml"/><Relationship Id="rId81" Type="http://schemas.openxmlformats.org/officeDocument/2006/relationships/slide" Target="slides/slide72.xml"/><Relationship Id="rId135" Type="http://schemas.openxmlformats.org/officeDocument/2006/relationships/slide" Target="slides/slide126.xml"/><Relationship Id="rId156" Type="http://schemas.openxmlformats.org/officeDocument/2006/relationships/slide" Target="slides/slide147.xml"/><Relationship Id="rId177" Type="http://schemas.openxmlformats.org/officeDocument/2006/relationships/slide" Target="slides/slide168.xml"/><Relationship Id="rId18" Type="http://schemas.openxmlformats.org/officeDocument/2006/relationships/slide" Target="slides/slide9.xml"/><Relationship Id="rId39" Type="http://schemas.openxmlformats.org/officeDocument/2006/relationships/slide" Target="slides/slide30.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8.png"/></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image" Target="../media/image20.png"/></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image" Target="../media/image20.png"/></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image" Target="../media/image20.png"/></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image" Target="../media/image20.png"/></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23.png"/></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23.png"/></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23.png"/></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23.png"/></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23.png"/></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23.png"/></Relationships>
</file>

<file path=ppt/drawings/_rels/vmlDrawing2.v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image" Target="../media/image20.png"/></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23.png"/></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23.png"/></Relationships>
</file>

<file path=ppt/drawings/_rels/vmlDrawing22.v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image" Target="../media/image27.png"/></Relationships>
</file>

<file path=ppt/drawings/_rels/vmlDrawing23.v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image" Target="../media/image27.png"/></Relationships>
</file>

<file path=ppt/drawings/_rels/vmlDrawing24.v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image" Target="../media/image40.png"/></Relationships>
</file>

<file path=ppt/drawings/_rels/vmlDrawing25.v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image" Target="../media/image43.png"/></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46.e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47.emf"/></Relationships>
</file>

<file path=ppt/drawings/_rels/vmlDrawing28.v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image" Target="../media/image60.emf"/><Relationship Id="rId1" Type="http://schemas.openxmlformats.org/officeDocument/2006/relationships/image" Target="../media/image59.emf"/><Relationship Id="rId6" Type="http://schemas.openxmlformats.org/officeDocument/2006/relationships/image" Target="../media/image64.emf"/><Relationship Id="rId5" Type="http://schemas.openxmlformats.org/officeDocument/2006/relationships/image" Target="../media/image63.emf"/><Relationship Id="rId4" Type="http://schemas.openxmlformats.org/officeDocument/2006/relationships/image" Target="../media/image62.e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71.e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image" Target="../media/image20.png"/></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72.e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73.e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82.wmf"/></Relationships>
</file>

<file path=ppt/drawings/_rels/vmlDrawing33.vml.rels><?xml version="1.0" encoding="UTF-8" standalone="yes"?>
<Relationships xmlns="http://schemas.openxmlformats.org/package/2006/relationships"><Relationship Id="rId3" Type="http://schemas.openxmlformats.org/officeDocument/2006/relationships/image" Target="../media/image95.wmf"/><Relationship Id="rId2" Type="http://schemas.openxmlformats.org/officeDocument/2006/relationships/image" Target="../media/image94.wmf"/><Relationship Id="rId1" Type="http://schemas.openxmlformats.org/officeDocument/2006/relationships/image" Target="../media/image93.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image" Target="../media/image20.png"/></Relationships>
</file>

<file path=ppt/drawings/_rels/vmlDrawing5.v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image" Target="../media/image20.png"/></Relationships>
</file>

<file path=ppt/drawings/_rels/vmlDrawing6.v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image" Target="../media/image20.png"/></Relationships>
</file>

<file path=ppt/drawings/_rels/vmlDrawing7.v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image" Target="../media/image20.png"/></Relationships>
</file>

<file path=ppt/drawings/_rels/vmlDrawing8.v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image" Target="../media/image20.png"/></Relationships>
</file>

<file path=ppt/drawings/_rels/vmlDrawing9.v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image" Target="../media/image20.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1588" y="9525"/>
            <a:ext cx="2887663" cy="460375"/>
          </a:xfrm>
          <a:prstGeom prst="rect">
            <a:avLst/>
          </a:prstGeom>
          <a:noFill/>
          <a:ln w="9525">
            <a:noFill/>
            <a:miter lim="800000"/>
            <a:headEnd/>
            <a:tailEnd/>
          </a:ln>
          <a:effectLst/>
        </p:spPr>
        <p:txBody>
          <a:bodyPr vert="horz" wrap="square" lIns="19050" tIns="0" rIns="19050" bIns="0" numCol="1" anchor="t" anchorCtr="0" compatLnSpc="1">
            <a:prstTxWarp prst="textNoShape">
              <a:avLst/>
            </a:prstTxWarp>
          </a:bodyPr>
          <a:lstStyle>
            <a:lvl1pPr algn="l" defTabSz="923925" eaLnBrk="0" hangingPunct="0">
              <a:lnSpc>
                <a:spcPct val="100000"/>
              </a:lnSpc>
              <a:spcBef>
                <a:spcPct val="0"/>
              </a:spcBef>
              <a:buClrTx/>
              <a:buSzTx/>
              <a:buFontTx/>
              <a:buNone/>
              <a:defRPr sz="1000" i="1">
                <a:latin typeface="Times New Roman" pitchFamily="18" charset="0"/>
              </a:defRPr>
            </a:lvl1pPr>
          </a:lstStyle>
          <a:p>
            <a:pPr>
              <a:defRPr/>
            </a:pPr>
            <a:endParaRPr lang="en-US" altLang="zh-CN"/>
          </a:p>
        </p:txBody>
      </p:sp>
      <p:sp>
        <p:nvSpPr>
          <p:cNvPr id="4099" name="Rectangle 3"/>
          <p:cNvSpPr>
            <a:spLocks noGrp="1" noChangeArrowheads="1"/>
          </p:cNvSpPr>
          <p:nvPr>
            <p:ph type="dt" sz="quarter" idx="1"/>
          </p:nvPr>
        </p:nvSpPr>
        <p:spPr bwMode="auto">
          <a:xfrm>
            <a:off x="3775075" y="9525"/>
            <a:ext cx="2887663" cy="460375"/>
          </a:xfrm>
          <a:prstGeom prst="rect">
            <a:avLst/>
          </a:prstGeom>
          <a:noFill/>
          <a:ln w="9525">
            <a:noFill/>
            <a:miter lim="800000"/>
            <a:headEnd/>
            <a:tailEnd/>
          </a:ln>
          <a:effectLst/>
        </p:spPr>
        <p:txBody>
          <a:bodyPr vert="horz" wrap="square" lIns="19050" tIns="0" rIns="19050" bIns="0" numCol="1" anchor="t" anchorCtr="0" compatLnSpc="1">
            <a:prstTxWarp prst="textNoShape">
              <a:avLst/>
            </a:prstTxWarp>
          </a:bodyPr>
          <a:lstStyle>
            <a:lvl1pPr algn="r" defTabSz="923925" eaLnBrk="0" hangingPunct="0">
              <a:lnSpc>
                <a:spcPct val="100000"/>
              </a:lnSpc>
              <a:spcBef>
                <a:spcPct val="0"/>
              </a:spcBef>
              <a:buClrTx/>
              <a:buSzTx/>
              <a:buFontTx/>
              <a:buNone/>
              <a:defRPr sz="1000" i="1">
                <a:latin typeface="Times New Roman" pitchFamily="18" charset="0"/>
              </a:defRPr>
            </a:lvl1pPr>
          </a:lstStyle>
          <a:p>
            <a:pPr>
              <a:defRPr/>
            </a:pPr>
            <a:endParaRPr lang="en-US" altLang="zh-CN"/>
          </a:p>
        </p:txBody>
      </p:sp>
      <p:sp>
        <p:nvSpPr>
          <p:cNvPr id="4100" name="Rectangle 4"/>
          <p:cNvSpPr>
            <a:spLocks noGrp="1" noChangeArrowheads="1"/>
          </p:cNvSpPr>
          <p:nvPr>
            <p:ph type="ftr" sz="quarter" idx="2"/>
          </p:nvPr>
        </p:nvSpPr>
        <p:spPr bwMode="auto">
          <a:xfrm>
            <a:off x="-1588" y="9401175"/>
            <a:ext cx="2887663" cy="460375"/>
          </a:xfrm>
          <a:prstGeom prst="rect">
            <a:avLst/>
          </a:prstGeom>
          <a:noFill/>
          <a:ln w="9525">
            <a:noFill/>
            <a:miter lim="800000"/>
            <a:headEnd/>
            <a:tailEnd/>
          </a:ln>
          <a:effectLst/>
        </p:spPr>
        <p:txBody>
          <a:bodyPr vert="horz" wrap="square" lIns="19050" tIns="0" rIns="19050" bIns="0" numCol="1" anchor="b" anchorCtr="0" compatLnSpc="1">
            <a:prstTxWarp prst="textNoShape">
              <a:avLst/>
            </a:prstTxWarp>
          </a:bodyPr>
          <a:lstStyle>
            <a:lvl1pPr algn="l" defTabSz="923925" eaLnBrk="0" hangingPunct="0">
              <a:lnSpc>
                <a:spcPct val="100000"/>
              </a:lnSpc>
              <a:spcBef>
                <a:spcPct val="0"/>
              </a:spcBef>
              <a:buClrTx/>
              <a:buSzTx/>
              <a:buFontTx/>
              <a:buNone/>
              <a:defRPr sz="1000" i="1">
                <a:latin typeface="Times New Roman" pitchFamily="18" charset="0"/>
              </a:defRPr>
            </a:lvl1pPr>
          </a:lstStyle>
          <a:p>
            <a:pPr>
              <a:defRPr/>
            </a:pPr>
            <a:endParaRPr lang="en-US" altLang="zh-CN"/>
          </a:p>
        </p:txBody>
      </p:sp>
      <p:sp>
        <p:nvSpPr>
          <p:cNvPr id="4101" name="Rectangle 5"/>
          <p:cNvSpPr>
            <a:spLocks noGrp="1" noChangeArrowheads="1"/>
          </p:cNvSpPr>
          <p:nvPr>
            <p:ph type="sldNum" sz="quarter" idx="3"/>
          </p:nvPr>
        </p:nvSpPr>
        <p:spPr bwMode="auto">
          <a:xfrm>
            <a:off x="3775075" y="9401175"/>
            <a:ext cx="2887663" cy="460375"/>
          </a:xfrm>
          <a:prstGeom prst="rect">
            <a:avLst/>
          </a:prstGeom>
          <a:noFill/>
          <a:ln w="9525">
            <a:noFill/>
            <a:miter lim="800000"/>
            <a:headEnd/>
            <a:tailEnd/>
          </a:ln>
          <a:effectLst/>
        </p:spPr>
        <p:txBody>
          <a:bodyPr vert="horz" wrap="square" lIns="19050" tIns="0" rIns="19050" bIns="0" numCol="1" anchor="b" anchorCtr="0" compatLnSpc="1">
            <a:prstTxWarp prst="textNoShape">
              <a:avLst/>
            </a:prstTxWarp>
          </a:bodyPr>
          <a:lstStyle>
            <a:lvl1pPr algn="r" defTabSz="923925" eaLnBrk="0" hangingPunct="0">
              <a:lnSpc>
                <a:spcPct val="100000"/>
              </a:lnSpc>
              <a:spcBef>
                <a:spcPct val="0"/>
              </a:spcBef>
              <a:buClrTx/>
              <a:buSzTx/>
              <a:buFontTx/>
              <a:buNone/>
              <a:defRPr sz="1000" i="1">
                <a:latin typeface="Times New Roman" pitchFamily="18" charset="0"/>
              </a:defRPr>
            </a:lvl1pPr>
          </a:lstStyle>
          <a:p>
            <a:pPr>
              <a:defRPr/>
            </a:pPr>
            <a:fld id="{412F283C-9B7B-4429-90D5-4341D2D9EB64}" type="slidenum">
              <a:rPr lang="en-US" altLang="zh-CN"/>
              <a:pPr>
                <a:defRPr/>
              </a:pPr>
              <a:t>‹#›</a:t>
            </a:fld>
            <a:endParaRPr lang="en-US" altLang="zh-CN"/>
          </a:p>
        </p:txBody>
      </p:sp>
    </p:spTree>
    <p:extLst>
      <p:ext uri="{BB962C8B-B14F-4D97-AF65-F5344CB8AC3E}">
        <p14:creationId xmlns:p14="http://schemas.microsoft.com/office/powerpoint/2010/main" val="105980300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hdr" sz="quarter"/>
          </p:nvPr>
        </p:nvSpPr>
        <p:spPr bwMode="auto">
          <a:xfrm>
            <a:off x="-1588" y="9525"/>
            <a:ext cx="2887663" cy="460375"/>
          </a:xfrm>
          <a:prstGeom prst="rect">
            <a:avLst/>
          </a:prstGeom>
          <a:noFill/>
          <a:ln w="9525">
            <a:noFill/>
            <a:miter lim="800000"/>
            <a:headEnd/>
            <a:tailEnd/>
          </a:ln>
          <a:effectLst/>
        </p:spPr>
        <p:txBody>
          <a:bodyPr vert="horz" wrap="square" lIns="19050" tIns="0" rIns="19050" bIns="0" numCol="1" anchor="t" anchorCtr="0" compatLnSpc="1">
            <a:prstTxWarp prst="textNoShape">
              <a:avLst/>
            </a:prstTxWarp>
          </a:bodyPr>
          <a:lstStyle>
            <a:lvl1pPr algn="l" defTabSz="771525" eaLnBrk="0" hangingPunct="0">
              <a:lnSpc>
                <a:spcPct val="100000"/>
              </a:lnSpc>
              <a:spcBef>
                <a:spcPct val="0"/>
              </a:spcBef>
              <a:buClrTx/>
              <a:buSzTx/>
              <a:buFontTx/>
              <a:buNone/>
              <a:defRPr sz="1000" i="1">
                <a:latin typeface="Times New Roman" pitchFamily="18" charset="0"/>
              </a:defRPr>
            </a:lvl1pPr>
          </a:lstStyle>
          <a:p>
            <a:pPr>
              <a:defRPr/>
            </a:pPr>
            <a:endParaRPr lang="en-US" altLang="zh-CN"/>
          </a:p>
        </p:txBody>
      </p:sp>
      <p:sp>
        <p:nvSpPr>
          <p:cNvPr id="2051" name="Rectangle 3"/>
          <p:cNvSpPr>
            <a:spLocks noGrp="1" noChangeArrowheads="1"/>
          </p:cNvSpPr>
          <p:nvPr>
            <p:ph type="dt" idx="1"/>
          </p:nvPr>
        </p:nvSpPr>
        <p:spPr bwMode="auto">
          <a:xfrm>
            <a:off x="3775075" y="9525"/>
            <a:ext cx="2887663" cy="460375"/>
          </a:xfrm>
          <a:prstGeom prst="rect">
            <a:avLst/>
          </a:prstGeom>
          <a:noFill/>
          <a:ln w="9525">
            <a:noFill/>
            <a:miter lim="800000"/>
            <a:headEnd/>
            <a:tailEnd/>
          </a:ln>
          <a:effectLst/>
        </p:spPr>
        <p:txBody>
          <a:bodyPr vert="horz" wrap="square" lIns="19050" tIns="0" rIns="19050" bIns="0" numCol="1" anchor="t" anchorCtr="0" compatLnSpc="1">
            <a:prstTxWarp prst="textNoShape">
              <a:avLst/>
            </a:prstTxWarp>
          </a:bodyPr>
          <a:lstStyle>
            <a:lvl1pPr algn="r" defTabSz="771525" eaLnBrk="0" hangingPunct="0">
              <a:lnSpc>
                <a:spcPct val="100000"/>
              </a:lnSpc>
              <a:spcBef>
                <a:spcPct val="0"/>
              </a:spcBef>
              <a:buClrTx/>
              <a:buSzTx/>
              <a:buFontTx/>
              <a:buNone/>
              <a:defRPr sz="1000" i="1">
                <a:latin typeface="Times New Roman" pitchFamily="18" charset="0"/>
              </a:defRPr>
            </a:lvl1pPr>
          </a:lstStyle>
          <a:p>
            <a:pPr>
              <a:defRPr/>
            </a:pPr>
            <a:endParaRPr lang="en-US" altLang="zh-CN"/>
          </a:p>
        </p:txBody>
      </p:sp>
      <p:sp>
        <p:nvSpPr>
          <p:cNvPr id="2052" name="Rectangle 4"/>
          <p:cNvSpPr>
            <a:spLocks noGrp="1" noChangeArrowheads="1"/>
          </p:cNvSpPr>
          <p:nvPr>
            <p:ph type="ftr" sz="quarter" idx="4"/>
          </p:nvPr>
        </p:nvSpPr>
        <p:spPr bwMode="auto">
          <a:xfrm>
            <a:off x="-1588" y="9401175"/>
            <a:ext cx="2887663" cy="460375"/>
          </a:xfrm>
          <a:prstGeom prst="rect">
            <a:avLst/>
          </a:prstGeom>
          <a:noFill/>
          <a:ln w="9525">
            <a:noFill/>
            <a:miter lim="800000"/>
            <a:headEnd/>
            <a:tailEnd/>
          </a:ln>
          <a:effectLst/>
        </p:spPr>
        <p:txBody>
          <a:bodyPr vert="horz" wrap="square" lIns="19050" tIns="0" rIns="19050" bIns="0" numCol="1" anchor="b" anchorCtr="0" compatLnSpc="1">
            <a:prstTxWarp prst="textNoShape">
              <a:avLst/>
            </a:prstTxWarp>
          </a:bodyPr>
          <a:lstStyle>
            <a:lvl1pPr algn="l" defTabSz="771525" eaLnBrk="0" hangingPunct="0">
              <a:lnSpc>
                <a:spcPct val="100000"/>
              </a:lnSpc>
              <a:spcBef>
                <a:spcPct val="0"/>
              </a:spcBef>
              <a:buClrTx/>
              <a:buSzTx/>
              <a:buFontTx/>
              <a:buNone/>
              <a:defRPr sz="1000" i="1">
                <a:latin typeface="Times New Roman" pitchFamily="18" charset="0"/>
              </a:defRPr>
            </a:lvl1pPr>
          </a:lstStyle>
          <a:p>
            <a:pPr>
              <a:defRPr/>
            </a:pPr>
            <a:endParaRPr lang="en-US" altLang="zh-CN"/>
          </a:p>
        </p:txBody>
      </p:sp>
      <p:sp>
        <p:nvSpPr>
          <p:cNvPr id="2053" name="Rectangle 5"/>
          <p:cNvSpPr>
            <a:spLocks noGrp="1" noChangeArrowheads="1"/>
          </p:cNvSpPr>
          <p:nvPr>
            <p:ph type="sldNum" sz="quarter" idx="5"/>
          </p:nvPr>
        </p:nvSpPr>
        <p:spPr bwMode="auto">
          <a:xfrm>
            <a:off x="3775075" y="9401175"/>
            <a:ext cx="2887663" cy="460375"/>
          </a:xfrm>
          <a:prstGeom prst="rect">
            <a:avLst/>
          </a:prstGeom>
          <a:noFill/>
          <a:ln w="9525">
            <a:noFill/>
            <a:miter lim="800000"/>
            <a:headEnd/>
            <a:tailEnd/>
          </a:ln>
          <a:effectLst/>
        </p:spPr>
        <p:txBody>
          <a:bodyPr vert="horz" wrap="square" lIns="19050" tIns="0" rIns="19050" bIns="0" numCol="1" anchor="b" anchorCtr="0" compatLnSpc="1">
            <a:prstTxWarp prst="textNoShape">
              <a:avLst/>
            </a:prstTxWarp>
          </a:bodyPr>
          <a:lstStyle>
            <a:lvl1pPr algn="r" defTabSz="771525" eaLnBrk="0" hangingPunct="0">
              <a:lnSpc>
                <a:spcPct val="100000"/>
              </a:lnSpc>
              <a:spcBef>
                <a:spcPct val="0"/>
              </a:spcBef>
              <a:buClrTx/>
              <a:buSzTx/>
              <a:buFontTx/>
              <a:buNone/>
              <a:defRPr sz="1000" i="1">
                <a:latin typeface="Times New Roman" pitchFamily="18" charset="0"/>
              </a:defRPr>
            </a:lvl1pPr>
          </a:lstStyle>
          <a:p>
            <a:pPr>
              <a:defRPr/>
            </a:pPr>
            <a:fld id="{BD242308-68E7-4071-A5E4-6E72F7439112}" type="slidenum">
              <a:rPr lang="en-US" altLang="zh-CN"/>
              <a:pPr>
                <a:defRPr/>
              </a:pPr>
              <a:t>‹#›</a:t>
            </a:fld>
            <a:endParaRPr lang="en-US" altLang="zh-CN"/>
          </a:p>
        </p:txBody>
      </p:sp>
      <p:sp>
        <p:nvSpPr>
          <p:cNvPr id="2054" name="Rectangle 6"/>
          <p:cNvSpPr>
            <a:spLocks noGrp="1" noChangeArrowheads="1"/>
          </p:cNvSpPr>
          <p:nvPr>
            <p:ph type="body" sz="quarter" idx="3"/>
          </p:nvPr>
        </p:nvSpPr>
        <p:spPr bwMode="auto">
          <a:xfrm>
            <a:off x="885825" y="4694238"/>
            <a:ext cx="4887913" cy="3887787"/>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p>
            <a:pPr lvl="0"/>
            <a:r>
              <a:rPr lang="en-US" altLang="zh-CN" noProof="0"/>
              <a:t>Click to edit Master text styles</a:t>
            </a:r>
          </a:p>
          <a:p>
            <a:pPr lvl="1"/>
            <a:r>
              <a:rPr lang="en-US" altLang="zh-CN" noProof="0"/>
              <a:t>Second level</a:t>
            </a:r>
          </a:p>
          <a:p>
            <a:pPr lvl="2"/>
            <a:r>
              <a:rPr lang="en-US" altLang="zh-CN" noProof="0"/>
              <a:t>Third level</a:t>
            </a:r>
          </a:p>
          <a:p>
            <a:pPr lvl="3"/>
            <a:r>
              <a:rPr lang="en-US" altLang="zh-CN" noProof="0"/>
              <a:t>Fourth level</a:t>
            </a:r>
          </a:p>
          <a:p>
            <a:pPr lvl="4"/>
            <a:r>
              <a:rPr lang="en-US" altLang="zh-CN" noProof="0"/>
              <a:t>Fifth level</a:t>
            </a:r>
          </a:p>
        </p:txBody>
      </p:sp>
      <p:sp>
        <p:nvSpPr>
          <p:cNvPr id="163847" name="Rectangle 7"/>
          <p:cNvSpPr>
            <a:spLocks noGrp="1" noRot="1" noChangeAspect="1" noChangeArrowheads="1" noTextEdit="1"/>
          </p:cNvSpPr>
          <p:nvPr>
            <p:ph type="sldImg" idx="2"/>
          </p:nvPr>
        </p:nvSpPr>
        <p:spPr bwMode="auto">
          <a:xfrm>
            <a:off x="838200" y="865188"/>
            <a:ext cx="4984750" cy="3451225"/>
          </a:xfrm>
          <a:prstGeom prst="rect">
            <a:avLst/>
          </a:prstGeom>
          <a:noFill/>
          <a:ln w="12700">
            <a:solidFill>
              <a:schemeClr val="tx1"/>
            </a:solidFill>
            <a:miter lim="800000"/>
            <a:headEnd/>
            <a:tailEnd/>
          </a:ln>
        </p:spPr>
      </p:sp>
    </p:spTree>
    <p:extLst>
      <p:ext uri="{BB962C8B-B14F-4D97-AF65-F5344CB8AC3E}">
        <p14:creationId xmlns:p14="http://schemas.microsoft.com/office/powerpoint/2010/main" val="411915786"/>
      </p:ext>
    </p:extLst>
  </p:cSld>
  <p:clrMap bg1="lt1" tx1="dk1" bg2="lt2" tx2="dk2" accent1="accent1" accent2="accent2" accent3="accent3" accent4="accent4" accent5="accent5" accent6="accent6" hlink="hlink" folHlink="folHlink"/>
  <p:notesStyle>
    <a:lvl1pPr algn="l" defTabSz="771525"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1pPr>
    <a:lvl2pPr marL="460375" algn="l" defTabSz="771525"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2pPr>
    <a:lvl3pPr marL="919163" algn="l" defTabSz="771525"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3pPr>
    <a:lvl4pPr marL="1379538" algn="l" defTabSz="771525"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4pPr>
    <a:lvl5pPr marL="1839913" algn="l" defTabSz="771525"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3" Type="http://schemas.openxmlformats.org/officeDocument/2006/relationships/hyperlink" Target="https://tools.ietf.org/html/rfc2409#ref-KBC96" TargetMode="External"/><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8" Type="http://schemas.openxmlformats.org/officeDocument/2006/relationships/hyperlink" Target="http://en.wikipedia.org/wiki/Key_derivation_function" TargetMode="External"/><Relationship Id="rId3" Type="http://schemas.openxmlformats.org/officeDocument/2006/relationships/hyperlink" Target="http://tools.ietf.org/html/rfc5996" TargetMode="External"/><Relationship Id="rId7" Type="http://schemas.openxmlformats.org/officeDocument/2006/relationships/hyperlink" Target="http://tools.ietf.org/html/rfc4615" TargetMode="External"/><Relationship Id="rId2" Type="http://schemas.openxmlformats.org/officeDocument/2006/relationships/slide" Target="../slides/slide128.xml"/><Relationship Id="rId1" Type="http://schemas.openxmlformats.org/officeDocument/2006/relationships/notesMaster" Target="../notesMasters/notesMaster1.xml"/><Relationship Id="rId6" Type="http://schemas.openxmlformats.org/officeDocument/2006/relationships/hyperlink" Target="http://tools.ietf.org/html/rfc4434" TargetMode="External"/><Relationship Id="rId5" Type="http://schemas.openxmlformats.org/officeDocument/2006/relationships/hyperlink" Target="http://tools.ietf.org/html/rfc4868" TargetMode="External"/><Relationship Id="rId4" Type="http://schemas.openxmlformats.org/officeDocument/2006/relationships/hyperlink" Target="http://tools.ietf.org/html/rfc2104" TargetMode="Externa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BD242308-68E7-4071-A5E4-6E72F7439112}" type="slidenum">
              <a:rPr lang="en-US" altLang="zh-CN" smtClean="0"/>
              <a:pPr>
                <a:defRPr/>
              </a:pPr>
              <a:t>3</a:t>
            </a:fld>
            <a:endParaRPr lang="en-US" altLang="zh-CN"/>
          </a:p>
        </p:txBody>
      </p:sp>
    </p:spTree>
    <p:extLst>
      <p:ext uri="{BB962C8B-B14F-4D97-AF65-F5344CB8AC3E}">
        <p14:creationId xmlns:p14="http://schemas.microsoft.com/office/powerpoint/2010/main" val="1287683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a:buClr>
                <a:srgbClr val="800080"/>
              </a:buClr>
            </a:pPr>
            <a:fld id="{F582DA79-3C5F-4BAF-BBF5-22DAEDA5A118}" type="slidenum">
              <a:rPr lang="en-US" altLang="zh-CN">
                <a:solidFill>
                  <a:prstClr val="black"/>
                </a:solidFill>
              </a:rPr>
              <a:pPr>
                <a:buClr>
                  <a:srgbClr val="800080"/>
                </a:buClr>
              </a:pPr>
              <a:t>26</a:t>
            </a:fld>
            <a:endParaRPr lang="en-US" altLang="zh-CN">
              <a:solidFill>
                <a:prstClr val="black"/>
              </a:solidFill>
            </a:endParaRPr>
          </a:p>
        </p:txBody>
      </p:sp>
      <p:sp>
        <p:nvSpPr>
          <p:cNvPr id="100354" name="Rectangle 2"/>
          <p:cNvSpPr>
            <a:spLocks noGrp="1" noRot="1" noChangeAspect="1" noChangeArrowheads="1"/>
          </p:cNvSpPr>
          <p:nvPr>
            <p:ph type="sldImg"/>
          </p:nvPr>
        </p:nvSpPr>
        <p:spPr>
          <a:xfrm>
            <a:off x="658813" y="739775"/>
            <a:ext cx="5346700" cy="3703638"/>
          </a:xfrm>
        </p:spPr>
      </p:sp>
      <p:sp>
        <p:nvSpPr>
          <p:cNvPr id="100355" name="Rectangle 3"/>
          <p:cNvSpPr>
            <a:spLocks noGrp="1" noChangeArrowheads="1"/>
          </p:cNvSpPr>
          <p:nvPr>
            <p:ph type="body" idx="1"/>
          </p:nvPr>
        </p:nvSpPr>
        <p:spPr bwMode="auto">
          <a:xfrm>
            <a:off x="666274" y="4689515"/>
            <a:ext cx="5330190" cy="4442698"/>
          </a:xfrm>
          <a:prstGeom prst="rect">
            <a:avLst/>
          </a:prstGeom>
          <a:noFill/>
          <a:ln>
            <a:miter lim="800000"/>
            <a:headEnd/>
            <a:tailEnd/>
          </a:ln>
        </p:spPr>
        <p:txBody>
          <a:bodyPr/>
          <a:lstStyle/>
          <a:p>
            <a:endParaRPr lang="zh-CN" altLang="zh-CN" dirty="0"/>
          </a:p>
        </p:txBody>
      </p:sp>
    </p:spTree>
    <p:extLst>
      <p:ext uri="{BB962C8B-B14F-4D97-AF65-F5344CB8AC3E}">
        <p14:creationId xmlns:p14="http://schemas.microsoft.com/office/powerpoint/2010/main" val="3099533404"/>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p:cNvSpPr>
            <a:spLocks noGrp="1" noChangeArrowheads="1"/>
          </p:cNvSpPr>
          <p:nvPr>
            <p:ph type="sldNum" sz="quarter" idx="5"/>
          </p:nvPr>
        </p:nvSpPr>
        <p:spPr>
          <a:noFill/>
        </p:spPr>
        <p:txBody>
          <a:bodyPr/>
          <a:lstStyle/>
          <a:p>
            <a:pPr defTabSz="769938"/>
            <a:fld id="{7F7EC03C-2FCA-454B-A555-42339CCCC3C4}" type="slidenum">
              <a:rPr lang="zh-CN" altLang="en-US">
                <a:solidFill>
                  <a:prstClr val="black"/>
                </a:solidFill>
              </a:rPr>
              <a:pPr defTabSz="769938"/>
              <a:t>180</a:t>
            </a:fld>
            <a:endParaRPr lang="en-US" altLang="zh-CN">
              <a:solidFill>
                <a:prstClr val="black"/>
              </a:solidFill>
            </a:endParaRPr>
          </a:p>
        </p:txBody>
      </p:sp>
      <p:sp>
        <p:nvSpPr>
          <p:cNvPr id="114691" name="Rectangle 2"/>
          <p:cNvSpPr>
            <a:spLocks noGrp="1" noRot="1" noChangeAspect="1" noChangeArrowheads="1" noTextEdit="1"/>
          </p:cNvSpPr>
          <p:nvPr>
            <p:ph type="sldImg"/>
          </p:nvPr>
        </p:nvSpPr>
        <p:spPr>
          <a:ln/>
        </p:spPr>
      </p:sp>
      <p:sp>
        <p:nvSpPr>
          <p:cNvPr id="114692" name="Rectangle 3"/>
          <p:cNvSpPr>
            <a:spLocks noGrp="1" noChangeArrowheads="1"/>
          </p:cNvSpPr>
          <p:nvPr>
            <p:ph type="body" idx="1"/>
          </p:nvPr>
        </p:nvSpPr>
        <p:spPr>
          <a:noFill/>
          <a:ln/>
        </p:spPr>
        <p:txBody>
          <a:bodyPr/>
          <a:lstStyle/>
          <a:p>
            <a:pPr eaLnBrk="1" hangingPunct="1"/>
            <a:endParaRPr lang="zh-CN" altLang="en-US" b="1" dirty="0"/>
          </a:p>
        </p:txBody>
      </p:sp>
    </p:spTree>
    <p:extLst>
      <p:ext uri="{BB962C8B-B14F-4D97-AF65-F5344CB8AC3E}">
        <p14:creationId xmlns:p14="http://schemas.microsoft.com/office/powerpoint/2010/main" val="13646035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a:buClr>
                <a:srgbClr val="800080"/>
              </a:buClr>
            </a:pPr>
            <a:fld id="{5FE5AA7E-F3B6-4173-B3DB-009A504A15C7}" type="slidenum">
              <a:rPr lang="en-US" altLang="zh-CN">
                <a:solidFill>
                  <a:prstClr val="black"/>
                </a:solidFill>
              </a:rPr>
              <a:pPr>
                <a:buClr>
                  <a:srgbClr val="800080"/>
                </a:buClr>
              </a:pPr>
              <a:t>27</a:t>
            </a:fld>
            <a:endParaRPr lang="en-US" altLang="zh-CN">
              <a:solidFill>
                <a:prstClr val="black"/>
              </a:solidFill>
            </a:endParaRPr>
          </a:p>
        </p:txBody>
      </p:sp>
      <p:sp>
        <p:nvSpPr>
          <p:cNvPr id="101378" name="Rectangle 2"/>
          <p:cNvSpPr>
            <a:spLocks noGrp="1" noRot="1" noChangeAspect="1" noChangeArrowheads="1"/>
          </p:cNvSpPr>
          <p:nvPr>
            <p:ph type="sldImg"/>
          </p:nvPr>
        </p:nvSpPr>
        <p:spPr>
          <a:xfrm>
            <a:off x="658813" y="739775"/>
            <a:ext cx="5346700" cy="3703638"/>
          </a:xfrm>
        </p:spPr>
      </p:sp>
      <p:sp>
        <p:nvSpPr>
          <p:cNvPr id="101379" name="Rectangle 3"/>
          <p:cNvSpPr>
            <a:spLocks noGrp="1" noChangeArrowheads="1"/>
          </p:cNvSpPr>
          <p:nvPr>
            <p:ph type="body" idx="1"/>
          </p:nvPr>
        </p:nvSpPr>
        <p:spPr bwMode="auto">
          <a:xfrm>
            <a:off x="666274" y="4689515"/>
            <a:ext cx="5330190" cy="4442698"/>
          </a:xfrm>
          <a:prstGeom prst="rect">
            <a:avLst/>
          </a:prstGeom>
          <a:noFill/>
          <a:ln>
            <a:miter lim="800000"/>
            <a:headEnd/>
            <a:tailEnd/>
          </a:ln>
        </p:spPr>
        <p:txBody>
          <a:bodyPr/>
          <a:lstStyle/>
          <a:p>
            <a:endParaRPr lang="zh-CN" altLang="zh-CN"/>
          </a:p>
        </p:txBody>
      </p:sp>
    </p:spTree>
    <p:extLst>
      <p:ext uri="{BB962C8B-B14F-4D97-AF65-F5344CB8AC3E}">
        <p14:creationId xmlns:p14="http://schemas.microsoft.com/office/powerpoint/2010/main" val="9702411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C09C64D-DB2B-4147-8216-1A594CCBA56A}" type="slidenum">
              <a:rPr lang="en-US" altLang="zh-CN">
                <a:solidFill>
                  <a:prstClr val="black"/>
                </a:solidFill>
              </a:rPr>
              <a:pPr/>
              <a:t>28</a:t>
            </a:fld>
            <a:endParaRPr lang="en-US" altLang="zh-CN">
              <a:solidFill>
                <a:prstClr val="black"/>
              </a:solidFill>
            </a:endParaRPr>
          </a:p>
        </p:txBody>
      </p:sp>
      <p:sp>
        <p:nvSpPr>
          <p:cNvPr id="102402" name="Rectangle 2"/>
          <p:cNvSpPr>
            <a:spLocks noGrp="1" noRot="1" noChangeAspect="1" noChangeArrowheads="1"/>
          </p:cNvSpPr>
          <p:nvPr>
            <p:ph type="sldImg"/>
          </p:nvPr>
        </p:nvSpPr>
        <p:spPr>
          <a:xfrm>
            <a:off x="658813" y="739775"/>
            <a:ext cx="5346700" cy="3703638"/>
          </a:xfrm>
        </p:spPr>
      </p:sp>
      <p:sp>
        <p:nvSpPr>
          <p:cNvPr id="102403" name="Rectangle 3"/>
          <p:cNvSpPr>
            <a:spLocks noGrp="1" noChangeArrowheads="1"/>
          </p:cNvSpPr>
          <p:nvPr>
            <p:ph type="body" idx="1"/>
          </p:nvPr>
        </p:nvSpPr>
        <p:spPr bwMode="auto">
          <a:xfrm>
            <a:off x="666274" y="4689515"/>
            <a:ext cx="5330190" cy="4442698"/>
          </a:xfrm>
          <a:prstGeom prst="rect">
            <a:avLst/>
          </a:prstGeom>
          <a:noFill/>
          <a:ln>
            <a:miter lim="800000"/>
            <a:headEnd/>
            <a:tailEnd/>
          </a:ln>
        </p:spPr>
        <p:txBody>
          <a:bodyPr/>
          <a:lstStyle/>
          <a:p>
            <a:endParaRPr lang="zh-CN" altLang="zh-CN"/>
          </a:p>
        </p:txBody>
      </p:sp>
    </p:spTree>
    <p:extLst>
      <p:ext uri="{BB962C8B-B14F-4D97-AF65-F5344CB8AC3E}">
        <p14:creationId xmlns:p14="http://schemas.microsoft.com/office/powerpoint/2010/main" val="40109667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838200" y="865188"/>
            <a:ext cx="4984750" cy="3451225"/>
          </a:xfr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BD242308-68E7-4071-A5E4-6E72F7439112}" type="slidenum">
              <a:rPr lang="en-US" altLang="zh-CN" smtClean="0"/>
              <a:pPr>
                <a:defRPr/>
              </a:pPr>
              <a:t>43</a:t>
            </a:fld>
            <a:endParaRPr lang="en-US" altLang="zh-CN"/>
          </a:p>
        </p:txBody>
      </p:sp>
    </p:spTree>
    <p:extLst>
      <p:ext uri="{BB962C8B-B14F-4D97-AF65-F5344CB8AC3E}">
        <p14:creationId xmlns:p14="http://schemas.microsoft.com/office/powerpoint/2010/main" val="24244718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2BEBDDC-E10D-49B3-9269-D945CF9C712E}" type="slidenum">
              <a:rPr lang="en-US" altLang="zh-CN">
                <a:solidFill>
                  <a:prstClr val="black"/>
                </a:solidFill>
              </a:rPr>
              <a:pPr/>
              <a:t>44</a:t>
            </a:fld>
            <a:endParaRPr lang="en-US" altLang="zh-CN">
              <a:solidFill>
                <a:prstClr val="black"/>
              </a:solidFill>
            </a:endParaRPr>
          </a:p>
        </p:txBody>
      </p:sp>
      <p:sp>
        <p:nvSpPr>
          <p:cNvPr id="107522" name="Rectangle 2"/>
          <p:cNvSpPr>
            <a:spLocks noGrp="1" noRot="1" noChangeAspect="1" noChangeArrowheads="1"/>
          </p:cNvSpPr>
          <p:nvPr>
            <p:ph type="sldImg"/>
          </p:nvPr>
        </p:nvSpPr>
        <p:spPr>
          <a:xfrm>
            <a:off x="658813" y="739775"/>
            <a:ext cx="5346700" cy="3703638"/>
          </a:xfrm>
        </p:spPr>
      </p:sp>
      <p:sp>
        <p:nvSpPr>
          <p:cNvPr id="107523" name="Rectangle 3"/>
          <p:cNvSpPr>
            <a:spLocks noGrp="1" noChangeArrowheads="1"/>
          </p:cNvSpPr>
          <p:nvPr>
            <p:ph type="body" idx="1"/>
          </p:nvPr>
        </p:nvSpPr>
        <p:spPr bwMode="auto">
          <a:xfrm>
            <a:off x="666274" y="4689515"/>
            <a:ext cx="5330190" cy="4442698"/>
          </a:xfrm>
          <a:prstGeom prst="rect">
            <a:avLst/>
          </a:prstGeom>
          <a:noFill/>
          <a:ln>
            <a:miter lim="800000"/>
            <a:headEnd/>
            <a:tailEnd/>
          </a:ln>
        </p:spPr>
        <p:txBody>
          <a:bodyPr/>
          <a:lstStyle/>
          <a:p>
            <a:endParaRPr lang="zh-CN" altLang="zh-CN"/>
          </a:p>
        </p:txBody>
      </p:sp>
    </p:spTree>
    <p:extLst>
      <p:ext uri="{BB962C8B-B14F-4D97-AF65-F5344CB8AC3E}">
        <p14:creationId xmlns:p14="http://schemas.microsoft.com/office/powerpoint/2010/main" val="31603817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a:t>字段不全，只是一个示例。不同的</a:t>
            </a:r>
            <a:r>
              <a:rPr lang="en-US" altLang="zh-CN" dirty="0"/>
              <a:t>IPSec</a:t>
            </a:r>
            <a:r>
              <a:rPr lang="zh-CN" altLang="en-US" dirty="0"/>
              <a:t>实现略有不同</a:t>
            </a:r>
          </a:p>
        </p:txBody>
      </p:sp>
      <p:sp>
        <p:nvSpPr>
          <p:cNvPr id="4" name="灯片编号占位符 3"/>
          <p:cNvSpPr>
            <a:spLocks noGrp="1"/>
          </p:cNvSpPr>
          <p:nvPr>
            <p:ph type="sldNum" sz="quarter" idx="10"/>
          </p:nvPr>
        </p:nvSpPr>
        <p:spPr/>
        <p:txBody>
          <a:bodyPr/>
          <a:lstStyle/>
          <a:p>
            <a:pPr>
              <a:defRPr/>
            </a:pPr>
            <a:fld id="{BD242308-68E7-4071-A5E4-6E72F7439112}" type="slidenum">
              <a:rPr lang="en-US" altLang="zh-CN" smtClean="0"/>
              <a:pPr>
                <a:defRPr/>
              </a:pPr>
              <a:t>45</a:t>
            </a:fld>
            <a:endParaRPr lang="en-US" altLang="zh-CN"/>
          </a:p>
        </p:txBody>
      </p:sp>
    </p:spTree>
    <p:extLst>
      <p:ext uri="{BB962C8B-B14F-4D97-AF65-F5344CB8AC3E}">
        <p14:creationId xmlns:p14="http://schemas.microsoft.com/office/powerpoint/2010/main" val="13240346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6D02A3D-0126-41BA-8190-471FB70DE263}" type="slidenum">
              <a:rPr lang="en-US" altLang="zh-CN"/>
              <a:pPr/>
              <a:t>56</a:t>
            </a:fld>
            <a:endParaRPr lang="en-US" altLang="zh-CN"/>
          </a:p>
        </p:txBody>
      </p:sp>
      <p:sp>
        <p:nvSpPr>
          <p:cNvPr id="120834" name="Rectangle 2"/>
          <p:cNvSpPr>
            <a:spLocks noGrp="1" noRot="1" noChangeAspect="1" noChangeArrowheads="1"/>
          </p:cNvSpPr>
          <p:nvPr>
            <p:ph type="sldImg"/>
          </p:nvPr>
        </p:nvSpPr>
        <p:spPr>
          <a:xfrm>
            <a:off x="658813" y="739775"/>
            <a:ext cx="5346700" cy="3703638"/>
          </a:xfrm>
        </p:spPr>
      </p:sp>
      <p:sp>
        <p:nvSpPr>
          <p:cNvPr id="120835" name="Rectangle 3"/>
          <p:cNvSpPr>
            <a:spLocks noGrp="1" noChangeArrowheads="1"/>
          </p:cNvSpPr>
          <p:nvPr>
            <p:ph type="body" idx="1"/>
          </p:nvPr>
        </p:nvSpPr>
        <p:spPr bwMode="auto">
          <a:xfrm>
            <a:off x="666274" y="4689515"/>
            <a:ext cx="5330190" cy="4442698"/>
          </a:xfrm>
          <a:prstGeom prst="rect">
            <a:avLst/>
          </a:prstGeom>
          <a:noFill/>
          <a:ln>
            <a:miter lim="800000"/>
            <a:headEnd/>
            <a:tailEnd/>
          </a:ln>
        </p:spPr>
        <p:txBody>
          <a:bodyPr/>
          <a:lstStyle/>
          <a:p>
            <a:endParaRPr lang="zh-CN" altLang="zh-CN" dirty="0"/>
          </a:p>
        </p:txBody>
      </p:sp>
    </p:spTree>
    <p:extLst>
      <p:ext uri="{BB962C8B-B14F-4D97-AF65-F5344CB8AC3E}">
        <p14:creationId xmlns:p14="http://schemas.microsoft.com/office/powerpoint/2010/main" val="5554221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6D02A3D-0126-41BA-8190-471FB70DE263}" type="slidenum">
              <a:rPr lang="en-US" altLang="zh-CN"/>
              <a:pPr/>
              <a:t>57</a:t>
            </a:fld>
            <a:endParaRPr lang="en-US" altLang="zh-CN"/>
          </a:p>
        </p:txBody>
      </p:sp>
      <p:sp>
        <p:nvSpPr>
          <p:cNvPr id="120834" name="Rectangle 2"/>
          <p:cNvSpPr>
            <a:spLocks noGrp="1" noRot="1" noChangeAspect="1" noChangeArrowheads="1"/>
          </p:cNvSpPr>
          <p:nvPr>
            <p:ph type="sldImg"/>
          </p:nvPr>
        </p:nvSpPr>
        <p:spPr>
          <a:xfrm>
            <a:off x="658813" y="739775"/>
            <a:ext cx="5346700" cy="3703638"/>
          </a:xfrm>
        </p:spPr>
      </p:sp>
      <p:sp>
        <p:nvSpPr>
          <p:cNvPr id="120835" name="Rectangle 3"/>
          <p:cNvSpPr>
            <a:spLocks noGrp="1" noChangeArrowheads="1"/>
          </p:cNvSpPr>
          <p:nvPr>
            <p:ph type="body" idx="1"/>
          </p:nvPr>
        </p:nvSpPr>
        <p:spPr bwMode="auto">
          <a:xfrm>
            <a:off x="666274" y="4689515"/>
            <a:ext cx="5330190" cy="4442698"/>
          </a:xfrm>
          <a:prstGeom prst="rect">
            <a:avLst/>
          </a:prstGeom>
          <a:noFill/>
          <a:ln>
            <a:miter lim="800000"/>
            <a:headEnd/>
            <a:tailEnd/>
          </a:ln>
        </p:spPr>
        <p:txBody>
          <a:bodyPr/>
          <a:lstStyle/>
          <a:p>
            <a:endParaRPr lang="zh-CN" altLang="zh-CN" dirty="0"/>
          </a:p>
        </p:txBody>
      </p:sp>
    </p:spTree>
    <p:extLst>
      <p:ext uri="{BB962C8B-B14F-4D97-AF65-F5344CB8AC3E}">
        <p14:creationId xmlns:p14="http://schemas.microsoft.com/office/powerpoint/2010/main" val="32826093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3748859-E88F-41AF-8047-9313E6D517FD}" type="slidenum">
              <a:rPr lang="en-US" altLang="zh-CN"/>
              <a:pPr/>
              <a:t>58</a:t>
            </a:fld>
            <a:endParaRPr lang="en-US" altLang="zh-CN"/>
          </a:p>
        </p:txBody>
      </p:sp>
      <p:sp>
        <p:nvSpPr>
          <p:cNvPr id="121858" name="Rectangle 2"/>
          <p:cNvSpPr>
            <a:spLocks noGrp="1" noRot="1" noChangeAspect="1" noChangeArrowheads="1"/>
          </p:cNvSpPr>
          <p:nvPr>
            <p:ph type="sldImg"/>
          </p:nvPr>
        </p:nvSpPr>
        <p:spPr>
          <a:xfrm>
            <a:off x="658813" y="739775"/>
            <a:ext cx="5346700" cy="3703638"/>
          </a:xfrm>
        </p:spPr>
      </p:sp>
      <p:sp>
        <p:nvSpPr>
          <p:cNvPr id="121859" name="Rectangle 3"/>
          <p:cNvSpPr>
            <a:spLocks noGrp="1" noChangeArrowheads="1"/>
          </p:cNvSpPr>
          <p:nvPr>
            <p:ph type="body" idx="1"/>
          </p:nvPr>
        </p:nvSpPr>
        <p:spPr bwMode="auto">
          <a:xfrm>
            <a:off x="666274" y="4689515"/>
            <a:ext cx="5330190" cy="4442698"/>
          </a:xfrm>
          <a:prstGeom prst="rect">
            <a:avLst/>
          </a:prstGeom>
          <a:noFill/>
          <a:ln>
            <a:miter lim="800000"/>
            <a:headEnd/>
            <a:tailEnd/>
          </a:ln>
        </p:spPr>
        <p:txBody>
          <a:bodyPr/>
          <a:lstStyle/>
          <a:p>
            <a:endParaRPr lang="zh-CN" altLang="zh-CN"/>
          </a:p>
        </p:txBody>
      </p:sp>
    </p:spTree>
    <p:extLst>
      <p:ext uri="{BB962C8B-B14F-4D97-AF65-F5344CB8AC3E}">
        <p14:creationId xmlns:p14="http://schemas.microsoft.com/office/powerpoint/2010/main" val="21779796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79A3216-C82A-40C4-B5C0-1306265B9CBB}" type="slidenum">
              <a:rPr lang="en-US" altLang="zh-CN"/>
              <a:pPr/>
              <a:t>59</a:t>
            </a:fld>
            <a:endParaRPr lang="en-US" altLang="zh-CN"/>
          </a:p>
        </p:txBody>
      </p:sp>
      <p:sp>
        <p:nvSpPr>
          <p:cNvPr id="122882" name="Rectangle 2"/>
          <p:cNvSpPr>
            <a:spLocks noGrp="1" noRot="1" noChangeAspect="1" noChangeArrowheads="1"/>
          </p:cNvSpPr>
          <p:nvPr>
            <p:ph type="sldImg"/>
          </p:nvPr>
        </p:nvSpPr>
        <p:spPr>
          <a:xfrm>
            <a:off x="658813" y="739775"/>
            <a:ext cx="5346700" cy="3703638"/>
          </a:xfrm>
        </p:spPr>
      </p:sp>
      <p:sp>
        <p:nvSpPr>
          <p:cNvPr id="122883" name="Rectangle 3"/>
          <p:cNvSpPr>
            <a:spLocks noGrp="1" noChangeArrowheads="1"/>
          </p:cNvSpPr>
          <p:nvPr>
            <p:ph type="body" idx="1"/>
          </p:nvPr>
        </p:nvSpPr>
        <p:spPr bwMode="auto">
          <a:xfrm>
            <a:off x="666274" y="4689515"/>
            <a:ext cx="5330190" cy="4442698"/>
          </a:xfrm>
          <a:prstGeom prst="rect">
            <a:avLst/>
          </a:prstGeom>
          <a:noFill/>
          <a:ln>
            <a:miter lim="800000"/>
            <a:headEnd/>
            <a:tailEnd/>
          </a:ln>
        </p:spPr>
        <p:txBody>
          <a:bodyPr/>
          <a:lstStyle/>
          <a:p>
            <a:endParaRPr lang="zh-CN" altLang="zh-CN" dirty="0"/>
          </a:p>
        </p:txBody>
      </p:sp>
    </p:spTree>
    <p:extLst>
      <p:ext uri="{BB962C8B-B14F-4D97-AF65-F5344CB8AC3E}">
        <p14:creationId xmlns:p14="http://schemas.microsoft.com/office/powerpoint/2010/main" val="2857933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幻灯片图像占位符 1"/>
          <p:cNvSpPr>
            <a:spLocks noGrp="1" noRot="1" noChangeAspect="1" noTextEdit="1"/>
          </p:cNvSpPr>
          <p:nvPr>
            <p:ph type="sldImg"/>
          </p:nvPr>
        </p:nvSpPr>
        <p:spPr>
          <a:xfrm>
            <a:off x="838200" y="865188"/>
            <a:ext cx="4984750" cy="3451225"/>
          </a:xfrm>
          <a:ln/>
        </p:spPr>
      </p:sp>
      <p:sp>
        <p:nvSpPr>
          <p:cNvPr id="165891" name="备注占位符 2"/>
          <p:cNvSpPr>
            <a:spLocks noGrp="1"/>
          </p:cNvSpPr>
          <p:nvPr>
            <p:ph type="body" idx="1"/>
          </p:nvPr>
        </p:nvSpPr>
        <p:spPr>
          <a:noFill/>
          <a:ln/>
        </p:spPr>
        <p:txBody>
          <a:bodyPr/>
          <a:lstStyle/>
          <a:p>
            <a:r>
              <a:rPr lang="en-US" altLang="zh-CN" dirty="0"/>
              <a:t>Request For Comments</a:t>
            </a:r>
            <a:r>
              <a:rPr lang="zh-CN" altLang="en-US" dirty="0"/>
              <a:t>（</a:t>
            </a:r>
            <a:r>
              <a:rPr lang="en-US" altLang="zh-CN" i="1" dirty="0"/>
              <a:t>RFC</a:t>
            </a:r>
            <a:r>
              <a:rPr lang="zh-CN" altLang="en-US" dirty="0"/>
              <a:t>）</a:t>
            </a:r>
          </a:p>
        </p:txBody>
      </p:sp>
      <p:sp>
        <p:nvSpPr>
          <p:cNvPr id="165892" name="灯片编号占位符 3"/>
          <p:cNvSpPr>
            <a:spLocks noGrp="1"/>
          </p:cNvSpPr>
          <p:nvPr>
            <p:ph type="sldNum" sz="quarter" idx="5"/>
          </p:nvPr>
        </p:nvSpPr>
        <p:spPr>
          <a:noFill/>
        </p:spPr>
        <p:txBody>
          <a:bodyPr/>
          <a:lstStyle/>
          <a:p>
            <a:fld id="{5C791EB0-2FA3-4939-83A7-899C4969F48B}" type="slidenum">
              <a:rPr lang="en-US" altLang="zh-CN" smtClean="0"/>
              <a:pPr/>
              <a:t>12</a:t>
            </a:fld>
            <a:endParaRPr lang="en-US" altLang="zh-CN"/>
          </a:p>
        </p:txBody>
      </p:sp>
    </p:spTree>
    <p:extLst>
      <p:ext uri="{BB962C8B-B14F-4D97-AF65-F5344CB8AC3E}">
        <p14:creationId xmlns:p14="http://schemas.microsoft.com/office/powerpoint/2010/main" val="137148273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125FECC-EE13-43B7-8BDA-5DC74935B680}" type="slidenum">
              <a:rPr lang="en-US" altLang="zh-CN"/>
              <a:pPr/>
              <a:t>60</a:t>
            </a:fld>
            <a:endParaRPr lang="en-US" altLang="zh-CN"/>
          </a:p>
        </p:txBody>
      </p:sp>
      <p:sp>
        <p:nvSpPr>
          <p:cNvPr id="123906" name="Rectangle 2"/>
          <p:cNvSpPr>
            <a:spLocks noGrp="1" noRot="1" noChangeAspect="1" noChangeArrowheads="1"/>
          </p:cNvSpPr>
          <p:nvPr>
            <p:ph type="sldImg"/>
          </p:nvPr>
        </p:nvSpPr>
        <p:spPr>
          <a:xfrm>
            <a:off x="658813" y="739775"/>
            <a:ext cx="5346700" cy="3703638"/>
          </a:xfrm>
        </p:spPr>
      </p:sp>
      <p:sp>
        <p:nvSpPr>
          <p:cNvPr id="123907" name="Rectangle 3"/>
          <p:cNvSpPr>
            <a:spLocks noGrp="1" noChangeArrowheads="1"/>
          </p:cNvSpPr>
          <p:nvPr>
            <p:ph type="body" idx="1"/>
          </p:nvPr>
        </p:nvSpPr>
        <p:spPr bwMode="auto">
          <a:xfrm>
            <a:off x="666274" y="4689515"/>
            <a:ext cx="5330190" cy="4442698"/>
          </a:xfrm>
          <a:prstGeom prst="rect">
            <a:avLst/>
          </a:prstGeom>
          <a:noFill/>
          <a:ln>
            <a:miter lim="800000"/>
            <a:headEnd/>
            <a:tailEnd/>
          </a:ln>
        </p:spPr>
        <p:txBody>
          <a:bodyPr/>
          <a:lstStyle/>
          <a:p>
            <a:endParaRPr lang="zh-CN" altLang="zh-CN"/>
          </a:p>
        </p:txBody>
      </p:sp>
    </p:spTree>
    <p:extLst>
      <p:ext uri="{BB962C8B-B14F-4D97-AF65-F5344CB8AC3E}">
        <p14:creationId xmlns:p14="http://schemas.microsoft.com/office/powerpoint/2010/main" val="357206700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8990E83-AB61-449E-8D90-EE713AAAD757}" type="slidenum">
              <a:rPr lang="en-US" altLang="zh-CN">
                <a:solidFill>
                  <a:prstClr val="black"/>
                </a:solidFill>
              </a:rPr>
              <a:pPr/>
              <a:t>61</a:t>
            </a:fld>
            <a:endParaRPr lang="en-US" altLang="zh-CN">
              <a:solidFill>
                <a:prstClr val="black"/>
              </a:solidFill>
            </a:endParaRPr>
          </a:p>
        </p:txBody>
      </p:sp>
      <p:sp>
        <p:nvSpPr>
          <p:cNvPr id="124930" name="Rectangle 2"/>
          <p:cNvSpPr>
            <a:spLocks noGrp="1" noRot="1" noChangeAspect="1" noChangeArrowheads="1"/>
          </p:cNvSpPr>
          <p:nvPr>
            <p:ph type="sldImg"/>
          </p:nvPr>
        </p:nvSpPr>
        <p:spPr>
          <a:xfrm>
            <a:off x="658813" y="739775"/>
            <a:ext cx="5346700" cy="3703638"/>
          </a:xfrm>
        </p:spPr>
      </p:sp>
      <p:sp>
        <p:nvSpPr>
          <p:cNvPr id="124931" name="Rectangle 3"/>
          <p:cNvSpPr>
            <a:spLocks noGrp="1" noChangeArrowheads="1"/>
          </p:cNvSpPr>
          <p:nvPr>
            <p:ph type="body" idx="1"/>
          </p:nvPr>
        </p:nvSpPr>
        <p:spPr bwMode="auto">
          <a:xfrm>
            <a:off x="666274" y="4689515"/>
            <a:ext cx="5330190" cy="4442698"/>
          </a:xfrm>
          <a:prstGeom prst="rect">
            <a:avLst/>
          </a:prstGeom>
          <a:noFill/>
          <a:ln>
            <a:miter lim="800000"/>
            <a:headEnd/>
            <a:tailEnd/>
          </a:ln>
        </p:spPr>
        <p:txBody>
          <a:bodyPr/>
          <a:lstStyle/>
          <a:p>
            <a:endParaRPr lang="zh-CN" altLang="zh-CN" dirty="0"/>
          </a:p>
        </p:txBody>
      </p:sp>
    </p:spTree>
    <p:extLst>
      <p:ext uri="{BB962C8B-B14F-4D97-AF65-F5344CB8AC3E}">
        <p14:creationId xmlns:p14="http://schemas.microsoft.com/office/powerpoint/2010/main" val="22135797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幻灯片图像占位符 1"/>
          <p:cNvSpPr>
            <a:spLocks noGrp="1" noRot="1" noChangeAspect="1" noTextEdit="1"/>
          </p:cNvSpPr>
          <p:nvPr>
            <p:ph type="sldImg"/>
          </p:nvPr>
        </p:nvSpPr>
        <p:spPr>
          <a:xfrm>
            <a:off x="838200" y="865188"/>
            <a:ext cx="4984750" cy="3451225"/>
          </a:xfrm>
          <a:ln/>
        </p:spPr>
      </p:sp>
      <p:sp>
        <p:nvSpPr>
          <p:cNvPr id="168963" name="备注占位符 2"/>
          <p:cNvSpPr>
            <a:spLocks noGrp="1"/>
          </p:cNvSpPr>
          <p:nvPr>
            <p:ph type="body" idx="1"/>
          </p:nvPr>
        </p:nvSpPr>
        <p:spPr>
          <a:noFill/>
          <a:ln/>
        </p:spPr>
        <p:txBody>
          <a:bodyPr/>
          <a:lstStyle/>
          <a:p>
            <a:r>
              <a:rPr lang="en-US" altLang="zh-CN"/>
              <a:t>IPL-IP Header Length</a:t>
            </a:r>
            <a:endParaRPr lang="zh-CN" altLang="en-US"/>
          </a:p>
        </p:txBody>
      </p:sp>
      <p:sp>
        <p:nvSpPr>
          <p:cNvPr id="168964" name="灯片编号占位符 3"/>
          <p:cNvSpPr>
            <a:spLocks noGrp="1"/>
          </p:cNvSpPr>
          <p:nvPr>
            <p:ph type="sldNum" sz="quarter" idx="5"/>
          </p:nvPr>
        </p:nvSpPr>
        <p:spPr>
          <a:noFill/>
        </p:spPr>
        <p:txBody>
          <a:bodyPr/>
          <a:lstStyle/>
          <a:p>
            <a:fld id="{77637405-80E0-4472-B44B-522CD47067A7}" type="slidenum">
              <a:rPr lang="en-US" altLang="zh-CN" smtClean="0"/>
              <a:pPr/>
              <a:t>62</a:t>
            </a:fld>
            <a:endParaRPr lang="en-US" altLang="zh-CN"/>
          </a:p>
        </p:txBody>
      </p:sp>
    </p:spTree>
    <p:extLst>
      <p:ext uri="{BB962C8B-B14F-4D97-AF65-F5344CB8AC3E}">
        <p14:creationId xmlns:p14="http://schemas.microsoft.com/office/powerpoint/2010/main" val="13434187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87A7912-4AE8-474C-A3FB-EFA2FF96A0FE}" type="slidenum">
              <a:rPr lang="en-US" altLang="zh-CN">
                <a:solidFill>
                  <a:prstClr val="black"/>
                </a:solidFill>
              </a:rPr>
              <a:pPr/>
              <a:t>63</a:t>
            </a:fld>
            <a:endParaRPr lang="en-US" altLang="zh-CN">
              <a:solidFill>
                <a:prstClr val="black"/>
              </a:solidFill>
            </a:endParaRPr>
          </a:p>
        </p:txBody>
      </p:sp>
      <p:sp>
        <p:nvSpPr>
          <p:cNvPr id="129026" name="Rectangle 2"/>
          <p:cNvSpPr>
            <a:spLocks noGrp="1" noRot="1" noChangeAspect="1" noChangeArrowheads="1"/>
          </p:cNvSpPr>
          <p:nvPr>
            <p:ph type="sldImg"/>
          </p:nvPr>
        </p:nvSpPr>
        <p:spPr>
          <a:xfrm>
            <a:off x="658813" y="739775"/>
            <a:ext cx="5346700" cy="3703638"/>
          </a:xfrm>
        </p:spPr>
      </p:sp>
      <p:sp>
        <p:nvSpPr>
          <p:cNvPr id="129027" name="Rectangle 3"/>
          <p:cNvSpPr>
            <a:spLocks noGrp="1" noChangeArrowheads="1"/>
          </p:cNvSpPr>
          <p:nvPr>
            <p:ph type="body" idx="1"/>
          </p:nvPr>
        </p:nvSpPr>
        <p:spPr bwMode="auto">
          <a:xfrm>
            <a:off x="666274" y="4689515"/>
            <a:ext cx="5330190" cy="4442698"/>
          </a:xfrm>
          <a:prstGeom prst="rect">
            <a:avLst/>
          </a:prstGeom>
          <a:noFill/>
          <a:ln>
            <a:miter lim="800000"/>
            <a:headEnd/>
            <a:tailEnd/>
          </a:ln>
        </p:spPr>
        <p:txBody>
          <a:bodyPr/>
          <a:lstStyle/>
          <a:p>
            <a:endParaRPr lang="zh-CN" altLang="zh-CN" dirty="0"/>
          </a:p>
        </p:txBody>
      </p:sp>
    </p:spTree>
    <p:extLst>
      <p:ext uri="{BB962C8B-B14F-4D97-AF65-F5344CB8AC3E}">
        <p14:creationId xmlns:p14="http://schemas.microsoft.com/office/powerpoint/2010/main" val="385280916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22C52BB-6DBB-4DBD-B6BB-42D624B99E4B}" type="slidenum">
              <a:rPr lang="en-US" altLang="zh-CN">
                <a:solidFill>
                  <a:prstClr val="black"/>
                </a:solidFill>
              </a:rPr>
              <a:pPr/>
              <a:t>64</a:t>
            </a:fld>
            <a:endParaRPr lang="en-US" altLang="zh-CN">
              <a:solidFill>
                <a:prstClr val="black"/>
              </a:solidFill>
            </a:endParaRPr>
          </a:p>
        </p:txBody>
      </p:sp>
      <p:sp>
        <p:nvSpPr>
          <p:cNvPr id="125954" name="Rectangle 2"/>
          <p:cNvSpPr>
            <a:spLocks noGrp="1" noRot="1" noChangeAspect="1" noChangeArrowheads="1"/>
          </p:cNvSpPr>
          <p:nvPr>
            <p:ph type="sldImg"/>
          </p:nvPr>
        </p:nvSpPr>
        <p:spPr>
          <a:xfrm>
            <a:off x="658813" y="739775"/>
            <a:ext cx="5346700" cy="3703638"/>
          </a:xfrm>
        </p:spPr>
      </p:sp>
      <p:sp>
        <p:nvSpPr>
          <p:cNvPr id="125955" name="Rectangle 3"/>
          <p:cNvSpPr>
            <a:spLocks noGrp="1" noChangeArrowheads="1"/>
          </p:cNvSpPr>
          <p:nvPr>
            <p:ph type="body" idx="1"/>
          </p:nvPr>
        </p:nvSpPr>
        <p:spPr bwMode="auto">
          <a:xfrm>
            <a:off x="666274" y="4689515"/>
            <a:ext cx="5330190" cy="4442698"/>
          </a:xfrm>
          <a:prstGeom prst="rect">
            <a:avLst/>
          </a:prstGeom>
          <a:noFill/>
          <a:ln>
            <a:miter lim="800000"/>
            <a:headEnd/>
            <a:tailEnd/>
          </a:ln>
        </p:spPr>
        <p:txBody>
          <a:bodyPr/>
          <a:lstStyle/>
          <a:p>
            <a:endParaRPr lang="zh-CN" altLang="zh-CN"/>
          </a:p>
        </p:txBody>
      </p:sp>
    </p:spTree>
    <p:extLst>
      <p:ext uri="{BB962C8B-B14F-4D97-AF65-F5344CB8AC3E}">
        <p14:creationId xmlns:p14="http://schemas.microsoft.com/office/powerpoint/2010/main" val="372722220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6F50C8A-3F8F-4521-B855-E3C1307BDD55}" type="slidenum">
              <a:rPr lang="en-US" altLang="zh-CN">
                <a:solidFill>
                  <a:prstClr val="black"/>
                </a:solidFill>
              </a:rPr>
              <a:pPr/>
              <a:t>65</a:t>
            </a:fld>
            <a:endParaRPr lang="en-US" altLang="zh-CN">
              <a:solidFill>
                <a:prstClr val="black"/>
              </a:solidFill>
            </a:endParaRPr>
          </a:p>
        </p:txBody>
      </p:sp>
      <p:sp>
        <p:nvSpPr>
          <p:cNvPr id="126978" name="Rectangle 2"/>
          <p:cNvSpPr>
            <a:spLocks noGrp="1" noRot="1" noChangeAspect="1" noChangeArrowheads="1"/>
          </p:cNvSpPr>
          <p:nvPr>
            <p:ph type="sldImg"/>
          </p:nvPr>
        </p:nvSpPr>
        <p:spPr>
          <a:xfrm>
            <a:off x="658813" y="739775"/>
            <a:ext cx="5346700" cy="3703638"/>
          </a:xfrm>
        </p:spPr>
      </p:sp>
      <p:sp>
        <p:nvSpPr>
          <p:cNvPr id="126979" name="Rectangle 3"/>
          <p:cNvSpPr>
            <a:spLocks noGrp="1" noChangeArrowheads="1"/>
          </p:cNvSpPr>
          <p:nvPr>
            <p:ph type="body" idx="1"/>
          </p:nvPr>
        </p:nvSpPr>
        <p:spPr bwMode="auto">
          <a:xfrm>
            <a:off x="666274" y="4689515"/>
            <a:ext cx="5330190" cy="4442698"/>
          </a:xfrm>
          <a:prstGeom prst="rect">
            <a:avLst/>
          </a:prstGeom>
          <a:noFill/>
          <a:ln>
            <a:miter lim="800000"/>
            <a:headEnd/>
            <a:tailEnd/>
          </a:ln>
        </p:spPr>
        <p:txBody>
          <a:bodyPr/>
          <a:lstStyle/>
          <a:p>
            <a:endParaRPr lang="zh-CN" altLang="zh-CN"/>
          </a:p>
        </p:txBody>
      </p:sp>
    </p:spTree>
    <p:extLst>
      <p:ext uri="{BB962C8B-B14F-4D97-AF65-F5344CB8AC3E}">
        <p14:creationId xmlns:p14="http://schemas.microsoft.com/office/powerpoint/2010/main" val="384695036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BD242308-68E7-4071-A5E4-6E72F7439112}" type="slidenum">
              <a:rPr lang="en-US" altLang="zh-CN" smtClean="0"/>
              <a:pPr>
                <a:defRPr/>
              </a:pPr>
              <a:t>70</a:t>
            </a:fld>
            <a:endParaRPr lang="en-US" altLang="zh-CN"/>
          </a:p>
        </p:txBody>
      </p:sp>
    </p:spTree>
    <p:extLst>
      <p:ext uri="{BB962C8B-B14F-4D97-AF65-F5344CB8AC3E}">
        <p14:creationId xmlns:p14="http://schemas.microsoft.com/office/powerpoint/2010/main" val="361660017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DA315D6-5FF0-4638-9D4D-077C1167869A}" type="slidenum">
              <a:rPr lang="en-US" altLang="zh-CN">
                <a:solidFill>
                  <a:prstClr val="black"/>
                </a:solidFill>
              </a:rPr>
              <a:pPr/>
              <a:t>72</a:t>
            </a:fld>
            <a:endParaRPr lang="en-US" altLang="zh-CN">
              <a:solidFill>
                <a:prstClr val="black"/>
              </a:solidFill>
            </a:endParaRPr>
          </a:p>
        </p:txBody>
      </p:sp>
      <p:sp>
        <p:nvSpPr>
          <p:cNvPr id="132098" name="Rectangle 2"/>
          <p:cNvSpPr>
            <a:spLocks noGrp="1" noRot="1" noChangeAspect="1" noChangeArrowheads="1"/>
          </p:cNvSpPr>
          <p:nvPr>
            <p:ph type="sldImg"/>
          </p:nvPr>
        </p:nvSpPr>
        <p:spPr>
          <a:xfrm>
            <a:off x="658813" y="739775"/>
            <a:ext cx="5346700" cy="3703638"/>
          </a:xfrm>
        </p:spPr>
      </p:sp>
      <p:sp>
        <p:nvSpPr>
          <p:cNvPr id="132099" name="Rectangle 3"/>
          <p:cNvSpPr>
            <a:spLocks noGrp="1" noChangeArrowheads="1"/>
          </p:cNvSpPr>
          <p:nvPr>
            <p:ph type="body" idx="1"/>
          </p:nvPr>
        </p:nvSpPr>
        <p:spPr bwMode="auto">
          <a:xfrm>
            <a:off x="666274" y="4689515"/>
            <a:ext cx="5330190" cy="4442698"/>
          </a:xfrm>
          <a:prstGeom prst="rect">
            <a:avLst/>
          </a:prstGeom>
          <a:noFill/>
          <a:ln>
            <a:miter lim="800000"/>
            <a:headEnd/>
            <a:tailEnd/>
          </a:ln>
        </p:spPr>
        <p:txBody>
          <a:bodyPr/>
          <a:lstStyle/>
          <a:p>
            <a:endParaRPr lang="zh-CN" altLang="zh-CN"/>
          </a:p>
        </p:txBody>
      </p:sp>
    </p:spTree>
    <p:extLst>
      <p:ext uri="{BB962C8B-B14F-4D97-AF65-F5344CB8AC3E}">
        <p14:creationId xmlns:p14="http://schemas.microsoft.com/office/powerpoint/2010/main" val="328553543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3B8C395-7C51-4086-908C-756AD32A8825}" type="slidenum">
              <a:rPr lang="en-US" altLang="zh-CN">
                <a:solidFill>
                  <a:prstClr val="black"/>
                </a:solidFill>
              </a:rPr>
              <a:pPr/>
              <a:t>73</a:t>
            </a:fld>
            <a:endParaRPr lang="en-US" altLang="zh-CN">
              <a:solidFill>
                <a:prstClr val="black"/>
              </a:solidFill>
            </a:endParaRPr>
          </a:p>
        </p:txBody>
      </p:sp>
      <p:sp>
        <p:nvSpPr>
          <p:cNvPr id="133122" name="Rectangle 2"/>
          <p:cNvSpPr>
            <a:spLocks noGrp="1" noRot="1" noChangeAspect="1" noChangeArrowheads="1"/>
          </p:cNvSpPr>
          <p:nvPr>
            <p:ph type="sldImg"/>
          </p:nvPr>
        </p:nvSpPr>
        <p:spPr>
          <a:xfrm>
            <a:off x="658813" y="739775"/>
            <a:ext cx="5346700" cy="3703638"/>
          </a:xfrm>
        </p:spPr>
      </p:sp>
      <p:sp>
        <p:nvSpPr>
          <p:cNvPr id="133123" name="Rectangle 3"/>
          <p:cNvSpPr>
            <a:spLocks noGrp="1" noChangeArrowheads="1"/>
          </p:cNvSpPr>
          <p:nvPr>
            <p:ph type="body" idx="1"/>
          </p:nvPr>
        </p:nvSpPr>
        <p:spPr bwMode="auto">
          <a:xfrm>
            <a:off x="666274" y="4689515"/>
            <a:ext cx="5330190" cy="4442698"/>
          </a:xfrm>
          <a:prstGeom prst="rect">
            <a:avLst/>
          </a:prstGeom>
          <a:noFill/>
          <a:ln>
            <a:miter lim="800000"/>
            <a:headEnd/>
            <a:tailEnd/>
          </a:ln>
        </p:spPr>
        <p:txBody>
          <a:bodyPr/>
          <a:lstStyle/>
          <a:p>
            <a:endParaRPr lang="zh-CN" altLang="zh-CN" dirty="0"/>
          </a:p>
        </p:txBody>
      </p:sp>
    </p:spTree>
    <p:extLst>
      <p:ext uri="{BB962C8B-B14F-4D97-AF65-F5344CB8AC3E}">
        <p14:creationId xmlns:p14="http://schemas.microsoft.com/office/powerpoint/2010/main" val="49582900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3B8C395-7C51-4086-908C-756AD32A8825}" type="slidenum">
              <a:rPr lang="en-US" altLang="zh-CN">
                <a:solidFill>
                  <a:prstClr val="black"/>
                </a:solidFill>
              </a:rPr>
              <a:pPr/>
              <a:t>74</a:t>
            </a:fld>
            <a:endParaRPr lang="en-US" altLang="zh-CN">
              <a:solidFill>
                <a:prstClr val="black"/>
              </a:solidFill>
            </a:endParaRPr>
          </a:p>
        </p:txBody>
      </p:sp>
      <p:sp>
        <p:nvSpPr>
          <p:cNvPr id="133122" name="Rectangle 2"/>
          <p:cNvSpPr>
            <a:spLocks noGrp="1" noRot="1" noChangeAspect="1" noChangeArrowheads="1"/>
          </p:cNvSpPr>
          <p:nvPr>
            <p:ph type="sldImg"/>
          </p:nvPr>
        </p:nvSpPr>
        <p:spPr>
          <a:xfrm>
            <a:off x="658813" y="739775"/>
            <a:ext cx="5346700" cy="3703638"/>
          </a:xfrm>
        </p:spPr>
      </p:sp>
      <p:sp>
        <p:nvSpPr>
          <p:cNvPr id="133123" name="Rectangle 3"/>
          <p:cNvSpPr>
            <a:spLocks noGrp="1" noChangeArrowheads="1"/>
          </p:cNvSpPr>
          <p:nvPr>
            <p:ph type="body" idx="1"/>
          </p:nvPr>
        </p:nvSpPr>
        <p:spPr bwMode="auto">
          <a:xfrm>
            <a:off x="666274" y="4689515"/>
            <a:ext cx="5330190" cy="4442698"/>
          </a:xfrm>
          <a:prstGeom prst="rect">
            <a:avLst/>
          </a:prstGeom>
          <a:noFill/>
          <a:ln>
            <a:miter lim="800000"/>
            <a:headEnd/>
            <a:tailEnd/>
          </a:ln>
        </p:spPr>
        <p:txBody>
          <a:bodyPr/>
          <a:lstStyle/>
          <a:p>
            <a:endParaRPr lang="zh-CN" altLang="zh-CN" dirty="0"/>
          </a:p>
        </p:txBody>
      </p:sp>
    </p:spTree>
    <p:extLst>
      <p:ext uri="{BB962C8B-B14F-4D97-AF65-F5344CB8AC3E}">
        <p14:creationId xmlns:p14="http://schemas.microsoft.com/office/powerpoint/2010/main" val="14823940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1"/>
          <p:cNvSpPr>
            <a:spLocks noGrp="1" noChangeArrowheads="1"/>
          </p:cNvSpPr>
          <p:nvPr>
            <p:ph type="sldNum" sz="quarter" idx="5"/>
          </p:nvPr>
        </p:nvSpPr>
        <p:spPr>
          <a:ln/>
        </p:spPr>
        <p:txBody>
          <a:bodyPr/>
          <a:lstStyle/>
          <a:p>
            <a:fld id="{2056DD3C-979A-4ADF-96F2-73D751152194}" type="slidenum">
              <a:rPr lang="zh-CN" altLang="en-US">
                <a:solidFill>
                  <a:prstClr val="black"/>
                </a:solidFill>
              </a:rPr>
              <a:pPr/>
              <a:t>13</a:t>
            </a:fld>
            <a:endParaRPr lang="en-US" altLang="zh-CN">
              <a:solidFill>
                <a:prstClr val="black"/>
              </a:solidFill>
            </a:endParaRPr>
          </a:p>
        </p:txBody>
      </p:sp>
      <p:sp>
        <p:nvSpPr>
          <p:cNvPr id="1943554" name="Rectangle 2"/>
          <p:cNvSpPr>
            <a:spLocks noGrp="1" noRot="1" noChangeAspect="1" noChangeArrowheads="1" noTextEdit="1"/>
          </p:cNvSpPr>
          <p:nvPr>
            <p:ph type="sldImg"/>
          </p:nvPr>
        </p:nvSpPr>
        <p:spPr>
          <a:xfrm>
            <a:off x="615950" y="728663"/>
            <a:ext cx="5383213" cy="3727450"/>
          </a:xfrm>
          <a:ln/>
        </p:spPr>
      </p:sp>
      <p:sp>
        <p:nvSpPr>
          <p:cNvPr id="1943555" name="Rectangle 3"/>
          <p:cNvSpPr>
            <a:spLocks noGrp="1" noChangeArrowheads="1"/>
          </p:cNvSpPr>
          <p:nvPr>
            <p:ph type="body" idx="1"/>
          </p:nvPr>
        </p:nvSpPr>
        <p:spPr>
          <a:xfrm>
            <a:off x="873653" y="4862051"/>
            <a:ext cx="4941128" cy="293748"/>
          </a:xfrm>
        </p:spPr>
        <p:txBody>
          <a:bodyPr/>
          <a:lstStyle/>
          <a:p>
            <a:r>
              <a:rPr lang="en-US" altLang="zh-CN" dirty="0"/>
              <a:t>DH1 = 768 bit group</a:t>
            </a:r>
            <a:br>
              <a:rPr lang="en-US" altLang="zh-CN" dirty="0"/>
            </a:br>
            <a:r>
              <a:rPr lang="en-US" altLang="zh-CN" dirty="0"/>
              <a:t>DH2 = 1024 bit group</a:t>
            </a:r>
            <a:br>
              <a:rPr lang="en-US" altLang="zh-CN" dirty="0"/>
            </a:br>
            <a:r>
              <a:rPr lang="en-US" altLang="zh-CN" dirty="0"/>
              <a:t>DH5 = 1536 bit group</a:t>
            </a:r>
            <a:endParaRPr lang="zh-CN" altLang="en-US" dirty="0"/>
          </a:p>
        </p:txBody>
      </p:sp>
    </p:spTree>
    <p:extLst>
      <p:ext uri="{BB962C8B-B14F-4D97-AF65-F5344CB8AC3E}">
        <p14:creationId xmlns:p14="http://schemas.microsoft.com/office/powerpoint/2010/main" val="46429263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6A27548-58E6-4383-B0BC-02257ECA1C02}" type="slidenum">
              <a:rPr lang="en-US" altLang="zh-CN">
                <a:solidFill>
                  <a:prstClr val="black"/>
                </a:solidFill>
              </a:rPr>
              <a:pPr/>
              <a:t>75</a:t>
            </a:fld>
            <a:endParaRPr lang="en-US" altLang="zh-CN">
              <a:solidFill>
                <a:prstClr val="black"/>
              </a:solidFill>
            </a:endParaRPr>
          </a:p>
        </p:txBody>
      </p:sp>
      <p:sp>
        <p:nvSpPr>
          <p:cNvPr id="134146" name="Rectangle 2"/>
          <p:cNvSpPr>
            <a:spLocks noGrp="1" noRot="1" noChangeAspect="1" noChangeArrowheads="1"/>
          </p:cNvSpPr>
          <p:nvPr>
            <p:ph type="sldImg"/>
          </p:nvPr>
        </p:nvSpPr>
        <p:spPr>
          <a:xfrm>
            <a:off x="658813" y="739775"/>
            <a:ext cx="5346700" cy="3703638"/>
          </a:xfrm>
        </p:spPr>
      </p:sp>
      <p:sp>
        <p:nvSpPr>
          <p:cNvPr id="134147" name="Rectangle 3"/>
          <p:cNvSpPr>
            <a:spLocks noGrp="1" noChangeArrowheads="1"/>
          </p:cNvSpPr>
          <p:nvPr>
            <p:ph type="body" idx="1"/>
          </p:nvPr>
        </p:nvSpPr>
        <p:spPr bwMode="auto">
          <a:xfrm>
            <a:off x="666274" y="4689515"/>
            <a:ext cx="5330190" cy="4442698"/>
          </a:xfrm>
          <a:prstGeom prst="rect">
            <a:avLst/>
          </a:prstGeom>
          <a:noFill/>
          <a:ln>
            <a:miter lim="800000"/>
            <a:headEnd/>
            <a:tailEnd/>
          </a:ln>
        </p:spPr>
        <p:txBody>
          <a:bodyPr/>
          <a:lstStyle/>
          <a:p>
            <a:endParaRPr lang="zh-CN" altLang="zh-CN"/>
          </a:p>
        </p:txBody>
      </p:sp>
    </p:spTree>
    <p:extLst>
      <p:ext uri="{BB962C8B-B14F-4D97-AF65-F5344CB8AC3E}">
        <p14:creationId xmlns:p14="http://schemas.microsoft.com/office/powerpoint/2010/main" val="310237744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6CCF04A-8969-44AE-8A2F-5D6EBED40CC5}" type="slidenum">
              <a:rPr lang="en-US" altLang="zh-CN">
                <a:solidFill>
                  <a:prstClr val="black"/>
                </a:solidFill>
              </a:rPr>
              <a:pPr/>
              <a:t>76</a:t>
            </a:fld>
            <a:endParaRPr lang="en-US" altLang="zh-CN">
              <a:solidFill>
                <a:prstClr val="black"/>
              </a:solidFill>
            </a:endParaRPr>
          </a:p>
        </p:txBody>
      </p:sp>
      <p:sp>
        <p:nvSpPr>
          <p:cNvPr id="135170" name="Rectangle 2"/>
          <p:cNvSpPr>
            <a:spLocks noGrp="1" noRot="1" noChangeAspect="1" noChangeArrowheads="1"/>
          </p:cNvSpPr>
          <p:nvPr>
            <p:ph type="sldImg"/>
          </p:nvPr>
        </p:nvSpPr>
        <p:spPr>
          <a:xfrm>
            <a:off x="658813" y="739775"/>
            <a:ext cx="5346700" cy="3703638"/>
          </a:xfrm>
        </p:spPr>
      </p:sp>
      <p:sp>
        <p:nvSpPr>
          <p:cNvPr id="135171" name="Rectangle 3"/>
          <p:cNvSpPr>
            <a:spLocks noGrp="1" noChangeArrowheads="1"/>
          </p:cNvSpPr>
          <p:nvPr>
            <p:ph type="body" idx="1"/>
          </p:nvPr>
        </p:nvSpPr>
        <p:spPr bwMode="auto">
          <a:xfrm>
            <a:off x="666274" y="4689515"/>
            <a:ext cx="5330190" cy="4442698"/>
          </a:xfrm>
          <a:prstGeom prst="rect">
            <a:avLst/>
          </a:prstGeom>
          <a:noFill/>
          <a:ln>
            <a:miter lim="800000"/>
            <a:headEnd/>
            <a:tailEnd/>
          </a:ln>
        </p:spPr>
        <p:txBody>
          <a:bodyPr/>
          <a:lstStyle/>
          <a:p>
            <a:endParaRPr lang="zh-CN" altLang="zh-CN"/>
          </a:p>
        </p:txBody>
      </p:sp>
    </p:spTree>
    <p:extLst>
      <p:ext uri="{BB962C8B-B14F-4D97-AF65-F5344CB8AC3E}">
        <p14:creationId xmlns:p14="http://schemas.microsoft.com/office/powerpoint/2010/main" val="118249475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C6A89E8-BF53-4A13-9931-FB8983F8EB40}" type="slidenum">
              <a:rPr lang="en-US" altLang="zh-CN">
                <a:solidFill>
                  <a:prstClr val="black"/>
                </a:solidFill>
              </a:rPr>
              <a:pPr/>
              <a:t>77</a:t>
            </a:fld>
            <a:endParaRPr lang="en-US" altLang="zh-CN">
              <a:solidFill>
                <a:prstClr val="black"/>
              </a:solidFill>
            </a:endParaRPr>
          </a:p>
        </p:txBody>
      </p:sp>
      <p:sp>
        <p:nvSpPr>
          <p:cNvPr id="136194" name="Rectangle 2"/>
          <p:cNvSpPr>
            <a:spLocks noGrp="1" noRot="1" noChangeAspect="1" noChangeArrowheads="1"/>
          </p:cNvSpPr>
          <p:nvPr>
            <p:ph type="sldImg"/>
          </p:nvPr>
        </p:nvSpPr>
        <p:spPr>
          <a:xfrm>
            <a:off x="658813" y="739775"/>
            <a:ext cx="5346700" cy="3703638"/>
          </a:xfrm>
        </p:spPr>
      </p:sp>
      <p:sp>
        <p:nvSpPr>
          <p:cNvPr id="136195" name="Rectangle 3"/>
          <p:cNvSpPr>
            <a:spLocks noGrp="1" noChangeArrowheads="1"/>
          </p:cNvSpPr>
          <p:nvPr>
            <p:ph type="body" idx="1"/>
          </p:nvPr>
        </p:nvSpPr>
        <p:spPr bwMode="auto">
          <a:xfrm>
            <a:off x="666274" y="4689515"/>
            <a:ext cx="5330190" cy="4442698"/>
          </a:xfrm>
          <a:prstGeom prst="rect">
            <a:avLst/>
          </a:prstGeom>
          <a:noFill/>
          <a:ln>
            <a:miter lim="800000"/>
            <a:headEnd/>
            <a:tailEnd/>
          </a:ln>
        </p:spPr>
        <p:txBody>
          <a:bodyPr/>
          <a:lstStyle/>
          <a:p>
            <a:endParaRPr lang="zh-CN" altLang="zh-CN" dirty="0"/>
          </a:p>
        </p:txBody>
      </p:sp>
    </p:spTree>
    <p:extLst>
      <p:ext uri="{BB962C8B-B14F-4D97-AF65-F5344CB8AC3E}">
        <p14:creationId xmlns:p14="http://schemas.microsoft.com/office/powerpoint/2010/main" val="140364362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3873E59-5C29-4126-BB7C-33E8D3AC76F5}" type="slidenum">
              <a:rPr lang="en-US" altLang="zh-CN">
                <a:solidFill>
                  <a:prstClr val="black"/>
                </a:solidFill>
              </a:rPr>
              <a:pPr/>
              <a:t>78</a:t>
            </a:fld>
            <a:endParaRPr lang="en-US" altLang="zh-CN">
              <a:solidFill>
                <a:prstClr val="black"/>
              </a:solidFill>
            </a:endParaRPr>
          </a:p>
        </p:txBody>
      </p:sp>
      <p:sp>
        <p:nvSpPr>
          <p:cNvPr id="137218" name="Rectangle 2"/>
          <p:cNvSpPr>
            <a:spLocks noGrp="1" noRot="1" noChangeAspect="1" noChangeArrowheads="1"/>
          </p:cNvSpPr>
          <p:nvPr>
            <p:ph type="sldImg"/>
          </p:nvPr>
        </p:nvSpPr>
        <p:spPr>
          <a:xfrm>
            <a:off x="658813" y="739775"/>
            <a:ext cx="5346700" cy="3703638"/>
          </a:xfrm>
        </p:spPr>
      </p:sp>
      <p:sp>
        <p:nvSpPr>
          <p:cNvPr id="137219" name="Rectangle 3"/>
          <p:cNvSpPr>
            <a:spLocks noGrp="1" noChangeArrowheads="1"/>
          </p:cNvSpPr>
          <p:nvPr>
            <p:ph type="body" idx="1"/>
          </p:nvPr>
        </p:nvSpPr>
        <p:spPr bwMode="auto">
          <a:xfrm>
            <a:off x="666274" y="4689515"/>
            <a:ext cx="5330190" cy="4442698"/>
          </a:xfrm>
          <a:prstGeom prst="rect">
            <a:avLst/>
          </a:prstGeom>
          <a:noFill/>
          <a:ln>
            <a:miter lim="800000"/>
            <a:headEnd/>
            <a:tailEnd/>
          </a:ln>
        </p:spPr>
        <p:txBody>
          <a:bodyPr/>
          <a:lstStyle/>
          <a:p>
            <a:endParaRPr lang="zh-CN" altLang="zh-CN" dirty="0"/>
          </a:p>
        </p:txBody>
      </p:sp>
    </p:spTree>
    <p:extLst>
      <p:ext uri="{BB962C8B-B14F-4D97-AF65-F5344CB8AC3E}">
        <p14:creationId xmlns:p14="http://schemas.microsoft.com/office/powerpoint/2010/main" val="368402053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C9780FD-A1F8-4830-89C2-D77A75835787}" type="slidenum">
              <a:rPr lang="en-US" altLang="zh-CN">
                <a:solidFill>
                  <a:prstClr val="black"/>
                </a:solidFill>
              </a:rPr>
              <a:pPr/>
              <a:t>79</a:t>
            </a:fld>
            <a:endParaRPr lang="en-US" altLang="zh-CN">
              <a:solidFill>
                <a:prstClr val="black"/>
              </a:solidFill>
            </a:endParaRPr>
          </a:p>
        </p:txBody>
      </p:sp>
      <p:sp>
        <p:nvSpPr>
          <p:cNvPr id="138242" name="Rectangle 2"/>
          <p:cNvSpPr>
            <a:spLocks noGrp="1" noRot="1" noChangeAspect="1" noChangeArrowheads="1"/>
          </p:cNvSpPr>
          <p:nvPr>
            <p:ph type="sldImg"/>
          </p:nvPr>
        </p:nvSpPr>
        <p:spPr>
          <a:xfrm>
            <a:off x="658813" y="739775"/>
            <a:ext cx="5346700" cy="3703638"/>
          </a:xfrm>
        </p:spPr>
      </p:sp>
      <p:sp>
        <p:nvSpPr>
          <p:cNvPr id="138243" name="Rectangle 3"/>
          <p:cNvSpPr>
            <a:spLocks noGrp="1" noChangeArrowheads="1"/>
          </p:cNvSpPr>
          <p:nvPr>
            <p:ph type="body" idx="1"/>
          </p:nvPr>
        </p:nvSpPr>
        <p:spPr bwMode="auto">
          <a:xfrm>
            <a:off x="666274" y="4689515"/>
            <a:ext cx="5330190" cy="4442698"/>
          </a:xfrm>
          <a:prstGeom prst="rect">
            <a:avLst/>
          </a:prstGeom>
          <a:noFill/>
          <a:ln>
            <a:miter lim="800000"/>
            <a:headEnd/>
            <a:tailEnd/>
          </a:ln>
        </p:spPr>
        <p:txBody>
          <a:bodyPr/>
          <a:lstStyle/>
          <a:p>
            <a:endParaRPr lang="zh-CN" altLang="zh-CN" dirty="0"/>
          </a:p>
        </p:txBody>
      </p:sp>
    </p:spTree>
    <p:extLst>
      <p:ext uri="{BB962C8B-B14F-4D97-AF65-F5344CB8AC3E}">
        <p14:creationId xmlns:p14="http://schemas.microsoft.com/office/powerpoint/2010/main" val="370648325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9DA2DF8-40C4-4370-949A-6CDD00743580}" type="slidenum">
              <a:rPr lang="en-US" altLang="zh-CN">
                <a:solidFill>
                  <a:prstClr val="black"/>
                </a:solidFill>
              </a:rPr>
              <a:pPr/>
              <a:t>80</a:t>
            </a:fld>
            <a:endParaRPr lang="en-US" altLang="zh-CN">
              <a:solidFill>
                <a:prstClr val="black"/>
              </a:solidFill>
            </a:endParaRPr>
          </a:p>
        </p:txBody>
      </p:sp>
      <p:sp>
        <p:nvSpPr>
          <p:cNvPr id="139266" name="Rectangle 2"/>
          <p:cNvSpPr>
            <a:spLocks noGrp="1" noRot="1" noChangeAspect="1" noChangeArrowheads="1"/>
          </p:cNvSpPr>
          <p:nvPr>
            <p:ph type="sldImg"/>
          </p:nvPr>
        </p:nvSpPr>
        <p:spPr>
          <a:xfrm>
            <a:off x="658813" y="739775"/>
            <a:ext cx="5346700" cy="3703638"/>
          </a:xfrm>
        </p:spPr>
      </p:sp>
      <p:sp>
        <p:nvSpPr>
          <p:cNvPr id="139267" name="Rectangle 3"/>
          <p:cNvSpPr>
            <a:spLocks noGrp="1" noChangeArrowheads="1"/>
          </p:cNvSpPr>
          <p:nvPr>
            <p:ph type="body" idx="1"/>
          </p:nvPr>
        </p:nvSpPr>
        <p:spPr bwMode="auto">
          <a:xfrm>
            <a:off x="666274" y="4689515"/>
            <a:ext cx="5330190" cy="4442698"/>
          </a:xfrm>
          <a:prstGeom prst="rect">
            <a:avLst/>
          </a:prstGeom>
          <a:noFill/>
          <a:ln>
            <a:miter lim="800000"/>
            <a:headEnd/>
            <a:tailEnd/>
          </a:ln>
        </p:spPr>
        <p:txBody>
          <a:bodyPr/>
          <a:lstStyle/>
          <a:p>
            <a:endParaRPr lang="zh-CN" altLang="zh-CN"/>
          </a:p>
        </p:txBody>
      </p:sp>
    </p:spTree>
    <p:extLst>
      <p:ext uri="{BB962C8B-B14F-4D97-AF65-F5344CB8AC3E}">
        <p14:creationId xmlns:p14="http://schemas.microsoft.com/office/powerpoint/2010/main" val="78512177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4EFD675-0B83-4BA4-832F-2FA345CBAE04}" type="slidenum">
              <a:rPr lang="en-US" altLang="zh-CN">
                <a:solidFill>
                  <a:prstClr val="black"/>
                </a:solidFill>
              </a:rPr>
              <a:pPr/>
              <a:t>81</a:t>
            </a:fld>
            <a:endParaRPr lang="en-US" altLang="zh-CN">
              <a:solidFill>
                <a:prstClr val="black"/>
              </a:solidFill>
            </a:endParaRPr>
          </a:p>
        </p:txBody>
      </p:sp>
      <p:sp>
        <p:nvSpPr>
          <p:cNvPr id="140290" name="Rectangle 2"/>
          <p:cNvSpPr>
            <a:spLocks noGrp="1" noRot="1" noChangeAspect="1" noChangeArrowheads="1"/>
          </p:cNvSpPr>
          <p:nvPr>
            <p:ph type="sldImg"/>
          </p:nvPr>
        </p:nvSpPr>
        <p:spPr>
          <a:xfrm>
            <a:off x="658813" y="739775"/>
            <a:ext cx="5346700" cy="3703638"/>
          </a:xfrm>
        </p:spPr>
      </p:sp>
      <p:sp>
        <p:nvSpPr>
          <p:cNvPr id="140291" name="Rectangle 3"/>
          <p:cNvSpPr>
            <a:spLocks noGrp="1" noChangeArrowheads="1"/>
          </p:cNvSpPr>
          <p:nvPr>
            <p:ph type="body" idx="1"/>
          </p:nvPr>
        </p:nvSpPr>
        <p:spPr bwMode="auto">
          <a:xfrm>
            <a:off x="666274" y="4689515"/>
            <a:ext cx="5330190" cy="4442698"/>
          </a:xfrm>
          <a:prstGeom prst="rect">
            <a:avLst/>
          </a:prstGeom>
          <a:noFill/>
          <a:ln>
            <a:miter lim="800000"/>
            <a:headEnd/>
            <a:tailEnd/>
          </a:ln>
        </p:spPr>
        <p:txBody>
          <a:bodyPr/>
          <a:lstStyle/>
          <a:p>
            <a:endParaRPr lang="zh-CN" altLang="zh-CN" dirty="0"/>
          </a:p>
        </p:txBody>
      </p:sp>
    </p:spTree>
    <p:extLst>
      <p:ext uri="{BB962C8B-B14F-4D97-AF65-F5344CB8AC3E}">
        <p14:creationId xmlns:p14="http://schemas.microsoft.com/office/powerpoint/2010/main" val="63432372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24C8FEF-2B1A-45A2-9168-D9CCF9F0D879}" type="slidenum">
              <a:rPr lang="en-US" altLang="zh-CN">
                <a:solidFill>
                  <a:prstClr val="black"/>
                </a:solidFill>
              </a:rPr>
              <a:pPr/>
              <a:t>82</a:t>
            </a:fld>
            <a:endParaRPr lang="en-US" altLang="zh-CN">
              <a:solidFill>
                <a:prstClr val="black"/>
              </a:solidFill>
            </a:endParaRPr>
          </a:p>
        </p:txBody>
      </p:sp>
      <p:sp>
        <p:nvSpPr>
          <p:cNvPr id="141314" name="Rectangle 2"/>
          <p:cNvSpPr>
            <a:spLocks noGrp="1" noRot="1" noChangeAspect="1" noChangeArrowheads="1"/>
          </p:cNvSpPr>
          <p:nvPr>
            <p:ph type="sldImg"/>
          </p:nvPr>
        </p:nvSpPr>
        <p:spPr>
          <a:xfrm>
            <a:off x="658813" y="739775"/>
            <a:ext cx="5346700" cy="3703638"/>
          </a:xfrm>
        </p:spPr>
      </p:sp>
      <p:sp>
        <p:nvSpPr>
          <p:cNvPr id="141315" name="Rectangle 3"/>
          <p:cNvSpPr>
            <a:spLocks noGrp="1" noChangeArrowheads="1"/>
          </p:cNvSpPr>
          <p:nvPr>
            <p:ph type="body" idx="1"/>
          </p:nvPr>
        </p:nvSpPr>
        <p:spPr bwMode="auto">
          <a:xfrm>
            <a:off x="666274" y="4689515"/>
            <a:ext cx="5330190" cy="4442698"/>
          </a:xfrm>
          <a:prstGeom prst="rect">
            <a:avLst/>
          </a:prstGeom>
          <a:noFill/>
          <a:ln>
            <a:miter lim="800000"/>
            <a:headEnd/>
            <a:tailEnd/>
          </a:ln>
        </p:spPr>
        <p:txBody>
          <a:bodyPr/>
          <a:lstStyle/>
          <a:p>
            <a:endParaRPr lang="zh-CN" altLang="zh-CN"/>
          </a:p>
        </p:txBody>
      </p:sp>
    </p:spTree>
    <p:extLst>
      <p:ext uri="{BB962C8B-B14F-4D97-AF65-F5344CB8AC3E}">
        <p14:creationId xmlns:p14="http://schemas.microsoft.com/office/powerpoint/2010/main" val="58806452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BD242308-68E7-4071-A5E4-6E72F7439112}" type="slidenum">
              <a:rPr lang="en-US" altLang="zh-CN" smtClean="0"/>
              <a:pPr>
                <a:defRPr/>
              </a:pPr>
              <a:t>85</a:t>
            </a:fld>
            <a:endParaRPr lang="en-US" altLang="zh-CN"/>
          </a:p>
        </p:txBody>
      </p:sp>
    </p:spTree>
    <p:extLst>
      <p:ext uri="{BB962C8B-B14F-4D97-AF65-F5344CB8AC3E}">
        <p14:creationId xmlns:p14="http://schemas.microsoft.com/office/powerpoint/2010/main" val="412662471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DBC455F-A487-4B9E-945F-32294DD1CAB8}" type="slidenum">
              <a:rPr lang="en-US" altLang="zh-CN">
                <a:solidFill>
                  <a:prstClr val="black"/>
                </a:solidFill>
              </a:rPr>
              <a:pPr/>
              <a:t>87</a:t>
            </a:fld>
            <a:endParaRPr lang="en-US" altLang="zh-CN">
              <a:solidFill>
                <a:prstClr val="black"/>
              </a:solidFill>
            </a:endParaRPr>
          </a:p>
        </p:txBody>
      </p:sp>
      <p:sp>
        <p:nvSpPr>
          <p:cNvPr id="108546" name="Rectangle 2"/>
          <p:cNvSpPr>
            <a:spLocks noGrp="1" noRot="1" noChangeAspect="1" noChangeArrowheads="1"/>
          </p:cNvSpPr>
          <p:nvPr>
            <p:ph type="sldImg"/>
          </p:nvPr>
        </p:nvSpPr>
        <p:spPr>
          <a:xfrm>
            <a:off x="658813" y="739775"/>
            <a:ext cx="5346700" cy="3703638"/>
          </a:xfrm>
        </p:spPr>
      </p:sp>
      <p:sp>
        <p:nvSpPr>
          <p:cNvPr id="108547" name="Rectangle 3"/>
          <p:cNvSpPr>
            <a:spLocks noGrp="1" noChangeArrowheads="1"/>
          </p:cNvSpPr>
          <p:nvPr>
            <p:ph type="body" idx="1"/>
          </p:nvPr>
        </p:nvSpPr>
        <p:spPr bwMode="auto">
          <a:xfrm>
            <a:off x="666274" y="4689515"/>
            <a:ext cx="5330190" cy="4442698"/>
          </a:xfrm>
          <a:prstGeom prst="rect">
            <a:avLst/>
          </a:prstGeom>
          <a:noFill/>
          <a:ln>
            <a:miter lim="800000"/>
            <a:headEnd/>
            <a:tailEnd/>
          </a:ln>
        </p:spPr>
        <p:txBody>
          <a:bodyPr/>
          <a:lstStyle/>
          <a:p>
            <a:endParaRPr lang="zh-CN" altLang="zh-CN"/>
          </a:p>
        </p:txBody>
      </p:sp>
    </p:spTree>
    <p:extLst>
      <p:ext uri="{BB962C8B-B14F-4D97-AF65-F5344CB8AC3E}">
        <p14:creationId xmlns:p14="http://schemas.microsoft.com/office/powerpoint/2010/main" val="16489302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indent="0" algn="l" defTabSz="771525" rtl="0" eaLnBrk="0" fontAlgn="base" latinLnBrk="0" hangingPunct="0">
              <a:lnSpc>
                <a:spcPct val="100000"/>
              </a:lnSpc>
              <a:spcBef>
                <a:spcPct val="30000"/>
              </a:spcBef>
              <a:spcAft>
                <a:spcPct val="0"/>
              </a:spcAft>
              <a:buClrTx/>
              <a:buSzTx/>
              <a:buFontTx/>
              <a:buNone/>
              <a:tabLst/>
              <a:defRPr/>
            </a:pPr>
            <a:r>
              <a:rPr lang="en-US" altLang="zh-CN" sz="1200" b="1" dirty="0">
                <a:solidFill>
                  <a:schemeClr val="tx2"/>
                </a:solidFill>
              </a:rPr>
              <a:t>DOI</a:t>
            </a:r>
            <a:r>
              <a:rPr lang="zh-CN" altLang="en-US" sz="1200" b="1" dirty="0">
                <a:solidFill>
                  <a:schemeClr val="tx2"/>
                </a:solidFill>
              </a:rPr>
              <a:t>（</a:t>
            </a:r>
            <a:r>
              <a:rPr lang="en-US" altLang="zh-CN" sz="1200" b="1" dirty="0">
                <a:solidFill>
                  <a:schemeClr val="tx2"/>
                </a:solidFill>
              </a:rPr>
              <a:t>Domain of Interpretation </a:t>
            </a:r>
            <a:r>
              <a:rPr lang="zh-CN" altLang="en-US" sz="1200" b="1" dirty="0">
                <a:solidFill>
                  <a:schemeClr val="tx2"/>
                </a:solidFill>
              </a:rPr>
              <a:t>）</a:t>
            </a:r>
          </a:p>
          <a:p>
            <a:pPr eaLnBrk="1" hangingPunct="1">
              <a:lnSpc>
                <a:spcPct val="80000"/>
              </a:lnSpc>
            </a:pPr>
            <a:r>
              <a:rPr lang="zh-CN" altLang="en-US" sz="1200" dirty="0"/>
              <a:t>解释域</a:t>
            </a:r>
            <a:r>
              <a:rPr lang="en-US" altLang="zh-CN" sz="1200" dirty="0"/>
              <a:t>DOI</a:t>
            </a:r>
            <a:r>
              <a:rPr lang="zh-CN" altLang="en-US" sz="1200" dirty="0"/>
              <a:t>定义</a:t>
            </a:r>
            <a:r>
              <a:rPr lang="en-US" altLang="zh-CN" sz="1200" dirty="0"/>
              <a:t>IKE</a:t>
            </a:r>
            <a:r>
              <a:rPr lang="zh-CN" altLang="en-US" sz="1200" dirty="0"/>
              <a:t>所没有定义的协商的内容；</a:t>
            </a:r>
            <a:r>
              <a:rPr lang="en-US" altLang="zh-CN" sz="1200" dirty="0"/>
              <a:t>DOI</a:t>
            </a:r>
            <a:r>
              <a:rPr lang="zh-CN" altLang="en-US" sz="1200" dirty="0"/>
              <a:t>为使用</a:t>
            </a:r>
            <a:r>
              <a:rPr lang="en-US" altLang="zh-CN" sz="1200" dirty="0"/>
              <a:t>IKE</a:t>
            </a:r>
            <a:r>
              <a:rPr lang="zh-CN" altLang="en-US" sz="1200" dirty="0"/>
              <a:t>进行协商</a:t>
            </a:r>
            <a:r>
              <a:rPr lang="en-US" altLang="zh-CN" sz="1200" dirty="0"/>
              <a:t>SA</a:t>
            </a:r>
            <a:r>
              <a:rPr lang="zh-CN" altLang="en-US" sz="1200" dirty="0"/>
              <a:t>的协议统一分配标识符</a:t>
            </a:r>
            <a:endParaRPr lang="zh-CN" altLang="en-US" dirty="0"/>
          </a:p>
        </p:txBody>
      </p:sp>
      <p:sp>
        <p:nvSpPr>
          <p:cNvPr id="4" name="灯片编号占位符 3"/>
          <p:cNvSpPr>
            <a:spLocks noGrp="1"/>
          </p:cNvSpPr>
          <p:nvPr>
            <p:ph type="sldNum" sz="quarter" idx="10"/>
          </p:nvPr>
        </p:nvSpPr>
        <p:spPr/>
        <p:txBody>
          <a:bodyPr/>
          <a:lstStyle/>
          <a:p>
            <a:pPr>
              <a:defRPr/>
            </a:pPr>
            <a:fld id="{BD242308-68E7-4071-A5E4-6E72F7439112}" type="slidenum">
              <a:rPr lang="en-US" altLang="zh-CN" smtClean="0"/>
              <a:pPr>
                <a:defRPr/>
              </a:pPr>
              <a:t>14</a:t>
            </a:fld>
            <a:endParaRPr lang="en-US" altLang="zh-CN"/>
          </a:p>
        </p:txBody>
      </p:sp>
    </p:spTree>
    <p:extLst>
      <p:ext uri="{BB962C8B-B14F-4D97-AF65-F5344CB8AC3E}">
        <p14:creationId xmlns:p14="http://schemas.microsoft.com/office/powerpoint/2010/main" val="263782452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097DDB8-ED9F-4231-A1B8-E78AA178B8F6}" type="slidenum">
              <a:rPr lang="en-US" altLang="zh-CN">
                <a:solidFill>
                  <a:prstClr val="black"/>
                </a:solidFill>
              </a:rPr>
              <a:pPr/>
              <a:t>88</a:t>
            </a:fld>
            <a:endParaRPr lang="en-US" altLang="zh-CN">
              <a:solidFill>
                <a:prstClr val="black"/>
              </a:solidFill>
            </a:endParaRPr>
          </a:p>
        </p:txBody>
      </p:sp>
      <p:sp>
        <p:nvSpPr>
          <p:cNvPr id="109570" name="Rectangle 2"/>
          <p:cNvSpPr>
            <a:spLocks noGrp="1" noRot="1" noChangeAspect="1" noChangeArrowheads="1"/>
          </p:cNvSpPr>
          <p:nvPr>
            <p:ph type="sldImg"/>
          </p:nvPr>
        </p:nvSpPr>
        <p:spPr>
          <a:xfrm>
            <a:off x="658813" y="739775"/>
            <a:ext cx="5346700" cy="3703638"/>
          </a:xfrm>
        </p:spPr>
      </p:sp>
      <p:sp>
        <p:nvSpPr>
          <p:cNvPr id="109571" name="Rectangle 3"/>
          <p:cNvSpPr>
            <a:spLocks noGrp="1" noChangeArrowheads="1"/>
          </p:cNvSpPr>
          <p:nvPr>
            <p:ph type="body" idx="1"/>
          </p:nvPr>
        </p:nvSpPr>
        <p:spPr bwMode="auto">
          <a:xfrm>
            <a:off x="666274" y="4689515"/>
            <a:ext cx="5330190" cy="4442698"/>
          </a:xfrm>
          <a:prstGeom prst="rect">
            <a:avLst/>
          </a:prstGeom>
          <a:noFill/>
          <a:ln>
            <a:miter lim="800000"/>
            <a:headEnd/>
            <a:tailEnd/>
          </a:ln>
        </p:spPr>
        <p:txBody>
          <a:bodyPr/>
          <a:lstStyle/>
          <a:p>
            <a:endParaRPr lang="zh-CN" altLang="zh-CN"/>
          </a:p>
        </p:txBody>
      </p:sp>
    </p:spTree>
    <p:extLst>
      <p:ext uri="{BB962C8B-B14F-4D97-AF65-F5344CB8AC3E}">
        <p14:creationId xmlns:p14="http://schemas.microsoft.com/office/powerpoint/2010/main" val="287071821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0223812-EA4A-4CF2-B3C8-C13F1F2313E0}" type="slidenum">
              <a:rPr lang="en-US" altLang="zh-CN">
                <a:solidFill>
                  <a:prstClr val="black"/>
                </a:solidFill>
              </a:rPr>
              <a:pPr/>
              <a:t>89</a:t>
            </a:fld>
            <a:endParaRPr lang="en-US" altLang="zh-CN">
              <a:solidFill>
                <a:prstClr val="black"/>
              </a:solidFill>
            </a:endParaRPr>
          </a:p>
        </p:txBody>
      </p:sp>
      <p:sp>
        <p:nvSpPr>
          <p:cNvPr id="113666" name="Rectangle 2"/>
          <p:cNvSpPr>
            <a:spLocks noGrp="1" noRot="1" noChangeAspect="1" noChangeArrowheads="1"/>
          </p:cNvSpPr>
          <p:nvPr>
            <p:ph type="sldImg"/>
          </p:nvPr>
        </p:nvSpPr>
        <p:spPr>
          <a:xfrm>
            <a:off x="658813" y="739775"/>
            <a:ext cx="5346700" cy="3703638"/>
          </a:xfrm>
        </p:spPr>
      </p:sp>
      <p:sp>
        <p:nvSpPr>
          <p:cNvPr id="113667" name="Rectangle 3"/>
          <p:cNvSpPr>
            <a:spLocks noGrp="1" noChangeArrowheads="1"/>
          </p:cNvSpPr>
          <p:nvPr>
            <p:ph type="body" idx="1"/>
          </p:nvPr>
        </p:nvSpPr>
        <p:spPr bwMode="auto">
          <a:xfrm>
            <a:off x="666274" y="4689515"/>
            <a:ext cx="5330190" cy="4442698"/>
          </a:xfrm>
          <a:prstGeom prst="rect">
            <a:avLst/>
          </a:prstGeom>
          <a:noFill/>
          <a:ln>
            <a:miter lim="800000"/>
            <a:headEnd/>
            <a:tailEnd/>
          </a:ln>
        </p:spPr>
        <p:txBody>
          <a:bodyPr/>
          <a:lstStyle/>
          <a:p>
            <a:pPr marL="0" marR="0" indent="0" algn="l" defTabSz="771525" rtl="0" eaLnBrk="0" fontAlgn="base" latinLnBrk="0" hangingPunct="0">
              <a:lnSpc>
                <a:spcPct val="100000"/>
              </a:lnSpc>
              <a:spcBef>
                <a:spcPct val="30000"/>
              </a:spcBef>
              <a:spcAft>
                <a:spcPct val="0"/>
              </a:spcAft>
              <a:buClrTx/>
              <a:buSzTx/>
              <a:buFontTx/>
              <a:buNone/>
              <a:tabLst/>
              <a:defRPr/>
            </a:pPr>
            <a:r>
              <a:rPr lang="zh-CN" altLang="en-US" dirty="0"/>
              <a:t>假设数据从</a:t>
            </a:r>
            <a:r>
              <a:rPr lang="en-US" altLang="zh-CN" dirty="0"/>
              <a:t>A-&gt;Ra-&gt;</a:t>
            </a:r>
            <a:r>
              <a:rPr lang="en-US" altLang="zh-CN" dirty="0" err="1"/>
              <a:t>Rb</a:t>
            </a:r>
            <a:r>
              <a:rPr lang="en-US" altLang="zh-CN" dirty="0"/>
              <a:t>-&gt;B</a:t>
            </a:r>
            <a:endParaRPr lang="zh-CN" altLang="zh-CN" dirty="0"/>
          </a:p>
          <a:p>
            <a:endParaRPr lang="zh-CN" altLang="zh-CN" dirty="0"/>
          </a:p>
        </p:txBody>
      </p:sp>
    </p:spTree>
    <p:extLst>
      <p:ext uri="{BB962C8B-B14F-4D97-AF65-F5344CB8AC3E}">
        <p14:creationId xmlns:p14="http://schemas.microsoft.com/office/powerpoint/2010/main" val="119654377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BE87E44-5B49-4965-8BEB-DF8F76A4385B}" type="slidenum">
              <a:rPr lang="en-US" altLang="zh-CN">
                <a:solidFill>
                  <a:prstClr val="black"/>
                </a:solidFill>
              </a:rPr>
              <a:pPr/>
              <a:t>90</a:t>
            </a:fld>
            <a:endParaRPr lang="en-US" altLang="zh-CN">
              <a:solidFill>
                <a:prstClr val="black"/>
              </a:solidFill>
            </a:endParaRPr>
          </a:p>
        </p:txBody>
      </p:sp>
      <p:sp>
        <p:nvSpPr>
          <p:cNvPr id="114690" name="Rectangle 2"/>
          <p:cNvSpPr>
            <a:spLocks noGrp="1" noRot="1" noChangeAspect="1" noChangeArrowheads="1"/>
          </p:cNvSpPr>
          <p:nvPr>
            <p:ph type="sldImg"/>
          </p:nvPr>
        </p:nvSpPr>
        <p:spPr>
          <a:xfrm>
            <a:off x="658813" y="739775"/>
            <a:ext cx="5346700" cy="3703638"/>
          </a:xfrm>
        </p:spPr>
      </p:sp>
      <p:sp>
        <p:nvSpPr>
          <p:cNvPr id="114691" name="Rectangle 3"/>
          <p:cNvSpPr>
            <a:spLocks noGrp="1" noChangeArrowheads="1"/>
          </p:cNvSpPr>
          <p:nvPr>
            <p:ph type="body" idx="1"/>
          </p:nvPr>
        </p:nvSpPr>
        <p:spPr bwMode="auto">
          <a:xfrm>
            <a:off x="666274" y="4689515"/>
            <a:ext cx="5330190" cy="4442698"/>
          </a:xfrm>
          <a:prstGeom prst="rect">
            <a:avLst/>
          </a:prstGeom>
          <a:noFill/>
          <a:ln>
            <a:miter lim="800000"/>
            <a:headEnd/>
            <a:tailEnd/>
          </a:ln>
        </p:spPr>
        <p:txBody>
          <a:bodyPr/>
          <a:lstStyle/>
          <a:p>
            <a:r>
              <a:rPr lang="zh-CN" altLang="en-US" dirty="0"/>
              <a:t>假设数据从</a:t>
            </a:r>
            <a:r>
              <a:rPr lang="en-US" altLang="zh-CN" dirty="0"/>
              <a:t>A-&gt;Ra-&gt;</a:t>
            </a:r>
            <a:r>
              <a:rPr lang="en-US" altLang="zh-CN" dirty="0" err="1"/>
              <a:t>Rb</a:t>
            </a:r>
            <a:r>
              <a:rPr lang="en-US" altLang="zh-CN" dirty="0"/>
              <a:t>-&gt;</a:t>
            </a:r>
            <a:r>
              <a:rPr lang="en-US" altLang="zh-CN" dirty="0" err="1"/>
              <a:t>Rc</a:t>
            </a:r>
            <a:r>
              <a:rPr lang="en-US" altLang="zh-CN" dirty="0"/>
              <a:t>-&gt;B</a:t>
            </a:r>
            <a:endParaRPr lang="zh-CN" altLang="zh-CN" dirty="0"/>
          </a:p>
        </p:txBody>
      </p:sp>
    </p:spTree>
    <p:extLst>
      <p:ext uri="{BB962C8B-B14F-4D97-AF65-F5344CB8AC3E}">
        <p14:creationId xmlns:p14="http://schemas.microsoft.com/office/powerpoint/2010/main" val="45515534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BD242308-68E7-4071-A5E4-6E72F7439112}" type="slidenum">
              <a:rPr lang="en-US" altLang="zh-CN" smtClean="0"/>
              <a:pPr>
                <a:defRPr/>
              </a:pPr>
              <a:t>92</a:t>
            </a:fld>
            <a:endParaRPr lang="en-US" altLang="zh-CN"/>
          </a:p>
        </p:txBody>
      </p:sp>
    </p:spTree>
    <p:extLst>
      <p:ext uri="{BB962C8B-B14F-4D97-AF65-F5344CB8AC3E}">
        <p14:creationId xmlns:p14="http://schemas.microsoft.com/office/powerpoint/2010/main" val="295973331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109885A-779A-4F95-B172-80F485A04C0D}" type="slidenum">
              <a:rPr lang="en-US" altLang="zh-CN"/>
              <a:pPr/>
              <a:t>94</a:t>
            </a:fld>
            <a:endParaRPr lang="en-US" altLang="zh-CN"/>
          </a:p>
        </p:txBody>
      </p:sp>
      <p:sp>
        <p:nvSpPr>
          <p:cNvPr id="144386" name="Rectangle 2"/>
          <p:cNvSpPr>
            <a:spLocks noGrp="1" noRot="1" noChangeAspect="1" noChangeArrowheads="1"/>
          </p:cNvSpPr>
          <p:nvPr>
            <p:ph type="sldImg"/>
          </p:nvPr>
        </p:nvSpPr>
        <p:spPr>
          <a:xfrm>
            <a:off x="838200" y="865188"/>
            <a:ext cx="4984750" cy="3451225"/>
          </a:xfrm>
        </p:spPr>
      </p:sp>
      <p:sp>
        <p:nvSpPr>
          <p:cNvPr id="144387" name="Rectangle 3"/>
          <p:cNvSpPr>
            <a:spLocks noGrp="1" noChangeArrowheads="1"/>
          </p:cNvSpPr>
          <p:nvPr>
            <p:ph type="body" idx="1"/>
          </p:nvPr>
        </p:nvSpPr>
        <p:spPr bwMode="auto">
          <a:xfrm>
            <a:off x="666274" y="4689515"/>
            <a:ext cx="5330190" cy="4442698"/>
          </a:xfrm>
          <a:prstGeom prst="rect">
            <a:avLst/>
          </a:prstGeom>
          <a:noFill/>
          <a:ln>
            <a:miter lim="800000"/>
            <a:headEnd/>
            <a:tailEnd/>
          </a:ln>
        </p:spPr>
        <p:txBody>
          <a:bodyPr/>
          <a:lstStyle/>
          <a:p>
            <a:endParaRPr lang="zh-CN" altLang="zh-CN"/>
          </a:p>
        </p:txBody>
      </p:sp>
    </p:spTree>
    <p:extLst>
      <p:ext uri="{BB962C8B-B14F-4D97-AF65-F5344CB8AC3E}">
        <p14:creationId xmlns:p14="http://schemas.microsoft.com/office/powerpoint/2010/main" val="59333370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05DE065-27CB-4079-9138-49E2138A8CEF}" type="slidenum">
              <a:rPr lang="en-US" altLang="zh-CN"/>
              <a:pPr/>
              <a:t>95</a:t>
            </a:fld>
            <a:endParaRPr lang="en-US" altLang="zh-CN"/>
          </a:p>
        </p:txBody>
      </p:sp>
      <p:sp>
        <p:nvSpPr>
          <p:cNvPr id="145410" name="Rectangle 2"/>
          <p:cNvSpPr>
            <a:spLocks noGrp="1" noRot="1" noChangeAspect="1" noChangeArrowheads="1"/>
          </p:cNvSpPr>
          <p:nvPr>
            <p:ph type="sldImg"/>
          </p:nvPr>
        </p:nvSpPr>
        <p:spPr>
          <a:xfrm>
            <a:off x="838200" y="865188"/>
            <a:ext cx="4984750" cy="3451225"/>
          </a:xfrm>
        </p:spPr>
      </p:sp>
      <p:sp>
        <p:nvSpPr>
          <p:cNvPr id="145411" name="Rectangle 3"/>
          <p:cNvSpPr>
            <a:spLocks noGrp="1" noChangeArrowheads="1"/>
          </p:cNvSpPr>
          <p:nvPr>
            <p:ph type="body" idx="1"/>
          </p:nvPr>
        </p:nvSpPr>
        <p:spPr bwMode="auto">
          <a:xfrm>
            <a:off x="666274" y="4689515"/>
            <a:ext cx="5330190" cy="4442698"/>
          </a:xfrm>
          <a:prstGeom prst="rect">
            <a:avLst/>
          </a:prstGeom>
          <a:noFill/>
          <a:ln>
            <a:miter lim="800000"/>
            <a:headEnd/>
            <a:tailEnd/>
          </a:ln>
        </p:spPr>
        <p:txBody>
          <a:bodyPr/>
          <a:lstStyle/>
          <a:p>
            <a:endParaRPr lang="zh-CN" altLang="zh-CN"/>
          </a:p>
        </p:txBody>
      </p:sp>
    </p:spTree>
    <p:extLst>
      <p:ext uri="{BB962C8B-B14F-4D97-AF65-F5344CB8AC3E}">
        <p14:creationId xmlns:p14="http://schemas.microsoft.com/office/powerpoint/2010/main" val="347492099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05DE065-27CB-4079-9138-49E2138A8CEF}" type="slidenum">
              <a:rPr lang="en-US" altLang="zh-CN"/>
              <a:pPr/>
              <a:t>96</a:t>
            </a:fld>
            <a:endParaRPr lang="en-US" altLang="zh-CN"/>
          </a:p>
        </p:txBody>
      </p:sp>
      <p:sp>
        <p:nvSpPr>
          <p:cNvPr id="145410" name="Rectangle 2"/>
          <p:cNvSpPr>
            <a:spLocks noGrp="1" noRot="1" noChangeAspect="1" noChangeArrowheads="1"/>
          </p:cNvSpPr>
          <p:nvPr>
            <p:ph type="sldImg"/>
          </p:nvPr>
        </p:nvSpPr>
        <p:spPr>
          <a:xfrm>
            <a:off x="838200" y="865188"/>
            <a:ext cx="4984750" cy="3451225"/>
          </a:xfrm>
        </p:spPr>
      </p:sp>
      <p:sp>
        <p:nvSpPr>
          <p:cNvPr id="145411" name="Rectangle 3"/>
          <p:cNvSpPr>
            <a:spLocks noGrp="1" noChangeArrowheads="1"/>
          </p:cNvSpPr>
          <p:nvPr>
            <p:ph type="body" idx="1"/>
          </p:nvPr>
        </p:nvSpPr>
        <p:spPr bwMode="auto">
          <a:xfrm>
            <a:off x="666274" y="4689515"/>
            <a:ext cx="5330190" cy="4442698"/>
          </a:xfrm>
          <a:prstGeom prst="rect">
            <a:avLst/>
          </a:prstGeom>
          <a:noFill/>
          <a:ln>
            <a:miter lim="800000"/>
            <a:headEnd/>
            <a:tailEnd/>
          </a:ln>
        </p:spPr>
        <p:txBody>
          <a:bodyPr/>
          <a:lstStyle/>
          <a:p>
            <a:endParaRPr lang="zh-CN" altLang="zh-CN"/>
          </a:p>
        </p:txBody>
      </p:sp>
    </p:spTree>
    <p:extLst>
      <p:ext uri="{BB962C8B-B14F-4D97-AF65-F5344CB8AC3E}">
        <p14:creationId xmlns:p14="http://schemas.microsoft.com/office/powerpoint/2010/main" val="320794840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C7ABFE8-0403-47EA-A69E-0998E372942C}" type="slidenum">
              <a:rPr lang="en-US" altLang="zh-CN"/>
              <a:pPr/>
              <a:t>97</a:t>
            </a:fld>
            <a:endParaRPr lang="en-US" altLang="zh-CN"/>
          </a:p>
        </p:txBody>
      </p:sp>
      <p:sp>
        <p:nvSpPr>
          <p:cNvPr id="317442" name="Rectangle 2"/>
          <p:cNvSpPr>
            <a:spLocks noGrp="1" noRot="1" noChangeAspect="1" noChangeArrowheads="1" noTextEdit="1"/>
          </p:cNvSpPr>
          <p:nvPr>
            <p:ph type="sldImg"/>
          </p:nvPr>
        </p:nvSpPr>
        <p:spPr>
          <a:ln/>
        </p:spPr>
      </p:sp>
      <p:sp>
        <p:nvSpPr>
          <p:cNvPr id="317443"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58231264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F763FE1-B3AC-498F-8A1D-36CF9E9EC9A8}" type="slidenum">
              <a:rPr lang="en-US" altLang="zh-CN"/>
              <a:pPr/>
              <a:t>98</a:t>
            </a:fld>
            <a:endParaRPr lang="en-US" altLang="zh-CN"/>
          </a:p>
        </p:txBody>
      </p:sp>
      <p:sp>
        <p:nvSpPr>
          <p:cNvPr id="318466" name="Rectangle 2"/>
          <p:cNvSpPr>
            <a:spLocks noGrp="1" noRot="1" noChangeAspect="1" noChangeArrowheads="1" noTextEdit="1"/>
          </p:cNvSpPr>
          <p:nvPr>
            <p:ph type="sldImg"/>
          </p:nvPr>
        </p:nvSpPr>
        <p:spPr>
          <a:ln/>
        </p:spPr>
      </p:sp>
      <p:sp>
        <p:nvSpPr>
          <p:cNvPr id="318467"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73691544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2EBDB09-F391-49DD-9FDB-FEEF9424D865}" type="slidenum">
              <a:rPr lang="en-US" altLang="zh-CN"/>
              <a:pPr/>
              <a:t>99</a:t>
            </a:fld>
            <a:endParaRPr lang="en-US" altLang="zh-CN"/>
          </a:p>
        </p:txBody>
      </p:sp>
      <p:sp>
        <p:nvSpPr>
          <p:cNvPr id="319490" name="Rectangle 2"/>
          <p:cNvSpPr>
            <a:spLocks noGrp="1" noRot="1" noChangeAspect="1" noChangeArrowheads="1" noTextEdit="1"/>
          </p:cNvSpPr>
          <p:nvPr>
            <p:ph type="sldImg"/>
          </p:nvPr>
        </p:nvSpPr>
        <p:spPr>
          <a:ln/>
        </p:spPr>
      </p:sp>
      <p:sp>
        <p:nvSpPr>
          <p:cNvPr id="319491"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9309002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90DB845-4B0F-423E-971B-99196F8FAB9F}" type="slidenum">
              <a:rPr lang="en-US" altLang="zh-CN"/>
              <a:pPr/>
              <a:t>15</a:t>
            </a:fld>
            <a:endParaRPr lang="en-US" altLang="zh-CN"/>
          </a:p>
        </p:txBody>
      </p:sp>
      <p:sp>
        <p:nvSpPr>
          <p:cNvPr id="267266" name="Rectangle 2"/>
          <p:cNvSpPr>
            <a:spLocks noGrp="1" noRot="1" noChangeAspect="1" noChangeArrowheads="1" noTextEdit="1"/>
          </p:cNvSpPr>
          <p:nvPr>
            <p:ph type="sldImg"/>
          </p:nvPr>
        </p:nvSpPr>
        <p:spPr>
          <a:ln/>
        </p:spPr>
      </p:sp>
      <p:sp>
        <p:nvSpPr>
          <p:cNvPr id="267267"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17447650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6DA5806-39B0-4750-B121-1CC59810246F}" type="slidenum">
              <a:rPr lang="en-US" altLang="zh-CN"/>
              <a:pPr/>
              <a:t>100</a:t>
            </a:fld>
            <a:endParaRPr lang="en-US" altLang="zh-CN"/>
          </a:p>
        </p:txBody>
      </p:sp>
      <p:sp>
        <p:nvSpPr>
          <p:cNvPr id="321538" name="Rectangle 2"/>
          <p:cNvSpPr>
            <a:spLocks noGrp="1" noRot="1" noChangeAspect="1" noChangeArrowheads="1" noTextEdit="1"/>
          </p:cNvSpPr>
          <p:nvPr>
            <p:ph type="sldImg"/>
          </p:nvPr>
        </p:nvSpPr>
        <p:spPr>
          <a:ln/>
        </p:spPr>
      </p:sp>
      <p:sp>
        <p:nvSpPr>
          <p:cNvPr id="321539"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92876831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2FCDDEE-28AB-4945-A0C1-233EAB996BB3}" type="slidenum">
              <a:rPr lang="en-US" altLang="zh-CN"/>
              <a:pPr/>
              <a:t>101</a:t>
            </a:fld>
            <a:endParaRPr lang="en-US" altLang="zh-CN"/>
          </a:p>
        </p:txBody>
      </p:sp>
      <p:sp>
        <p:nvSpPr>
          <p:cNvPr id="151554" name="Rectangle 2"/>
          <p:cNvSpPr>
            <a:spLocks noGrp="1" noRot="1" noChangeAspect="1" noChangeArrowheads="1"/>
          </p:cNvSpPr>
          <p:nvPr>
            <p:ph type="sldImg"/>
          </p:nvPr>
        </p:nvSpPr>
        <p:spPr>
          <a:xfrm>
            <a:off x="838200" y="865188"/>
            <a:ext cx="4984750" cy="3451225"/>
          </a:xfrm>
        </p:spPr>
      </p:sp>
      <p:sp>
        <p:nvSpPr>
          <p:cNvPr id="151555" name="Rectangle 3"/>
          <p:cNvSpPr>
            <a:spLocks noGrp="1" noChangeArrowheads="1"/>
          </p:cNvSpPr>
          <p:nvPr>
            <p:ph type="body" idx="1"/>
          </p:nvPr>
        </p:nvSpPr>
        <p:spPr bwMode="auto">
          <a:xfrm>
            <a:off x="666274" y="4689515"/>
            <a:ext cx="5330190" cy="4442698"/>
          </a:xfrm>
          <a:prstGeom prst="rect">
            <a:avLst/>
          </a:prstGeom>
          <a:noFill/>
          <a:ln>
            <a:miter lim="800000"/>
            <a:headEnd/>
            <a:tailEnd/>
          </a:ln>
        </p:spPr>
        <p:txBody>
          <a:bodyPr/>
          <a:lstStyle/>
          <a:p>
            <a:endParaRPr lang="zh-CN" altLang="zh-CN"/>
          </a:p>
        </p:txBody>
      </p:sp>
    </p:spTree>
    <p:extLst>
      <p:ext uri="{BB962C8B-B14F-4D97-AF65-F5344CB8AC3E}">
        <p14:creationId xmlns:p14="http://schemas.microsoft.com/office/powerpoint/2010/main" val="399643150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77000DB-7626-4C3D-9BDE-8AC0ADE136C9}" type="slidenum">
              <a:rPr lang="en-US" altLang="zh-CN">
                <a:solidFill>
                  <a:prstClr val="black"/>
                </a:solidFill>
              </a:rPr>
              <a:pPr/>
              <a:t>102</a:t>
            </a:fld>
            <a:endParaRPr lang="en-US" altLang="zh-CN">
              <a:solidFill>
                <a:prstClr val="black"/>
              </a:solidFill>
            </a:endParaRPr>
          </a:p>
        </p:txBody>
      </p:sp>
      <p:sp>
        <p:nvSpPr>
          <p:cNvPr id="153602" name="Rectangle 2"/>
          <p:cNvSpPr>
            <a:spLocks noGrp="1" noRot="1" noChangeAspect="1" noChangeArrowheads="1"/>
          </p:cNvSpPr>
          <p:nvPr>
            <p:ph type="sldImg"/>
          </p:nvPr>
        </p:nvSpPr>
        <p:spPr>
          <a:xfrm>
            <a:off x="658813" y="739775"/>
            <a:ext cx="5346700" cy="3703638"/>
          </a:xfrm>
        </p:spPr>
      </p:sp>
      <p:sp>
        <p:nvSpPr>
          <p:cNvPr id="153603" name="Rectangle 3"/>
          <p:cNvSpPr>
            <a:spLocks noGrp="1" noChangeArrowheads="1"/>
          </p:cNvSpPr>
          <p:nvPr>
            <p:ph type="body" idx="1"/>
          </p:nvPr>
        </p:nvSpPr>
        <p:spPr bwMode="auto">
          <a:xfrm>
            <a:off x="666274" y="4689515"/>
            <a:ext cx="5330190" cy="4442698"/>
          </a:xfrm>
          <a:prstGeom prst="rect">
            <a:avLst/>
          </a:prstGeom>
          <a:noFill/>
          <a:ln>
            <a:miter lim="800000"/>
            <a:headEnd/>
            <a:tailEnd/>
          </a:ln>
        </p:spPr>
        <p:txBody>
          <a:bodyPr/>
          <a:lstStyle/>
          <a:p>
            <a:r>
              <a:rPr lang="zh-CN" altLang="en-US" dirty="0"/>
              <a:t>可生成多个</a:t>
            </a:r>
            <a:r>
              <a:rPr lang="en-US" altLang="zh-CN" dirty="0"/>
              <a:t>KE</a:t>
            </a:r>
            <a:r>
              <a:rPr lang="zh-CN" altLang="en-US" dirty="0"/>
              <a:t>载</a:t>
            </a:r>
            <a:endParaRPr lang="zh-CN" altLang="zh-CN" dirty="0"/>
          </a:p>
        </p:txBody>
      </p:sp>
    </p:spTree>
    <p:extLst>
      <p:ext uri="{BB962C8B-B14F-4D97-AF65-F5344CB8AC3E}">
        <p14:creationId xmlns:p14="http://schemas.microsoft.com/office/powerpoint/2010/main" val="308241328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D393768-55A6-41B5-A935-9ED521940767}" type="slidenum">
              <a:rPr lang="en-US" altLang="zh-CN"/>
              <a:pPr/>
              <a:t>103</a:t>
            </a:fld>
            <a:endParaRPr lang="en-US" altLang="zh-CN"/>
          </a:p>
        </p:txBody>
      </p:sp>
      <p:sp>
        <p:nvSpPr>
          <p:cNvPr id="154626" name="Rectangle 2"/>
          <p:cNvSpPr>
            <a:spLocks noGrp="1" noRot="1" noChangeAspect="1" noChangeArrowheads="1"/>
          </p:cNvSpPr>
          <p:nvPr>
            <p:ph type="sldImg"/>
          </p:nvPr>
        </p:nvSpPr>
        <p:spPr>
          <a:xfrm>
            <a:off x="838200" y="865188"/>
            <a:ext cx="4984750" cy="3451225"/>
          </a:xfrm>
        </p:spPr>
      </p:sp>
      <p:sp>
        <p:nvSpPr>
          <p:cNvPr id="154627" name="Rectangle 3"/>
          <p:cNvSpPr>
            <a:spLocks noGrp="1" noChangeArrowheads="1"/>
          </p:cNvSpPr>
          <p:nvPr>
            <p:ph type="body" idx="1"/>
          </p:nvPr>
        </p:nvSpPr>
        <p:spPr bwMode="auto">
          <a:xfrm>
            <a:off x="666274" y="4689515"/>
            <a:ext cx="5330190" cy="4442698"/>
          </a:xfrm>
          <a:prstGeom prst="rect">
            <a:avLst/>
          </a:prstGeom>
          <a:noFill/>
          <a:ln>
            <a:miter lim="800000"/>
            <a:headEnd/>
            <a:tailEnd/>
          </a:ln>
        </p:spPr>
        <p:txBody>
          <a:bodyPr/>
          <a:lstStyle/>
          <a:p>
            <a:endParaRPr lang="zh-CN" altLang="zh-CN" dirty="0"/>
          </a:p>
        </p:txBody>
      </p:sp>
    </p:spTree>
    <p:extLst>
      <p:ext uri="{BB962C8B-B14F-4D97-AF65-F5344CB8AC3E}">
        <p14:creationId xmlns:p14="http://schemas.microsoft.com/office/powerpoint/2010/main" val="354681880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D393768-55A6-41B5-A935-9ED521940767}" type="slidenum">
              <a:rPr lang="en-US" altLang="zh-CN"/>
              <a:pPr/>
              <a:t>104</a:t>
            </a:fld>
            <a:endParaRPr lang="en-US" altLang="zh-CN"/>
          </a:p>
        </p:txBody>
      </p:sp>
      <p:sp>
        <p:nvSpPr>
          <p:cNvPr id="154626" name="Rectangle 2"/>
          <p:cNvSpPr>
            <a:spLocks noGrp="1" noRot="1" noChangeAspect="1" noChangeArrowheads="1"/>
          </p:cNvSpPr>
          <p:nvPr>
            <p:ph type="sldImg"/>
          </p:nvPr>
        </p:nvSpPr>
        <p:spPr>
          <a:xfrm>
            <a:off x="838200" y="865188"/>
            <a:ext cx="4984750" cy="3451225"/>
          </a:xfrm>
        </p:spPr>
      </p:sp>
      <p:sp>
        <p:nvSpPr>
          <p:cNvPr id="154627" name="Rectangle 3"/>
          <p:cNvSpPr>
            <a:spLocks noGrp="1" noChangeArrowheads="1"/>
          </p:cNvSpPr>
          <p:nvPr>
            <p:ph type="body" idx="1"/>
          </p:nvPr>
        </p:nvSpPr>
        <p:spPr bwMode="auto">
          <a:xfrm>
            <a:off x="666274" y="4689515"/>
            <a:ext cx="5330190" cy="4442698"/>
          </a:xfrm>
          <a:prstGeom prst="rect">
            <a:avLst/>
          </a:prstGeom>
          <a:noFill/>
          <a:ln>
            <a:miter lim="800000"/>
            <a:headEnd/>
            <a:tailEnd/>
          </a:ln>
        </p:spPr>
        <p:txBody>
          <a:bodyPr/>
          <a:lstStyle/>
          <a:p>
            <a:endParaRPr lang="zh-CN" altLang="zh-CN" dirty="0"/>
          </a:p>
        </p:txBody>
      </p:sp>
    </p:spTree>
    <p:extLst>
      <p:ext uri="{BB962C8B-B14F-4D97-AF65-F5344CB8AC3E}">
        <p14:creationId xmlns:p14="http://schemas.microsoft.com/office/powerpoint/2010/main" val="26703548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F4711D5-95AF-411D-ABC3-AF60BE610F81}" type="slidenum">
              <a:rPr lang="en-US" altLang="zh-CN"/>
              <a:pPr/>
              <a:t>105</a:t>
            </a:fld>
            <a:endParaRPr lang="en-US" altLang="zh-CN"/>
          </a:p>
        </p:txBody>
      </p:sp>
      <p:sp>
        <p:nvSpPr>
          <p:cNvPr id="157698" name="Rectangle 2"/>
          <p:cNvSpPr>
            <a:spLocks noGrp="1" noRot="1" noChangeAspect="1" noChangeArrowheads="1"/>
          </p:cNvSpPr>
          <p:nvPr>
            <p:ph type="sldImg"/>
          </p:nvPr>
        </p:nvSpPr>
        <p:spPr>
          <a:xfrm>
            <a:off x="838200" y="865188"/>
            <a:ext cx="4984750" cy="3451225"/>
          </a:xfrm>
        </p:spPr>
      </p:sp>
      <p:sp>
        <p:nvSpPr>
          <p:cNvPr id="157699" name="Rectangle 3"/>
          <p:cNvSpPr>
            <a:spLocks noGrp="1" noChangeArrowheads="1"/>
          </p:cNvSpPr>
          <p:nvPr>
            <p:ph type="body" idx="1"/>
          </p:nvPr>
        </p:nvSpPr>
        <p:spPr bwMode="auto">
          <a:xfrm>
            <a:off x="666274" y="4689515"/>
            <a:ext cx="5330190" cy="4442698"/>
          </a:xfrm>
          <a:prstGeom prst="rect">
            <a:avLst/>
          </a:prstGeom>
          <a:noFill/>
          <a:ln>
            <a:miter lim="800000"/>
            <a:headEnd/>
            <a:tailEnd/>
          </a:ln>
        </p:spPr>
        <p:txBody>
          <a:bodyPr/>
          <a:lstStyle/>
          <a:p>
            <a:r>
              <a:rPr lang="en-US" altLang="zh-CN" dirty="0"/>
              <a:t>IKEV1=</a:t>
            </a:r>
            <a:r>
              <a:rPr lang="en-US" altLang="zh-CN" dirty="0" err="1"/>
              <a:t>ISAKMP+Oakley</a:t>
            </a:r>
            <a:endParaRPr lang="en-US" altLang="zh-CN" dirty="0"/>
          </a:p>
        </p:txBody>
      </p:sp>
    </p:spTree>
    <p:extLst>
      <p:ext uri="{BB962C8B-B14F-4D97-AF65-F5344CB8AC3E}">
        <p14:creationId xmlns:p14="http://schemas.microsoft.com/office/powerpoint/2010/main" val="415730545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386E698-94C4-4DAA-ABF5-5E8C8CA9F015}" type="slidenum">
              <a:rPr lang="en-US" altLang="zh-CN"/>
              <a:pPr/>
              <a:t>106</a:t>
            </a:fld>
            <a:endParaRPr lang="en-US" altLang="zh-CN"/>
          </a:p>
        </p:txBody>
      </p:sp>
      <p:sp>
        <p:nvSpPr>
          <p:cNvPr id="158722" name="Rectangle 2"/>
          <p:cNvSpPr>
            <a:spLocks noGrp="1" noRot="1" noChangeAspect="1" noChangeArrowheads="1"/>
          </p:cNvSpPr>
          <p:nvPr>
            <p:ph type="sldImg"/>
          </p:nvPr>
        </p:nvSpPr>
        <p:spPr>
          <a:xfrm>
            <a:off x="838200" y="865188"/>
            <a:ext cx="4984750" cy="3451225"/>
          </a:xfrm>
        </p:spPr>
      </p:sp>
      <p:sp>
        <p:nvSpPr>
          <p:cNvPr id="158723" name="Rectangle 3"/>
          <p:cNvSpPr>
            <a:spLocks noGrp="1" noChangeArrowheads="1"/>
          </p:cNvSpPr>
          <p:nvPr>
            <p:ph type="body" idx="1"/>
          </p:nvPr>
        </p:nvSpPr>
        <p:spPr bwMode="auto">
          <a:xfrm>
            <a:off x="666274" y="4689515"/>
            <a:ext cx="5330190" cy="4442698"/>
          </a:xfrm>
          <a:prstGeom prst="rect">
            <a:avLst/>
          </a:prstGeom>
          <a:noFill/>
          <a:ln>
            <a:miter lim="800000"/>
            <a:headEnd/>
            <a:tailEnd/>
          </a:ln>
        </p:spPr>
        <p:txBody>
          <a:bodyPr/>
          <a:lstStyle/>
          <a:p>
            <a:endParaRPr lang="zh-CN" altLang="zh-CN"/>
          </a:p>
        </p:txBody>
      </p:sp>
    </p:spTree>
    <p:extLst>
      <p:ext uri="{BB962C8B-B14F-4D97-AF65-F5344CB8AC3E}">
        <p14:creationId xmlns:p14="http://schemas.microsoft.com/office/powerpoint/2010/main" val="66714479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342873" indent="-342873" algn="just">
              <a:lnSpc>
                <a:spcPct val="130000"/>
              </a:lnSpc>
              <a:spcBef>
                <a:spcPct val="20000"/>
              </a:spcBef>
              <a:buClr>
                <a:schemeClr val="folHlink"/>
              </a:buClr>
              <a:buSzPct val="150000"/>
              <a:buFont typeface="Wingdings" pitchFamily="2" charset="2"/>
              <a:buChar char="§"/>
            </a:pPr>
            <a:r>
              <a:rPr lang="en-US" altLang="zh-CN" b="1" dirty="0">
                <a:latin typeface="Times New Roman" pitchFamily="18" charset="0"/>
              </a:rPr>
              <a:t>Alice</a:t>
            </a:r>
            <a:r>
              <a:rPr lang="zh-CN" altLang="en-US" b="1" dirty="0">
                <a:latin typeface="Times New Roman" pitchFamily="18" charset="0"/>
              </a:rPr>
              <a:t>和</a:t>
            </a:r>
            <a:r>
              <a:rPr lang="en-US" altLang="zh-CN" b="1" dirty="0">
                <a:latin typeface="Times New Roman" pitchFamily="18" charset="0"/>
              </a:rPr>
              <a:t>Bob</a:t>
            </a:r>
            <a:r>
              <a:rPr lang="zh-CN" altLang="en-US" b="1" dirty="0">
                <a:latin typeface="Times New Roman" pitchFamily="18" charset="0"/>
              </a:rPr>
              <a:t>协商好一个大素数</a:t>
            </a:r>
            <a:r>
              <a:rPr lang="en-US" altLang="zh-CN" b="1" dirty="0">
                <a:solidFill>
                  <a:schemeClr val="hlink"/>
                </a:solidFill>
                <a:latin typeface="Times New Roman" pitchFamily="18" charset="0"/>
              </a:rPr>
              <a:t>p</a:t>
            </a:r>
            <a:r>
              <a:rPr lang="zh-CN" altLang="en-US" b="1" dirty="0">
                <a:latin typeface="Times New Roman" pitchFamily="18" charset="0"/>
              </a:rPr>
              <a:t>，和大的整数</a:t>
            </a:r>
            <a:r>
              <a:rPr lang="en-US" altLang="zh-CN" b="1" dirty="0">
                <a:latin typeface="Times New Roman" pitchFamily="18" charset="0"/>
              </a:rPr>
              <a:t>a</a:t>
            </a:r>
            <a:r>
              <a:rPr lang="zh-CN" altLang="en-US" b="1" dirty="0">
                <a:latin typeface="Times New Roman" pitchFamily="18" charset="0"/>
              </a:rPr>
              <a:t>，</a:t>
            </a:r>
            <a:r>
              <a:rPr lang="en-US" altLang="zh-CN" b="1" dirty="0">
                <a:latin typeface="Times New Roman" pitchFamily="18" charset="0"/>
              </a:rPr>
              <a:t>1&lt;a&lt;p</a:t>
            </a:r>
            <a:r>
              <a:rPr lang="zh-CN" altLang="en-US" b="1" dirty="0">
                <a:latin typeface="Times New Roman" pitchFamily="18" charset="0"/>
              </a:rPr>
              <a:t>，</a:t>
            </a:r>
            <a:r>
              <a:rPr lang="en-US" altLang="zh-CN" b="1" dirty="0">
                <a:latin typeface="Times New Roman" pitchFamily="18" charset="0"/>
              </a:rPr>
              <a:t>a</a:t>
            </a:r>
            <a:r>
              <a:rPr lang="zh-CN" altLang="en-US" b="1" dirty="0">
                <a:latin typeface="Times New Roman" pitchFamily="18" charset="0"/>
              </a:rPr>
              <a:t>最好是有限域中</a:t>
            </a:r>
            <a:r>
              <a:rPr lang="en-US" altLang="zh-CN" b="1" dirty="0">
                <a:latin typeface="Times New Roman" pitchFamily="18" charset="0"/>
              </a:rPr>
              <a:t>p</a:t>
            </a:r>
            <a:r>
              <a:rPr lang="zh-CN" altLang="en-US" b="1" dirty="0">
                <a:latin typeface="Times New Roman" pitchFamily="18" charset="0"/>
              </a:rPr>
              <a:t>的原根</a:t>
            </a:r>
            <a:endParaRPr lang="en-US" altLang="zh-CN" b="1" dirty="0">
              <a:latin typeface="Times New Roman" pitchFamily="18" charset="0"/>
            </a:endParaRPr>
          </a:p>
          <a:p>
            <a:pPr marL="342873" indent="-342873" algn="just">
              <a:lnSpc>
                <a:spcPct val="130000"/>
              </a:lnSpc>
              <a:spcBef>
                <a:spcPct val="20000"/>
              </a:spcBef>
              <a:buClr>
                <a:schemeClr val="folHlink"/>
              </a:buClr>
              <a:buSzPct val="150000"/>
              <a:buFont typeface="Wingdings" pitchFamily="2" charset="2"/>
              <a:buChar char="§"/>
            </a:pPr>
            <a:r>
              <a:rPr lang="en-US" altLang="zh-CN" b="1" dirty="0">
                <a:solidFill>
                  <a:schemeClr val="hlink"/>
                </a:solidFill>
                <a:latin typeface="Times New Roman" pitchFamily="18" charset="0"/>
              </a:rPr>
              <a:t>p</a:t>
            </a:r>
            <a:r>
              <a:rPr lang="zh-CN" altLang="en-US" b="1" dirty="0">
                <a:latin typeface="Times New Roman" pitchFamily="18" charset="0"/>
              </a:rPr>
              <a:t>和</a:t>
            </a:r>
            <a:r>
              <a:rPr lang="en-US" altLang="zh-CN" b="1" dirty="0">
                <a:solidFill>
                  <a:schemeClr val="hlink"/>
                </a:solidFill>
                <a:latin typeface="Times New Roman" pitchFamily="18" charset="0"/>
              </a:rPr>
              <a:t>g</a:t>
            </a:r>
            <a:r>
              <a:rPr lang="zh-CN" altLang="en-US" b="1" dirty="0">
                <a:latin typeface="Times New Roman" pitchFamily="18" charset="0"/>
              </a:rPr>
              <a:t>无须保密，可为网络上的所有用户共享</a:t>
            </a:r>
            <a:endParaRPr lang="en-US" altLang="zh-CN" b="1" dirty="0">
              <a:latin typeface="Times New Roman" pitchFamily="18" charset="0"/>
            </a:endParaRPr>
          </a:p>
          <a:p>
            <a:pPr marL="342873" indent="-342873" algn="just">
              <a:lnSpc>
                <a:spcPct val="130000"/>
              </a:lnSpc>
              <a:spcBef>
                <a:spcPct val="20000"/>
              </a:spcBef>
              <a:buClr>
                <a:schemeClr val="folHlink"/>
              </a:buClr>
              <a:buSzPct val="150000"/>
              <a:buFont typeface="Wingdings" pitchFamily="2" charset="2"/>
              <a:buChar char="§"/>
            </a:pPr>
            <a:r>
              <a:rPr lang="zh-CN" altLang="en-US" b="1" dirty="0">
                <a:latin typeface="Times New Roman" pitchFamily="18" charset="0"/>
              </a:rPr>
              <a:t>双方以</a:t>
            </a:r>
            <a:r>
              <a:rPr lang="en-US" altLang="zh-CN" b="1" dirty="0">
                <a:latin typeface="Times New Roman" pitchFamily="18" charset="0"/>
              </a:rPr>
              <a:t>K</a:t>
            </a:r>
            <a:r>
              <a:rPr lang="zh-CN" altLang="en-US" b="1" dirty="0">
                <a:latin typeface="Times New Roman" pitchFamily="18" charset="0"/>
              </a:rPr>
              <a:t>作为加解密钥以传统对称密钥算法进行保密通信</a:t>
            </a:r>
          </a:p>
          <a:p>
            <a:endParaRPr lang="zh-CN" altLang="en-US" dirty="0"/>
          </a:p>
        </p:txBody>
      </p:sp>
      <p:sp>
        <p:nvSpPr>
          <p:cNvPr id="4" name="灯片编号占位符 3"/>
          <p:cNvSpPr>
            <a:spLocks noGrp="1"/>
          </p:cNvSpPr>
          <p:nvPr>
            <p:ph type="sldNum" sz="quarter" idx="10"/>
          </p:nvPr>
        </p:nvSpPr>
        <p:spPr/>
        <p:txBody>
          <a:bodyPr/>
          <a:lstStyle/>
          <a:p>
            <a:fld id="{C640BD51-C47D-4E5B-838D-CD2B6B45262A}" type="slidenum">
              <a:rPr lang="en-US" altLang="zh-CN" smtClean="0"/>
              <a:pPr/>
              <a:t>107</a:t>
            </a:fld>
            <a:endParaRPr lang="en-US" altLang="zh-CN"/>
          </a:p>
        </p:txBody>
      </p:sp>
    </p:spTree>
    <p:extLst>
      <p:ext uri="{BB962C8B-B14F-4D97-AF65-F5344CB8AC3E}">
        <p14:creationId xmlns:p14="http://schemas.microsoft.com/office/powerpoint/2010/main" val="409756648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BD242308-68E7-4071-A5E4-6E72F7439112}" type="slidenum">
              <a:rPr lang="en-US" altLang="zh-CN" smtClean="0"/>
              <a:pPr>
                <a:defRPr/>
              </a:pPr>
              <a:t>110</a:t>
            </a:fld>
            <a:endParaRPr lang="en-US" altLang="zh-CN"/>
          </a:p>
        </p:txBody>
      </p:sp>
    </p:spTree>
    <p:extLst>
      <p:ext uri="{BB962C8B-B14F-4D97-AF65-F5344CB8AC3E}">
        <p14:creationId xmlns:p14="http://schemas.microsoft.com/office/powerpoint/2010/main" val="213119571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bg1"/>
                </a:solidFill>
                <a:latin typeface="Times New Roman" panose="02020603050405020304" pitchFamily="18" charset="0"/>
                <a:ea typeface="宋体" panose="02010600030101010101" pitchFamily="2" charset="-122"/>
              </a:defRPr>
            </a:lvl1pPr>
            <a:lvl2pPr marL="742950" indent="-285750" eaLnBrk="0" hangingPunct="0">
              <a:defRPr>
                <a:solidFill>
                  <a:schemeClr val="bg1"/>
                </a:solidFill>
                <a:latin typeface="Times New Roman" panose="02020603050405020304" pitchFamily="18" charset="0"/>
                <a:ea typeface="宋体" panose="02010600030101010101" pitchFamily="2" charset="-122"/>
              </a:defRPr>
            </a:lvl2pPr>
            <a:lvl3pPr marL="1143000" indent="-228600" eaLnBrk="0" hangingPunct="0">
              <a:defRPr>
                <a:solidFill>
                  <a:schemeClr val="bg1"/>
                </a:solidFill>
                <a:latin typeface="Times New Roman" panose="02020603050405020304" pitchFamily="18" charset="0"/>
                <a:ea typeface="宋体" panose="02010600030101010101" pitchFamily="2" charset="-122"/>
              </a:defRPr>
            </a:lvl3pPr>
            <a:lvl4pPr marL="1600200" indent="-228600" eaLnBrk="0" hangingPunct="0">
              <a:defRPr>
                <a:solidFill>
                  <a:schemeClr val="bg1"/>
                </a:solidFill>
                <a:latin typeface="Times New Roman" panose="02020603050405020304" pitchFamily="18" charset="0"/>
                <a:ea typeface="宋体" panose="02010600030101010101" pitchFamily="2" charset="-122"/>
              </a:defRPr>
            </a:lvl4pPr>
            <a:lvl5pPr marL="2057400" indent="-228600" eaLnBrk="0" hangingPunct="0">
              <a:defRPr>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bg1"/>
                </a:solidFill>
                <a:latin typeface="Times New Roman" panose="02020603050405020304" pitchFamily="18" charset="0"/>
                <a:ea typeface="宋体" panose="02010600030101010101" pitchFamily="2" charset="-122"/>
              </a:defRPr>
            </a:lvl9pPr>
          </a:lstStyle>
          <a:p>
            <a:pPr eaLnBrk="1" hangingPunct="1"/>
            <a:fld id="{1DA55BDE-CE15-45C5-B99B-57B8FC5ADFF2}" type="slidenum">
              <a:rPr lang="en-US" altLang="zh-CN">
                <a:solidFill>
                  <a:srgbClr val="000000"/>
                </a:solidFill>
                <a:latin typeface="Arial" panose="020B0604020202020204" pitchFamily="34" charset="0"/>
              </a:rPr>
              <a:pPr eaLnBrk="1" hangingPunct="1"/>
              <a:t>111</a:t>
            </a:fld>
            <a:endParaRPr lang="en-US" altLang="zh-CN">
              <a:solidFill>
                <a:srgbClr val="000000"/>
              </a:solidFill>
              <a:latin typeface="Arial" panose="020B0604020202020204" pitchFamily="34" charset="0"/>
            </a:endParaRPr>
          </a:p>
        </p:txBody>
      </p:sp>
      <p:sp>
        <p:nvSpPr>
          <p:cNvPr id="79875" name="Rectangle 2"/>
          <p:cNvSpPr>
            <a:spLocks noGrp="1" noRot="1" noChangeAspect="1" noChangeArrowheads="1" noTextEdit="1"/>
          </p:cNvSpPr>
          <p:nvPr>
            <p:ph type="sldImg"/>
          </p:nvPr>
        </p:nvSpPr>
        <p:spPr>
          <a:ln/>
        </p:spPr>
      </p:sp>
      <p:sp>
        <p:nvSpPr>
          <p:cNvPr id="798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dirty="0">
              <a:latin typeface="Arial" panose="020B0604020202020204" pitchFamily="34" charset="0"/>
            </a:endParaRPr>
          </a:p>
        </p:txBody>
      </p:sp>
    </p:spTree>
    <p:extLst>
      <p:ext uri="{BB962C8B-B14F-4D97-AF65-F5344CB8AC3E}">
        <p14:creationId xmlns:p14="http://schemas.microsoft.com/office/powerpoint/2010/main" val="35322712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BD242308-68E7-4071-A5E4-6E72F7439112}" type="slidenum">
              <a:rPr lang="en-US" altLang="zh-CN" smtClean="0"/>
              <a:pPr>
                <a:defRPr/>
              </a:pPr>
              <a:t>17</a:t>
            </a:fld>
            <a:endParaRPr lang="en-US" altLang="zh-CN"/>
          </a:p>
        </p:txBody>
      </p:sp>
    </p:spTree>
    <p:extLst>
      <p:ext uri="{BB962C8B-B14F-4D97-AF65-F5344CB8AC3E}">
        <p14:creationId xmlns:p14="http://schemas.microsoft.com/office/powerpoint/2010/main" val="217606097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bg1"/>
                </a:solidFill>
                <a:latin typeface="Times New Roman" panose="02020603050405020304" pitchFamily="18" charset="0"/>
                <a:ea typeface="宋体" panose="02010600030101010101" pitchFamily="2" charset="-122"/>
              </a:defRPr>
            </a:lvl1pPr>
            <a:lvl2pPr marL="742950" indent="-285750" eaLnBrk="0" hangingPunct="0">
              <a:defRPr>
                <a:solidFill>
                  <a:schemeClr val="bg1"/>
                </a:solidFill>
                <a:latin typeface="Times New Roman" panose="02020603050405020304" pitchFamily="18" charset="0"/>
                <a:ea typeface="宋体" panose="02010600030101010101" pitchFamily="2" charset="-122"/>
              </a:defRPr>
            </a:lvl2pPr>
            <a:lvl3pPr marL="1143000" indent="-228600" eaLnBrk="0" hangingPunct="0">
              <a:defRPr>
                <a:solidFill>
                  <a:schemeClr val="bg1"/>
                </a:solidFill>
                <a:latin typeface="Times New Roman" panose="02020603050405020304" pitchFamily="18" charset="0"/>
                <a:ea typeface="宋体" panose="02010600030101010101" pitchFamily="2" charset="-122"/>
              </a:defRPr>
            </a:lvl3pPr>
            <a:lvl4pPr marL="1600200" indent="-228600" eaLnBrk="0" hangingPunct="0">
              <a:defRPr>
                <a:solidFill>
                  <a:schemeClr val="bg1"/>
                </a:solidFill>
                <a:latin typeface="Times New Roman" panose="02020603050405020304" pitchFamily="18" charset="0"/>
                <a:ea typeface="宋体" panose="02010600030101010101" pitchFamily="2" charset="-122"/>
              </a:defRPr>
            </a:lvl4pPr>
            <a:lvl5pPr marL="2057400" indent="-228600" eaLnBrk="0" hangingPunct="0">
              <a:defRPr>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bg1"/>
                </a:solidFill>
                <a:latin typeface="Times New Roman" panose="02020603050405020304" pitchFamily="18" charset="0"/>
                <a:ea typeface="宋体" panose="02010600030101010101" pitchFamily="2" charset="-122"/>
              </a:defRPr>
            </a:lvl9pPr>
          </a:lstStyle>
          <a:p>
            <a:pPr eaLnBrk="1" hangingPunct="1"/>
            <a:fld id="{1DA55BDE-CE15-45C5-B99B-57B8FC5ADFF2}" type="slidenum">
              <a:rPr lang="en-US" altLang="zh-CN">
                <a:solidFill>
                  <a:srgbClr val="000000"/>
                </a:solidFill>
                <a:latin typeface="Arial" panose="020B0604020202020204" pitchFamily="34" charset="0"/>
              </a:rPr>
              <a:pPr eaLnBrk="1" hangingPunct="1"/>
              <a:t>112</a:t>
            </a:fld>
            <a:endParaRPr lang="en-US" altLang="zh-CN">
              <a:solidFill>
                <a:srgbClr val="000000"/>
              </a:solidFill>
              <a:latin typeface="Arial" panose="020B0604020202020204" pitchFamily="34" charset="0"/>
            </a:endParaRPr>
          </a:p>
        </p:txBody>
      </p:sp>
      <p:sp>
        <p:nvSpPr>
          <p:cNvPr id="79875" name="Rectangle 2"/>
          <p:cNvSpPr>
            <a:spLocks noGrp="1" noRot="1" noChangeAspect="1" noChangeArrowheads="1" noTextEdit="1"/>
          </p:cNvSpPr>
          <p:nvPr>
            <p:ph type="sldImg"/>
          </p:nvPr>
        </p:nvSpPr>
        <p:spPr>
          <a:ln/>
        </p:spPr>
      </p:sp>
      <p:sp>
        <p:nvSpPr>
          <p:cNvPr id="798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latin typeface="Arial" panose="020B0604020202020204" pitchFamily="34" charset="0"/>
            </a:endParaRPr>
          </a:p>
        </p:txBody>
      </p:sp>
    </p:spTree>
    <p:extLst>
      <p:ext uri="{BB962C8B-B14F-4D97-AF65-F5344CB8AC3E}">
        <p14:creationId xmlns:p14="http://schemas.microsoft.com/office/powerpoint/2010/main" val="403682522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bg1"/>
                </a:solidFill>
                <a:latin typeface="Times New Roman" panose="02020603050405020304" pitchFamily="18" charset="0"/>
                <a:ea typeface="宋体" panose="02010600030101010101" pitchFamily="2" charset="-122"/>
              </a:defRPr>
            </a:lvl1pPr>
            <a:lvl2pPr marL="742950" indent="-285750" eaLnBrk="0" hangingPunct="0">
              <a:defRPr>
                <a:solidFill>
                  <a:schemeClr val="bg1"/>
                </a:solidFill>
                <a:latin typeface="Times New Roman" panose="02020603050405020304" pitchFamily="18" charset="0"/>
                <a:ea typeface="宋体" panose="02010600030101010101" pitchFamily="2" charset="-122"/>
              </a:defRPr>
            </a:lvl2pPr>
            <a:lvl3pPr marL="1143000" indent="-228600" eaLnBrk="0" hangingPunct="0">
              <a:defRPr>
                <a:solidFill>
                  <a:schemeClr val="bg1"/>
                </a:solidFill>
                <a:latin typeface="Times New Roman" panose="02020603050405020304" pitchFamily="18" charset="0"/>
                <a:ea typeface="宋体" panose="02010600030101010101" pitchFamily="2" charset="-122"/>
              </a:defRPr>
            </a:lvl3pPr>
            <a:lvl4pPr marL="1600200" indent="-228600" eaLnBrk="0" hangingPunct="0">
              <a:defRPr>
                <a:solidFill>
                  <a:schemeClr val="bg1"/>
                </a:solidFill>
                <a:latin typeface="Times New Roman" panose="02020603050405020304" pitchFamily="18" charset="0"/>
                <a:ea typeface="宋体" panose="02010600030101010101" pitchFamily="2" charset="-122"/>
              </a:defRPr>
            </a:lvl4pPr>
            <a:lvl5pPr marL="2057400" indent="-228600" eaLnBrk="0" hangingPunct="0">
              <a:defRPr>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bg1"/>
                </a:solidFill>
                <a:latin typeface="Times New Roman" panose="02020603050405020304" pitchFamily="18" charset="0"/>
                <a:ea typeface="宋体" panose="02010600030101010101" pitchFamily="2" charset="-122"/>
              </a:defRPr>
            </a:lvl9pPr>
          </a:lstStyle>
          <a:p>
            <a:pPr eaLnBrk="1" hangingPunct="1"/>
            <a:fld id="{1DA55BDE-CE15-45C5-B99B-57B8FC5ADFF2}" type="slidenum">
              <a:rPr lang="en-US" altLang="zh-CN">
                <a:solidFill>
                  <a:srgbClr val="000000"/>
                </a:solidFill>
                <a:latin typeface="Arial" panose="020B0604020202020204" pitchFamily="34" charset="0"/>
              </a:rPr>
              <a:pPr eaLnBrk="1" hangingPunct="1"/>
              <a:t>113</a:t>
            </a:fld>
            <a:endParaRPr lang="en-US" altLang="zh-CN">
              <a:solidFill>
                <a:srgbClr val="000000"/>
              </a:solidFill>
              <a:latin typeface="Arial" panose="020B0604020202020204" pitchFamily="34" charset="0"/>
            </a:endParaRPr>
          </a:p>
        </p:txBody>
      </p:sp>
      <p:sp>
        <p:nvSpPr>
          <p:cNvPr id="79875" name="Rectangle 2"/>
          <p:cNvSpPr>
            <a:spLocks noGrp="1" noRot="1" noChangeAspect="1" noChangeArrowheads="1" noTextEdit="1"/>
          </p:cNvSpPr>
          <p:nvPr>
            <p:ph type="sldImg"/>
          </p:nvPr>
        </p:nvSpPr>
        <p:spPr>
          <a:ln/>
        </p:spPr>
      </p:sp>
      <p:sp>
        <p:nvSpPr>
          <p:cNvPr id="798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latin typeface="Arial" panose="020B0604020202020204" pitchFamily="34" charset="0"/>
            </a:endParaRPr>
          </a:p>
        </p:txBody>
      </p:sp>
    </p:spTree>
    <p:extLst>
      <p:ext uri="{BB962C8B-B14F-4D97-AF65-F5344CB8AC3E}">
        <p14:creationId xmlns:p14="http://schemas.microsoft.com/office/powerpoint/2010/main" val="307425288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BD242308-68E7-4071-A5E4-6E72F7439112}" type="slidenum">
              <a:rPr lang="en-US" altLang="zh-CN" smtClean="0"/>
              <a:pPr>
                <a:defRPr/>
              </a:pPr>
              <a:t>114</a:t>
            </a:fld>
            <a:endParaRPr lang="en-US" altLang="zh-CN"/>
          </a:p>
        </p:txBody>
      </p:sp>
    </p:spTree>
    <p:extLst>
      <p:ext uri="{BB962C8B-B14F-4D97-AF65-F5344CB8AC3E}">
        <p14:creationId xmlns:p14="http://schemas.microsoft.com/office/powerpoint/2010/main" val="335379824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bg1"/>
                </a:solidFill>
                <a:latin typeface="Times New Roman" panose="02020603050405020304" pitchFamily="18" charset="0"/>
                <a:ea typeface="宋体" panose="02010600030101010101" pitchFamily="2" charset="-122"/>
              </a:defRPr>
            </a:lvl1pPr>
            <a:lvl2pPr marL="742950" indent="-285750" eaLnBrk="0" hangingPunct="0">
              <a:defRPr>
                <a:solidFill>
                  <a:schemeClr val="bg1"/>
                </a:solidFill>
                <a:latin typeface="Times New Roman" panose="02020603050405020304" pitchFamily="18" charset="0"/>
                <a:ea typeface="宋体" panose="02010600030101010101" pitchFamily="2" charset="-122"/>
              </a:defRPr>
            </a:lvl2pPr>
            <a:lvl3pPr marL="1143000" indent="-228600" eaLnBrk="0" hangingPunct="0">
              <a:defRPr>
                <a:solidFill>
                  <a:schemeClr val="bg1"/>
                </a:solidFill>
                <a:latin typeface="Times New Roman" panose="02020603050405020304" pitchFamily="18" charset="0"/>
                <a:ea typeface="宋体" panose="02010600030101010101" pitchFamily="2" charset="-122"/>
              </a:defRPr>
            </a:lvl3pPr>
            <a:lvl4pPr marL="1600200" indent="-228600" eaLnBrk="0" hangingPunct="0">
              <a:defRPr>
                <a:solidFill>
                  <a:schemeClr val="bg1"/>
                </a:solidFill>
                <a:latin typeface="Times New Roman" panose="02020603050405020304" pitchFamily="18" charset="0"/>
                <a:ea typeface="宋体" panose="02010600030101010101" pitchFamily="2" charset="-122"/>
              </a:defRPr>
            </a:lvl4pPr>
            <a:lvl5pPr marL="2057400" indent="-228600" eaLnBrk="0" hangingPunct="0">
              <a:defRPr>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bg1"/>
                </a:solidFill>
                <a:latin typeface="Times New Roman" panose="02020603050405020304" pitchFamily="18" charset="0"/>
                <a:ea typeface="宋体" panose="02010600030101010101" pitchFamily="2" charset="-122"/>
              </a:defRPr>
            </a:lvl9pPr>
          </a:lstStyle>
          <a:p>
            <a:pPr eaLnBrk="1" hangingPunct="1"/>
            <a:fld id="{1DA55BDE-CE15-45C5-B99B-57B8FC5ADFF2}" type="slidenum">
              <a:rPr lang="en-US" altLang="zh-CN">
                <a:solidFill>
                  <a:srgbClr val="000000"/>
                </a:solidFill>
                <a:latin typeface="Arial" panose="020B0604020202020204" pitchFamily="34" charset="0"/>
              </a:rPr>
              <a:pPr eaLnBrk="1" hangingPunct="1"/>
              <a:t>115</a:t>
            </a:fld>
            <a:endParaRPr lang="en-US" altLang="zh-CN">
              <a:solidFill>
                <a:srgbClr val="000000"/>
              </a:solidFill>
              <a:latin typeface="Arial" panose="020B0604020202020204" pitchFamily="34" charset="0"/>
            </a:endParaRPr>
          </a:p>
        </p:txBody>
      </p:sp>
      <p:sp>
        <p:nvSpPr>
          <p:cNvPr id="79875" name="Rectangle 2"/>
          <p:cNvSpPr>
            <a:spLocks noGrp="1" noRot="1" noChangeAspect="1" noChangeArrowheads="1" noTextEdit="1"/>
          </p:cNvSpPr>
          <p:nvPr>
            <p:ph type="sldImg"/>
          </p:nvPr>
        </p:nvSpPr>
        <p:spPr>
          <a:ln/>
        </p:spPr>
      </p:sp>
      <p:sp>
        <p:nvSpPr>
          <p:cNvPr id="798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1200" b="0" i="0" kern="1200" dirty="0" err="1">
                <a:solidFill>
                  <a:schemeClr val="tx1"/>
                </a:solidFill>
                <a:effectLst/>
                <a:latin typeface="Times New Roman" pitchFamily="18" charset="0"/>
                <a:ea typeface="宋体" pitchFamily="2" charset="-122"/>
                <a:cs typeface="+mn-cs"/>
              </a:rPr>
              <a:t>Hash_R</a:t>
            </a:r>
            <a:r>
              <a:rPr kumimoji="1" lang="en-US" altLang="zh-CN" sz="1200" b="0" i="0" kern="1200" dirty="0">
                <a:solidFill>
                  <a:schemeClr val="tx1"/>
                </a:solidFill>
                <a:effectLst/>
                <a:latin typeface="Times New Roman" pitchFamily="18" charset="0"/>
                <a:ea typeface="宋体" pitchFamily="2" charset="-122"/>
                <a:cs typeface="+mn-cs"/>
              </a:rPr>
              <a:t>=PRF(CKY-ICKY-R|R-IP|R-Port)</a:t>
            </a:r>
          </a:p>
          <a:p>
            <a:r>
              <a:rPr kumimoji="1" lang="en-US" altLang="zh-CN" sz="1200" b="0" i="0" kern="1200" dirty="0" err="1">
                <a:solidFill>
                  <a:schemeClr val="tx1"/>
                </a:solidFill>
                <a:effectLst/>
                <a:latin typeface="Times New Roman" pitchFamily="18" charset="0"/>
                <a:ea typeface="宋体" pitchFamily="2" charset="-122"/>
                <a:cs typeface="+mn-cs"/>
              </a:rPr>
              <a:t>Hash_I</a:t>
            </a:r>
            <a:r>
              <a:rPr kumimoji="1" lang="en-US" altLang="zh-CN" sz="1200" b="0" i="0" kern="1200" dirty="0">
                <a:solidFill>
                  <a:schemeClr val="tx1"/>
                </a:solidFill>
                <a:effectLst/>
                <a:latin typeface="Times New Roman" pitchFamily="18" charset="0"/>
                <a:ea typeface="宋体" pitchFamily="2" charset="-122"/>
                <a:cs typeface="+mn-cs"/>
              </a:rPr>
              <a:t>=PRF(CKY-I|CKY-R|I-IP|I-Port)</a:t>
            </a:r>
          </a:p>
          <a:p>
            <a:pPr eaLnBrk="1" hangingPunct="1"/>
            <a:endParaRPr lang="en-US" altLang="zh-CN" dirty="0">
              <a:latin typeface="Arial" panose="020B0604020202020204" pitchFamily="34" charset="0"/>
            </a:endParaRPr>
          </a:p>
          <a:p>
            <a:pPr eaLnBrk="1" hangingPunct="1"/>
            <a:endParaRPr lang="en-US" altLang="zh-CN" dirty="0">
              <a:latin typeface="Arial" panose="020B0604020202020204" pitchFamily="34" charset="0"/>
            </a:endParaRPr>
          </a:p>
          <a:p>
            <a:pPr eaLnBrk="1" hangingPunct="1"/>
            <a:r>
              <a:rPr lang="en-US" altLang="zh-CN" dirty="0">
                <a:latin typeface="Arial" panose="020B0604020202020204" pitchFamily="34" charset="0"/>
              </a:rPr>
              <a:t>Hash</a:t>
            </a:r>
            <a:r>
              <a:rPr lang="en-US" altLang="zh-CN" baseline="0" dirty="0">
                <a:latin typeface="Arial" panose="020B0604020202020204" pitchFamily="34" charset="0"/>
              </a:rPr>
              <a:t> of the address and </a:t>
            </a:r>
            <a:r>
              <a:rPr lang="zh-CN" altLang="en-US" baseline="0" dirty="0">
                <a:latin typeface="Arial" panose="020B0604020202020204" pitchFamily="34" charset="0"/>
              </a:rPr>
              <a:t>判断是否经过了</a:t>
            </a:r>
            <a:r>
              <a:rPr lang="en-US" altLang="zh-CN" baseline="0" dirty="0">
                <a:latin typeface="Arial" panose="020B0604020202020204" pitchFamily="34" charset="0"/>
              </a:rPr>
              <a:t>NAT</a:t>
            </a:r>
            <a:r>
              <a:rPr lang="zh-CN" altLang="en-US" baseline="0" dirty="0">
                <a:latin typeface="Arial" panose="020B0604020202020204" pitchFamily="34" charset="0"/>
              </a:rPr>
              <a:t>。经过</a:t>
            </a:r>
            <a:r>
              <a:rPr lang="en-US" altLang="zh-CN" baseline="0" dirty="0">
                <a:latin typeface="Arial" panose="020B0604020202020204" pitchFamily="34" charset="0"/>
              </a:rPr>
              <a:t>NAT</a:t>
            </a:r>
            <a:r>
              <a:rPr lang="zh-CN" altLang="en-US" baseline="0" dirty="0">
                <a:latin typeface="Arial" panose="020B0604020202020204" pitchFamily="34" charset="0"/>
              </a:rPr>
              <a:t>此值会改变。</a:t>
            </a:r>
            <a:endParaRPr lang="zh-CN" altLang="zh-CN" dirty="0">
              <a:latin typeface="Arial" panose="020B0604020202020204" pitchFamily="34" charset="0"/>
            </a:endParaRPr>
          </a:p>
        </p:txBody>
      </p:sp>
    </p:spTree>
    <p:extLst>
      <p:ext uri="{BB962C8B-B14F-4D97-AF65-F5344CB8AC3E}">
        <p14:creationId xmlns:p14="http://schemas.microsoft.com/office/powerpoint/2010/main" val="316709972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bg1"/>
                </a:solidFill>
                <a:latin typeface="Times New Roman" panose="02020603050405020304" pitchFamily="18" charset="0"/>
                <a:ea typeface="宋体" panose="02010600030101010101" pitchFamily="2" charset="-122"/>
              </a:defRPr>
            </a:lvl1pPr>
            <a:lvl2pPr marL="742950" indent="-285750" eaLnBrk="0" hangingPunct="0">
              <a:defRPr>
                <a:solidFill>
                  <a:schemeClr val="bg1"/>
                </a:solidFill>
                <a:latin typeface="Times New Roman" panose="02020603050405020304" pitchFamily="18" charset="0"/>
                <a:ea typeface="宋体" panose="02010600030101010101" pitchFamily="2" charset="-122"/>
              </a:defRPr>
            </a:lvl2pPr>
            <a:lvl3pPr marL="1143000" indent="-228600" eaLnBrk="0" hangingPunct="0">
              <a:defRPr>
                <a:solidFill>
                  <a:schemeClr val="bg1"/>
                </a:solidFill>
                <a:latin typeface="Times New Roman" panose="02020603050405020304" pitchFamily="18" charset="0"/>
                <a:ea typeface="宋体" panose="02010600030101010101" pitchFamily="2" charset="-122"/>
              </a:defRPr>
            </a:lvl3pPr>
            <a:lvl4pPr marL="1600200" indent="-228600" eaLnBrk="0" hangingPunct="0">
              <a:defRPr>
                <a:solidFill>
                  <a:schemeClr val="bg1"/>
                </a:solidFill>
                <a:latin typeface="Times New Roman" panose="02020603050405020304" pitchFamily="18" charset="0"/>
                <a:ea typeface="宋体" panose="02010600030101010101" pitchFamily="2" charset="-122"/>
              </a:defRPr>
            </a:lvl4pPr>
            <a:lvl5pPr marL="2057400" indent="-228600" eaLnBrk="0" hangingPunct="0">
              <a:defRPr>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bg1"/>
                </a:solidFill>
                <a:latin typeface="Times New Roman" panose="02020603050405020304" pitchFamily="18" charset="0"/>
                <a:ea typeface="宋体" panose="02010600030101010101" pitchFamily="2" charset="-122"/>
              </a:defRPr>
            </a:lvl9pPr>
          </a:lstStyle>
          <a:p>
            <a:pPr eaLnBrk="1" hangingPunct="1"/>
            <a:fld id="{1DA55BDE-CE15-45C5-B99B-57B8FC5ADFF2}" type="slidenum">
              <a:rPr lang="en-US" altLang="zh-CN">
                <a:solidFill>
                  <a:srgbClr val="000000"/>
                </a:solidFill>
                <a:latin typeface="Arial" panose="020B0604020202020204" pitchFamily="34" charset="0"/>
              </a:rPr>
              <a:pPr eaLnBrk="1" hangingPunct="1"/>
              <a:t>116</a:t>
            </a:fld>
            <a:endParaRPr lang="en-US" altLang="zh-CN">
              <a:solidFill>
                <a:srgbClr val="000000"/>
              </a:solidFill>
              <a:latin typeface="Arial" panose="020B0604020202020204" pitchFamily="34" charset="0"/>
            </a:endParaRPr>
          </a:p>
        </p:txBody>
      </p:sp>
      <p:sp>
        <p:nvSpPr>
          <p:cNvPr id="79875" name="Rectangle 2"/>
          <p:cNvSpPr>
            <a:spLocks noGrp="1" noRot="1" noChangeAspect="1" noChangeArrowheads="1" noTextEdit="1"/>
          </p:cNvSpPr>
          <p:nvPr>
            <p:ph type="sldImg"/>
          </p:nvPr>
        </p:nvSpPr>
        <p:spPr>
          <a:ln/>
        </p:spPr>
      </p:sp>
      <p:sp>
        <p:nvSpPr>
          <p:cNvPr id="798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kumimoji="1" lang="en-US" altLang="zh-CN" sz="1200" b="0" i="0" kern="1200" dirty="0" err="1">
                <a:solidFill>
                  <a:schemeClr val="tx1"/>
                </a:solidFill>
                <a:effectLst/>
                <a:latin typeface="Times New Roman" pitchFamily="18" charset="0"/>
                <a:ea typeface="宋体" pitchFamily="2" charset="-122"/>
                <a:cs typeface="+mn-cs"/>
              </a:rPr>
              <a:t>Hash_R</a:t>
            </a:r>
            <a:r>
              <a:rPr kumimoji="1" lang="en-US" altLang="zh-CN" sz="1200" b="0" i="0" kern="1200" dirty="0">
                <a:solidFill>
                  <a:schemeClr val="tx1"/>
                </a:solidFill>
                <a:effectLst/>
                <a:latin typeface="Times New Roman" pitchFamily="18" charset="0"/>
                <a:ea typeface="宋体" pitchFamily="2" charset="-122"/>
                <a:cs typeface="+mn-cs"/>
              </a:rPr>
              <a:t>=PRF(CKY-ICKY-R|R-IP|R-Port)</a:t>
            </a:r>
          </a:p>
          <a:p>
            <a:r>
              <a:rPr kumimoji="1" lang="en-US" altLang="zh-CN" sz="1200" b="0" i="0" kern="1200" dirty="0" err="1">
                <a:solidFill>
                  <a:schemeClr val="tx1"/>
                </a:solidFill>
                <a:effectLst/>
                <a:latin typeface="Times New Roman" pitchFamily="18" charset="0"/>
                <a:ea typeface="宋体" pitchFamily="2" charset="-122"/>
                <a:cs typeface="+mn-cs"/>
              </a:rPr>
              <a:t>Hash_I</a:t>
            </a:r>
            <a:r>
              <a:rPr kumimoji="1" lang="en-US" altLang="zh-CN" sz="1200" b="0" i="0" kern="1200" dirty="0">
                <a:solidFill>
                  <a:schemeClr val="tx1"/>
                </a:solidFill>
                <a:effectLst/>
                <a:latin typeface="Times New Roman" pitchFamily="18" charset="0"/>
                <a:ea typeface="宋体" pitchFamily="2" charset="-122"/>
                <a:cs typeface="+mn-cs"/>
              </a:rPr>
              <a:t>=PRF(CKY-I|CKY-R|I-IP|I-Port)</a:t>
            </a:r>
          </a:p>
          <a:p>
            <a:pPr eaLnBrk="1" hangingPunct="1"/>
            <a:endParaRPr lang="en-US" altLang="zh-CN" dirty="0">
              <a:latin typeface="Arial" panose="020B0604020202020204" pitchFamily="34" charset="0"/>
            </a:endParaRPr>
          </a:p>
          <a:p>
            <a:pPr eaLnBrk="1" hangingPunct="1"/>
            <a:endParaRPr lang="en-US" altLang="zh-CN" dirty="0">
              <a:latin typeface="Arial" panose="020B0604020202020204" pitchFamily="34" charset="0"/>
            </a:endParaRPr>
          </a:p>
          <a:p>
            <a:pPr eaLnBrk="1" hangingPunct="1"/>
            <a:r>
              <a:rPr lang="en-US" altLang="zh-CN" dirty="0">
                <a:latin typeface="Arial" panose="020B0604020202020204" pitchFamily="34" charset="0"/>
              </a:rPr>
              <a:t>Hash</a:t>
            </a:r>
            <a:r>
              <a:rPr lang="en-US" altLang="zh-CN" baseline="0" dirty="0">
                <a:latin typeface="Arial" panose="020B0604020202020204" pitchFamily="34" charset="0"/>
              </a:rPr>
              <a:t> of the address and </a:t>
            </a:r>
            <a:r>
              <a:rPr lang="zh-CN" altLang="en-US" baseline="0" dirty="0">
                <a:latin typeface="Arial" panose="020B0604020202020204" pitchFamily="34" charset="0"/>
              </a:rPr>
              <a:t>判断是否经过了</a:t>
            </a:r>
            <a:r>
              <a:rPr lang="en-US" altLang="zh-CN" baseline="0" dirty="0">
                <a:latin typeface="Arial" panose="020B0604020202020204" pitchFamily="34" charset="0"/>
              </a:rPr>
              <a:t>NAT</a:t>
            </a:r>
            <a:r>
              <a:rPr lang="zh-CN" altLang="en-US" baseline="0" dirty="0">
                <a:latin typeface="Arial" panose="020B0604020202020204" pitchFamily="34" charset="0"/>
              </a:rPr>
              <a:t>。经过</a:t>
            </a:r>
            <a:r>
              <a:rPr lang="en-US" altLang="zh-CN" baseline="0" dirty="0">
                <a:latin typeface="Arial" panose="020B0604020202020204" pitchFamily="34" charset="0"/>
              </a:rPr>
              <a:t>NAT</a:t>
            </a:r>
            <a:r>
              <a:rPr lang="zh-CN" altLang="en-US" baseline="0" dirty="0">
                <a:latin typeface="Arial" panose="020B0604020202020204" pitchFamily="34" charset="0"/>
              </a:rPr>
              <a:t>此值会改变。</a:t>
            </a:r>
            <a:endParaRPr lang="zh-CN" altLang="zh-CN" dirty="0">
              <a:latin typeface="Arial" panose="020B0604020202020204" pitchFamily="34" charset="0"/>
            </a:endParaRPr>
          </a:p>
        </p:txBody>
      </p:sp>
    </p:spTree>
    <p:extLst>
      <p:ext uri="{BB962C8B-B14F-4D97-AF65-F5344CB8AC3E}">
        <p14:creationId xmlns:p14="http://schemas.microsoft.com/office/powerpoint/2010/main" val="363111414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bg1"/>
                </a:solidFill>
                <a:latin typeface="Times New Roman" panose="02020603050405020304" pitchFamily="18" charset="0"/>
                <a:ea typeface="宋体" panose="02010600030101010101" pitchFamily="2" charset="-122"/>
              </a:defRPr>
            </a:lvl1pPr>
            <a:lvl2pPr marL="742950" indent="-285750" eaLnBrk="0" hangingPunct="0">
              <a:defRPr>
                <a:solidFill>
                  <a:schemeClr val="bg1"/>
                </a:solidFill>
                <a:latin typeface="Times New Roman" panose="02020603050405020304" pitchFamily="18" charset="0"/>
                <a:ea typeface="宋体" panose="02010600030101010101" pitchFamily="2" charset="-122"/>
              </a:defRPr>
            </a:lvl2pPr>
            <a:lvl3pPr marL="1143000" indent="-228600" eaLnBrk="0" hangingPunct="0">
              <a:defRPr>
                <a:solidFill>
                  <a:schemeClr val="bg1"/>
                </a:solidFill>
                <a:latin typeface="Times New Roman" panose="02020603050405020304" pitchFamily="18" charset="0"/>
                <a:ea typeface="宋体" panose="02010600030101010101" pitchFamily="2" charset="-122"/>
              </a:defRPr>
            </a:lvl3pPr>
            <a:lvl4pPr marL="1600200" indent="-228600" eaLnBrk="0" hangingPunct="0">
              <a:defRPr>
                <a:solidFill>
                  <a:schemeClr val="bg1"/>
                </a:solidFill>
                <a:latin typeface="Times New Roman" panose="02020603050405020304" pitchFamily="18" charset="0"/>
                <a:ea typeface="宋体" panose="02010600030101010101" pitchFamily="2" charset="-122"/>
              </a:defRPr>
            </a:lvl4pPr>
            <a:lvl5pPr marL="2057400" indent="-228600" eaLnBrk="0" hangingPunct="0">
              <a:defRPr>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bg1"/>
                </a:solidFill>
                <a:latin typeface="Times New Roman" panose="02020603050405020304" pitchFamily="18" charset="0"/>
                <a:ea typeface="宋体" panose="02010600030101010101" pitchFamily="2" charset="-122"/>
              </a:defRPr>
            </a:lvl9pPr>
          </a:lstStyle>
          <a:p>
            <a:pPr eaLnBrk="1" hangingPunct="1"/>
            <a:fld id="{1DA55BDE-CE15-45C5-B99B-57B8FC5ADFF2}" type="slidenum">
              <a:rPr lang="en-US" altLang="zh-CN">
                <a:solidFill>
                  <a:srgbClr val="000000"/>
                </a:solidFill>
                <a:latin typeface="Arial" panose="020B0604020202020204" pitchFamily="34" charset="0"/>
              </a:rPr>
              <a:pPr eaLnBrk="1" hangingPunct="1"/>
              <a:t>117</a:t>
            </a:fld>
            <a:endParaRPr lang="en-US" altLang="zh-CN">
              <a:solidFill>
                <a:srgbClr val="000000"/>
              </a:solidFill>
              <a:latin typeface="Arial" panose="020B0604020202020204" pitchFamily="34" charset="0"/>
            </a:endParaRPr>
          </a:p>
        </p:txBody>
      </p:sp>
      <p:sp>
        <p:nvSpPr>
          <p:cNvPr id="79875" name="Rectangle 2"/>
          <p:cNvSpPr>
            <a:spLocks noGrp="1" noRot="1" noChangeAspect="1" noChangeArrowheads="1" noTextEdit="1"/>
          </p:cNvSpPr>
          <p:nvPr>
            <p:ph type="sldImg"/>
          </p:nvPr>
        </p:nvSpPr>
        <p:spPr>
          <a:ln/>
        </p:spPr>
      </p:sp>
      <p:sp>
        <p:nvSpPr>
          <p:cNvPr id="798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latin typeface="Arial" panose="020B0604020202020204" pitchFamily="34" charset="0"/>
            </a:endParaRPr>
          </a:p>
        </p:txBody>
      </p:sp>
    </p:spTree>
    <p:extLst>
      <p:ext uri="{BB962C8B-B14F-4D97-AF65-F5344CB8AC3E}">
        <p14:creationId xmlns:p14="http://schemas.microsoft.com/office/powerpoint/2010/main" val="9234037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bg1"/>
                </a:solidFill>
                <a:latin typeface="Times New Roman" panose="02020603050405020304" pitchFamily="18" charset="0"/>
                <a:ea typeface="宋体" panose="02010600030101010101" pitchFamily="2" charset="-122"/>
              </a:defRPr>
            </a:lvl1pPr>
            <a:lvl2pPr marL="742950" indent="-285750" eaLnBrk="0" hangingPunct="0">
              <a:defRPr>
                <a:solidFill>
                  <a:schemeClr val="bg1"/>
                </a:solidFill>
                <a:latin typeface="Times New Roman" panose="02020603050405020304" pitchFamily="18" charset="0"/>
                <a:ea typeface="宋体" panose="02010600030101010101" pitchFamily="2" charset="-122"/>
              </a:defRPr>
            </a:lvl2pPr>
            <a:lvl3pPr marL="1143000" indent="-228600" eaLnBrk="0" hangingPunct="0">
              <a:defRPr>
                <a:solidFill>
                  <a:schemeClr val="bg1"/>
                </a:solidFill>
                <a:latin typeface="Times New Roman" panose="02020603050405020304" pitchFamily="18" charset="0"/>
                <a:ea typeface="宋体" panose="02010600030101010101" pitchFamily="2" charset="-122"/>
              </a:defRPr>
            </a:lvl3pPr>
            <a:lvl4pPr marL="1600200" indent="-228600" eaLnBrk="0" hangingPunct="0">
              <a:defRPr>
                <a:solidFill>
                  <a:schemeClr val="bg1"/>
                </a:solidFill>
                <a:latin typeface="Times New Roman" panose="02020603050405020304" pitchFamily="18" charset="0"/>
                <a:ea typeface="宋体" panose="02010600030101010101" pitchFamily="2" charset="-122"/>
              </a:defRPr>
            </a:lvl4pPr>
            <a:lvl5pPr marL="2057400" indent="-228600" eaLnBrk="0" hangingPunct="0">
              <a:defRPr>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bg1"/>
                </a:solidFill>
                <a:latin typeface="Times New Roman" panose="02020603050405020304" pitchFamily="18" charset="0"/>
                <a:ea typeface="宋体" panose="02010600030101010101" pitchFamily="2" charset="-122"/>
              </a:defRPr>
            </a:lvl9pPr>
          </a:lstStyle>
          <a:p>
            <a:pPr eaLnBrk="1" hangingPunct="1"/>
            <a:fld id="{FE30F869-61A4-4D35-A2E6-F1017B7C98BB}" type="slidenum">
              <a:rPr lang="en-US" altLang="zh-CN">
                <a:solidFill>
                  <a:srgbClr val="000000"/>
                </a:solidFill>
                <a:latin typeface="Arial" panose="020B0604020202020204" pitchFamily="34" charset="0"/>
              </a:rPr>
              <a:pPr eaLnBrk="1" hangingPunct="1"/>
              <a:t>118</a:t>
            </a:fld>
            <a:endParaRPr lang="en-US" altLang="zh-CN">
              <a:solidFill>
                <a:srgbClr val="000000"/>
              </a:solidFill>
              <a:latin typeface="Arial" panose="020B0604020202020204" pitchFamily="34" charset="0"/>
            </a:endParaRPr>
          </a:p>
        </p:txBody>
      </p:sp>
      <p:sp>
        <p:nvSpPr>
          <p:cNvPr id="78851" name="Rectangle 2"/>
          <p:cNvSpPr>
            <a:spLocks noGrp="1" noRot="1" noChangeAspect="1" noChangeArrowheads="1" noTextEdit="1"/>
          </p:cNvSpPr>
          <p:nvPr>
            <p:ph type="sldImg"/>
          </p:nvPr>
        </p:nvSpPr>
        <p:spPr>
          <a:ln/>
        </p:spPr>
      </p:sp>
      <p:sp>
        <p:nvSpPr>
          <p:cNvPr id="788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dirty="0">
                <a:latin typeface="Arial" panose="020B0604020202020204" pitchFamily="34" charset="0"/>
              </a:rPr>
              <a:t>发起者向响应者发送一个封装有建议载荷（如加密算法、认证算法及认证方式等）的</a:t>
            </a:r>
            <a:r>
              <a:rPr lang="en-US" altLang="zh-CN" dirty="0">
                <a:latin typeface="Arial" panose="020B0604020202020204" pitchFamily="34" charset="0"/>
              </a:rPr>
              <a:t>SA</a:t>
            </a:r>
            <a:r>
              <a:rPr lang="zh-CN" altLang="en-US" dirty="0">
                <a:latin typeface="Arial" panose="020B0604020202020204" pitchFamily="34" charset="0"/>
              </a:rPr>
              <a:t>载荷。</a:t>
            </a:r>
          </a:p>
          <a:p>
            <a:pPr eaLnBrk="1" hangingPunct="1"/>
            <a:r>
              <a:rPr lang="en-US" altLang="zh-CN" dirty="0">
                <a:latin typeface="Arial" panose="020B0604020202020204" pitchFamily="34" charset="0"/>
              </a:rPr>
              <a:t>2</a:t>
            </a:r>
            <a:r>
              <a:rPr lang="zh-CN" altLang="en-US" dirty="0">
                <a:latin typeface="Arial" panose="020B0604020202020204" pitchFamily="34" charset="0"/>
              </a:rPr>
              <a:t>。响应者发送一个</a:t>
            </a:r>
            <a:r>
              <a:rPr lang="en-US" altLang="zh-CN" dirty="0">
                <a:latin typeface="Arial" panose="020B0604020202020204" pitchFamily="34" charset="0"/>
              </a:rPr>
              <a:t>SA</a:t>
            </a:r>
            <a:r>
              <a:rPr lang="zh-CN" altLang="en-US" dirty="0">
                <a:latin typeface="Arial" panose="020B0604020202020204" pitchFamily="34" charset="0"/>
              </a:rPr>
              <a:t>载荷，表明它所接受的正在协商的</a:t>
            </a:r>
            <a:r>
              <a:rPr lang="en-US" altLang="zh-CN" dirty="0">
                <a:latin typeface="Arial" panose="020B0604020202020204" pitchFamily="34" charset="0"/>
              </a:rPr>
              <a:t>SA</a:t>
            </a:r>
            <a:r>
              <a:rPr lang="zh-CN" altLang="en-US" dirty="0">
                <a:latin typeface="Arial" panose="020B0604020202020204" pitchFamily="34" charset="0"/>
              </a:rPr>
              <a:t>建议。</a:t>
            </a:r>
          </a:p>
          <a:p>
            <a:pPr eaLnBrk="1" hangingPunct="1"/>
            <a:r>
              <a:rPr lang="en-US" altLang="zh-CN" dirty="0">
                <a:latin typeface="Arial" panose="020B0604020202020204" pitchFamily="34" charset="0"/>
              </a:rPr>
              <a:t>3</a:t>
            </a:r>
            <a:r>
              <a:rPr lang="zh-CN" altLang="en-US" dirty="0">
                <a:latin typeface="Arial" panose="020B0604020202020204" pitchFamily="34" charset="0"/>
              </a:rPr>
              <a:t>。和</a:t>
            </a:r>
            <a:r>
              <a:rPr lang="en-US" altLang="zh-CN" dirty="0">
                <a:latin typeface="Arial" panose="020B0604020202020204" pitchFamily="34" charset="0"/>
              </a:rPr>
              <a:t>4</a:t>
            </a:r>
            <a:r>
              <a:rPr lang="zh-CN" altLang="en-US" dirty="0">
                <a:latin typeface="Arial" panose="020B0604020202020204" pitchFamily="34" charset="0"/>
              </a:rPr>
              <a:t>。发起者和响应者交换</a:t>
            </a:r>
            <a:r>
              <a:rPr lang="en-US" altLang="zh-CN" dirty="0">
                <a:latin typeface="Arial" panose="020B0604020202020204" pitchFamily="34" charset="0"/>
              </a:rPr>
              <a:t>D-H</a:t>
            </a:r>
            <a:r>
              <a:rPr lang="zh-CN" altLang="en-US" dirty="0">
                <a:latin typeface="Arial" panose="020B0604020202020204" pitchFamily="34" charset="0"/>
              </a:rPr>
              <a:t>公开值和随机数（</a:t>
            </a:r>
            <a:r>
              <a:rPr lang="en-US" altLang="zh-CN" dirty="0">
                <a:latin typeface="Arial" panose="020B0604020202020204" pitchFamily="34" charset="0"/>
              </a:rPr>
              <a:t>nonce</a:t>
            </a:r>
            <a:r>
              <a:rPr lang="zh-CN" altLang="en-US" dirty="0">
                <a:latin typeface="Arial" panose="020B0604020202020204" pitchFamily="34" charset="0"/>
              </a:rPr>
              <a:t>），该</a:t>
            </a:r>
            <a:r>
              <a:rPr lang="en-US" altLang="zh-CN" dirty="0">
                <a:latin typeface="Arial" panose="020B0604020202020204" pitchFamily="34" charset="0"/>
              </a:rPr>
              <a:t>nonce</a:t>
            </a:r>
            <a:r>
              <a:rPr lang="zh-CN" altLang="en-US" dirty="0">
                <a:latin typeface="Arial" panose="020B0604020202020204" pitchFamily="34" charset="0"/>
              </a:rPr>
              <a:t>是计算共享密钥所必须的。</a:t>
            </a:r>
          </a:p>
          <a:p>
            <a:pPr eaLnBrk="1" hangingPunct="1"/>
            <a:r>
              <a:rPr lang="en-US" altLang="zh-CN" dirty="0">
                <a:latin typeface="Arial" panose="020B0604020202020204" pitchFamily="34" charset="0"/>
              </a:rPr>
              <a:t>5</a:t>
            </a:r>
            <a:r>
              <a:rPr lang="zh-CN" altLang="en-US" dirty="0">
                <a:latin typeface="Arial" panose="020B0604020202020204" pitchFamily="34" charset="0"/>
              </a:rPr>
              <a:t>。和</a:t>
            </a:r>
            <a:r>
              <a:rPr lang="en-US" altLang="zh-CN" dirty="0">
                <a:latin typeface="Arial" panose="020B0604020202020204" pitchFamily="34" charset="0"/>
              </a:rPr>
              <a:t>6</a:t>
            </a:r>
            <a:r>
              <a:rPr lang="zh-CN" altLang="en-US" dirty="0">
                <a:latin typeface="Arial" panose="020B0604020202020204" pitchFamily="34" charset="0"/>
              </a:rPr>
              <a:t>。发起者和响应者交换标识数据（如节点的</a:t>
            </a:r>
            <a:r>
              <a:rPr lang="en-US" altLang="zh-CN" dirty="0">
                <a:latin typeface="Arial" panose="020B0604020202020204" pitchFamily="34" charset="0"/>
              </a:rPr>
              <a:t>IP</a:t>
            </a:r>
            <a:r>
              <a:rPr lang="zh-CN" altLang="en-US" dirty="0">
                <a:latin typeface="Arial" panose="020B0604020202020204" pitchFamily="34" charset="0"/>
              </a:rPr>
              <a:t>地址、域名等）并认证</a:t>
            </a:r>
            <a:r>
              <a:rPr lang="en-US" altLang="zh-CN" dirty="0">
                <a:latin typeface="Arial" panose="020B0604020202020204" pitchFamily="34" charset="0"/>
              </a:rPr>
              <a:t>D-H</a:t>
            </a:r>
            <a:r>
              <a:rPr lang="zh-CN" altLang="en-US" dirty="0">
                <a:latin typeface="Arial" panose="020B0604020202020204" pitchFamily="34" charset="0"/>
              </a:rPr>
              <a:t>交换，这两个消息是加密的，采用</a:t>
            </a:r>
            <a:r>
              <a:rPr lang="en-US" altLang="zh-CN" dirty="0">
                <a:latin typeface="Arial" panose="020B0604020202020204" pitchFamily="34" charset="0"/>
              </a:rPr>
              <a:t>3</a:t>
            </a:r>
            <a:r>
              <a:rPr lang="zh-CN" altLang="en-US" dirty="0">
                <a:latin typeface="Arial" panose="020B0604020202020204" pitchFamily="34" charset="0"/>
              </a:rPr>
              <a:t>和</a:t>
            </a:r>
            <a:r>
              <a:rPr lang="en-US" altLang="zh-CN" dirty="0">
                <a:latin typeface="Arial" panose="020B0604020202020204" pitchFamily="34" charset="0"/>
              </a:rPr>
              <a:t>4</a:t>
            </a:r>
            <a:r>
              <a:rPr lang="zh-CN" altLang="en-US" dirty="0">
                <a:latin typeface="Arial" panose="020B0604020202020204" pitchFamily="34" charset="0"/>
              </a:rPr>
              <a:t>中交换的信息生成密钥。</a:t>
            </a:r>
            <a:endParaRPr lang="en-US" altLang="zh-CN" dirty="0">
              <a:latin typeface="Arial" panose="020B0604020202020204" pitchFamily="34" charset="0"/>
            </a:endParaRPr>
          </a:p>
          <a:p>
            <a:pPr eaLnBrk="1" hangingPunct="1"/>
            <a:endParaRPr lang="en-US" altLang="zh-CN" dirty="0">
              <a:latin typeface="Arial" panose="020B0604020202020204" pitchFamily="34" charset="0"/>
            </a:endParaRPr>
          </a:p>
          <a:p>
            <a:pPr eaLnBrk="1" hangingPunct="1"/>
            <a:endParaRPr lang="en-US" altLang="zh-CN" dirty="0">
              <a:latin typeface="Arial" panose="020B0604020202020204" pitchFamily="34" charset="0"/>
            </a:endParaRPr>
          </a:p>
          <a:p>
            <a:pPr eaLnBrk="1" hangingPunct="1"/>
            <a:r>
              <a:rPr kumimoji="1" lang="en-US" altLang="zh-CN" sz="1200" b="0" i="0" kern="1200" dirty="0">
                <a:solidFill>
                  <a:schemeClr val="tx1"/>
                </a:solidFill>
                <a:effectLst/>
                <a:latin typeface="Times New Roman" pitchFamily="18" charset="0"/>
                <a:ea typeface="宋体" pitchFamily="2" charset="-122"/>
                <a:cs typeface="+mn-cs"/>
              </a:rPr>
              <a:t>CKY-I</a:t>
            </a:r>
            <a:r>
              <a:rPr kumimoji="1" lang="zh-CN" altLang="en-US" sz="1200" b="0" i="0" kern="1200" dirty="0">
                <a:solidFill>
                  <a:schemeClr val="tx1"/>
                </a:solidFill>
                <a:effectLst/>
                <a:latin typeface="Times New Roman" pitchFamily="18" charset="0"/>
                <a:ea typeface="宋体" pitchFamily="2" charset="-122"/>
                <a:cs typeface="+mn-cs"/>
              </a:rPr>
              <a:t>和</a:t>
            </a:r>
            <a:r>
              <a:rPr kumimoji="1" lang="en-US" altLang="zh-CN" sz="1200" b="0" i="0" kern="1200" dirty="0">
                <a:solidFill>
                  <a:schemeClr val="tx1"/>
                </a:solidFill>
                <a:effectLst/>
                <a:latin typeface="Times New Roman" pitchFamily="18" charset="0"/>
                <a:ea typeface="宋体" pitchFamily="2" charset="-122"/>
                <a:cs typeface="+mn-cs"/>
              </a:rPr>
              <a:t>CKY-R</a:t>
            </a:r>
            <a:r>
              <a:rPr kumimoji="1" lang="zh-CN" altLang="en-US" sz="1200" b="0" i="0" kern="1200" dirty="0">
                <a:solidFill>
                  <a:schemeClr val="tx1"/>
                </a:solidFill>
                <a:effectLst/>
                <a:latin typeface="Times New Roman" pitchFamily="18" charset="0"/>
                <a:ea typeface="宋体" pitchFamily="2" charset="-122"/>
                <a:cs typeface="+mn-cs"/>
              </a:rPr>
              <a:t>是发起方和接收方的</a:t>
            </a:r>
            <a:r>
              <a:rPr kumimoji="1" lang="en-US" altLang="zh-CN" sz="1200" b="0" i="0" kern="1200" dirty="0">
                <a:solidFill>
                  <a:schemeClr val="tx1"/>
                </a:solidFill>
                <a:effectLst/>
                <a:latin typeface="Times New Roman" pitchFamily="18" charset="0"/>
                <a:ea typeface="宋体" pitchFamily="2" charset="-122"/>
                <a:cs typeface="+mn-cs"/>
              </a:rPr>
              <a:t>cookie</a:t>
            </a:r>
            <a:r>
              <a:rPr kumimoji="1" lang="zh-CN" altLang="en-US" sz="1200" b="0" i="0" kern="1200" dirty="0">
                <a:solidFill>
                  <a:schemeClr val="tx1"/>
                </a:solidFill>
                <a:effectLst/>
                <a:latin typeface="Times New Roman" pitchFamily="18" charset="0"/>
                <a:ea typeface="宋体" pitchFamily="2" charset="-122"/>
                <a:cs typeface="+mn-cs"/>
              </a:rPr>
              <a:t>值。当收到对端的报文，发现</a:t>
            </a:r>
            <a:r>
              <a:rPr kumimoji="1" lang="en-US" altLang="zh-CN" sz="1200" b="0" i="0" kern="1200" dirty="0">
                <a:solidFill>
                  <a:schemeClr val="tx1"/>
                </a:solidFill>
                <a:effectLst/>
                <a:latin typeface="Times New Roman" pitchFamily="18" charset="0"/>
                <a:ea typeface="宋体" pitchFamily="2" charset="-122"/>
                <a:cs typeface="+mn-cs"/>
              </a:rPr>
              <a:t>hash</a:t>
            </a:r>
            <a:r>
              <a:rPr kumimoji="1" lang="zh-CN" altLang="en-US" sz="1200" b="0" i="0" kern="1200" dirty="0">
                <a:solidFill>
                  <a:schemeClr val="tx1"/>
                </a:solidFill>
                <a:effectLst/>
                <a:latin typeface="Times New Roman" pitchFamily="18" charset="0"/>
                <a:ea typeface="宋体" pitchFamily="2" charset="-122"/>
                <a:cs typeface="+mn-cs"/>
              </a:rPr>
              <a:t>值不一样的时候，说明报文经过了</a:t>
            </a:r>
            <a:r>
              <a:rPr kumimoji="1" lang="en-US" altLang="zh-CN" sz="1200" b="0" i="0" kern="1200" dirty="0" err="1">
                <a:solidFill>
                  <a:schemeClr val="tx1"/>
                </a:solidFill>
                <a:effectLst/>
                <a:latin typeface="Times New Roman" pitchFamily="18" charset="0"/>
                <a:ea typeface="宋体" pitchFamily="2" charset="-122"/>
                <a:cs typeface="+mn-cs"/>
              </a:rPr>
              <a:t>nat</a:t>
            </a:r>
            <a:r>
              <a:rPr kumimoji="1" lang="zh-CN" altLang="en-US" sz="1200" b="0" i="0" kern="1200" dirty="0">
                <a:solidFill>
                  <a:schemeClr val="tx1"/>
                </a:solidFill>
                <a:effectLst/>
                <a:latin typeface="Times New Roman" pitchFamily="18" charset="0"/>
                <a:ea typeface="宋体" pitchFamily="2" charset="-122"/>
                <a:cs typeface="+mn-cs"/>
              </a:rPr>
              <a:t>设备。</a:t>
            </a:r>
            <a:endParaRPr lang="zh-CN" altLang="en-US" dirty="0">
              <a:latin typeface="Arial" panose="020B0604020202020204" pitchFamily="34" charset="0"/>
            </a:endParaRPr>
          </a:p>
        </p:txBody>
      </p:sp>
    </p:spTree>
    <p:extLst>
      <p:ext uri="{BB962C8B-B14F-4D97-AF65-F5344CB8AC3E}">
        <p14:creationId xmlns:p14="http://schemas.microsoft.com/office/powerpoint/2010/main" val="101303962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bg1"/>
                </a:solidFill>
                <a:latin typeface="Times New Roman" panose="02020603050405020304" pitchFamily="18" charset="0"/>
                <a:ea typeface="宋体" panose="02010600030101010101" pitchFamily="2" charset="-122"/>
              </a:defRPr>
            </a:lvl1pPr>
            <a:lvl2pPr marL="742950" indent="-285750" eaLnBrk="0" hangingPunct="0">
              <a:defRPr>
                <a:solidFill>
                  <a:schemeClr val="bg1"/>
                </a:solidFill>
                <a:latin typeface="Times New Roman" panose="02020603050405020304" pitchFamily="18" charset="0"/>
                <a:ea typeface="宋体" panose="02010600030101010101" pitchFamily="2" charset="-122"/>
              </a:defRPr>
            </a:lvl2pPr>
            <a:lvl3pPr marL="1143000" indent="-228600" eaLnBrk="0" hangingPunct="0">
              <a:defRPr>
                <a:solidFill>
                  <a:schemeClr val="bg1"/>
                </a:solidFill>
                <a:latin typeface="Times New Roman" panose="02020603050405020304" pitchFamily="18" charset="0"/>
                <a:ea typeface="宋体" panose="02010600030101010101" pitchFamily="2" charset="-122"/>
              </a:defRPr>
            </a:lvl3pPr>
            <a:lvl4pPr marL="1600200" indent="-228600" eaLnBrk="0" hangingPunct="0">
              <a:defRPr>
                <a:solidFill>
                  <a:schemeClr val="bg1"/>
                </a:solidFill>
                <a:latin typeface="Times New Roman" panose="02020603050405020304" pitchFamily="18" charset="0"/>
                <a:ea typeface="宋体" panose="02010600030101010101" pitchFamily="2" charset="-122"/>
              </a:defRPr>
            </a:lvl4pPr>
            <a:lvl5pPr marL="2057400" indent="-228600" eaLnBrk="0" hangingPunct="0">
              <a:defRPr>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bg1"/>
                </a:solidFill>
                <a:latin typeface="Times New Roman" panose="02020603050405020304" pitchFamily="18" charset="0"/>
                <a:ea typeface="宋体" panose="02010600030101010101" pitchFamily="2" charset="-122"/>
              </a:defRPr>
            </a:lvl9pPr>
          </a:lstStyle>
          <a:p>
            <a:pPr eaLnBrk="1" hangingPunct="1"/>
            <a:fld id="{1DA55BDE-CE15-45C5-B99B-57B8FC5ADFF2}" type="slidenum">
              <a:rPr lang="en-US" altLang="zh-CN">
                <a:solidFill>
                  <a:srgbClr val="000000"/>
                </a:solidFill>
                <a:latin typeface="Arial" panose="020B0604020202020204" pitchFamily="34" charset="0"/>
              </a:rPr>
              <a:pPr eaLnBrk="1" hangingPunct="1"/>
              <a:t>119</a:t>
            </a:fld>
            <a:endParaRPr lang="en-US" altLang="zh-CN">
              <a:solidFill>
                <a:srgbClr val="000000"/>
              </a:solidFill>
              <a:latin typeface="Arial" panose="020B0604020202020204" pitchFamily="34" charset="0"/>
            </a:endParaRPr>
          </a:p>
        </p:txBody>
      </p:sp>
      <p:sp>
        <p:nvSpPr>
          <p:cNvPr id="79875" name="Rectangle 2"/>
          <p:cNvSpPr>
            <a:spLocks noGrp="1" noRot="1" noChangeAspect="1" noChangeArrowheads="1" noTextEdit="1"/>
          </p:cNvSpPr>
          <p:nvPr>
            <p:ph type="sldImg"/>
          </p:nvPr>
        </p:nvSpPr>
        <p:spPr>
          <a:ln/>
        </p:spPr>
      </p:sp>
      <p:sp>
        <p:nvSpPr>
          <p:cNvPr id="798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latin typeface="Arial" panose="020B0604020202020204" pitchFamily="34" charset="0"/>
            </a:endParaRPr>
          </a:p>
        </p:txBody>
      </p:sp>
    </p:spTree>
    <p:extLst>
      <p:ext uri="{BB962C8B-B14F-4D97-AF65-F5344CB8AC3E}">
        <p14:creationId xmlns:p14="http://schemas.microsoft.com/office/powerpoint/2010/main" val="12313846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bg1"/>
                </a:solidFill>
                <a:latin typeface="Times New Roman" panose="02020603050405020304" pitchFamily="18" charset="0"/>
                <a:ea typeface="宋体" panose="02010600030101010101" pitchFamily="2" charset="-122"/>
              </a:defRPr>
            </a:lvl1pPr>
            <a:lvl2pPr marL="742950" indent="-285750" eaLnBrk="0" hangingPunct="0">
              <a:defRPr>
                <a:solidFill>
                  <a:schemeClr val="bg1"/>
                </a:solidFill>
                <a:latin typeface="Times New Roman" panose="02020603050405020304" pitchFamily="18" charset="0"/>
                <a:ea typeface="宋体" panose="02010600030101010101" pitchFamily="2" charset="-122"/>
              </a:defRPr>
            </a:lvl2pPr>
            <a:lvl3pPr marL="1143000" indent="-228600" eaLnBrk="0" hangingPunct="0">
              <a:defRPr>
                <a:solidFill>
                  <a:schemeClr val="bg1"/>
                </a:solidFill>
                <a:latin typeface="Times New Roman" panose="02020603050405020304" pitchFamily="18" charset="0"/>
                <a:ea typeface="宋体" panose="02010600030101010101" pitchFamily="2" charset="-122"/>
              </a:defRPr>
            </a:lvl3pPr>
            <a:lvl4pPr marL="1600200" indent="-228600" eaLnBrk="0" hangingPunct="0">
              <a:defRPr>
                <a:solidFill>
                  <a:schemeClr val="bg1"/>
                </a:solidFill>
                <a:latin typeface="Times New Roman" panose="02020603050405020304" pitchFamily="18" charset="0"/>
                <a:ea typeface="宋体" panose="02010600030101010101" pitchFamily="2" charset="-122"/>
              </a:defRPr>
            </a:lvl4pPr>
            <a:lvl5pPr marL="2057400" indent="-228600" eaLnBrk="0" hangingPunct="0">
              <a:defRPr>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bg1"/>
                </a:solidFill>
                <a:latin typeface="Times New Roman" panose="02020603050405020304" pitchFamily="18" charset="0"/>
                <a:ea typeface="宋体" panose="02010600030101010101" pitchFamily="2" charset="-122"/>
              </a:defRPr>
            </a:lvl9pPr>
          </a:lstStyle>
          <a:p>
            <a:pPr eaLnBrk="1" hangingPunct="1"/>
            <a:fld id="{1DA55BDE-CE15-45C5-B99B-57B8FC5ADFF2}" type="slidenum">
              <a:rPr lang="en-US" altLang="zh-CN">
                <a:solidFill>
                  <a:srgbClr val="000000"/>
                </a:solidFill>
                <a:latin typeface="Arial" panose="020B0604020202020204" pitchFamily="34" charset="0"/>
              </a:rPr>
              <a:pPr eaLnBrk="1" hangingPunct="1"/>
              <a:t>120</a:t>
            </a:fld>
            <a:endParaRPr lang="en-US" altLang="zh-CN">
              <a:solidFill>
                <a:srgbClr val="000000"/>
              </a:solidFill>
              <a:latin typeface="Arial" panose="020B0604020202020204" pitchFamily="34" charset="0"/>
            </a:endParaRPr>
          </a:p>
        </p:txBody>
      </p:sp>
      <p:sp>
        <p:nvSpPr>
          <p:cNvPr id="79875" name="Rectangle 2"/>
          <p:cNvSpPr>
            <a:spLocks noGrp="1" noRot="1" noChangeAspect="1" noChangeArrowheads="1" noTextEdit="1"/>
          </p:cNvSpPr>
          <p:nvPr>
            <p:ph type="sldImg"/>
          </p:nvPr>
        </p:nvSpPr>
        <p:spPr>
          <a:ln/>
        </p:spPr>
      </p:sp>
      <p:sp>
        <p:nvSpPr>
          <p:cNvPr id="798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latin typeface="Arial" panose="020B0604020202020204" pitchFamily="34" charset="0"/>
            </a:endParaRPr>
          </a:p>
        </p:txBody>
      </p:sp>
    </p:spTree>
    <p:extLst>
      <p:ext uri="{BB962C8B-B14F-4D97-AF65-F5344CB8AC3E}">
        <p14:creationId xmlns:p14="http://schemas.microsoft.com/office/powerpoint/2010/main" val="63843858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bg1"/>
                </a:solidFill>
                <a:latin typeface="Times New Roman" panose="02020603050405020304" pitchFamily="18" charset="0"/>
                <a:ea typeface="宋体" panose="02010600030101010101" pitchFamily="2" charset="-122"/>
              </a:defRPr>
            </a:lvl1pPr>
            <a:lvl2pPr marL="742950" indent="-285750" eaLnBrk="0" hangingPunct="0">
              <a:defRPr>
                <a:solidFill>
                  <a:schemeClr val="bg1"/>
                </a:solidFill>
                <a:latin typeface="Times New Roman" panose="02020603050405020304" pitchFamily="18" charset="0"/>
                <a:ea typeface="宋体" panose="02010600030101010101" pitchFamily="2" charset="-122"/>
              </a:defRPr>
            </a:lvl2pPr>
            <a:lvl3pPr marL="1143000" indent="-228600" eaLnBrk="0" hangingPunct="0">
              <a:defRPr>
                <a:solidFill>
                  <a:schemeClr val="bg1"/>
                </a:solidFill>
                <a:latin typeface="Times New Roman" panose="02020603050405020304" pitchFamily="18" charset="0"/>
                <a:ea typeface="宋体" panose="02010600030101010101" pitchFamily="2" charset="-122"/>
              </a:defRPr>
            </a:lvl3pPr>
            <a:lvl4pPr marL="1600200" indent="-228600" eaLnBrk="0" hangingPunct="0">
              <a:defRPr>
                <a:solidFill>
                  <a:schemeClr val="bg1"/>
                </a:solidFill>
                <a:latin typeface="Times New Roman" panose="02020603050405020304" pitchFamily="18" charset="0"/>
                <a:ea typeface="宋体" panose="02010600030101010101" pitchFamily="2" charset="-122"/>
              </a:defRPr>
            </a:lvl4pPr>
            <a:lvl5pPr marL="2057400" indent="-228600" eaLnBrk="0" hangingPunct="0">
              <a:defRPr>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bg1"/>
                </a:solidFill>
                <a:latin typeface="Times New Roman" panose="02020603050405020304" pitchFamily="18" charset="0"/>
                <a:ea typeface="宋体" panose="02010600030101010101" pitchFamily="2" charset="-122"/>
              </a:defRPr>
            </a:lvl9pPr>
          </a:lstStyle>
          <a:p>
            <a:pPr eaLnBrk="1" hangingPunct="1"/>
            <a:fld id="{1DA55BDE-CE15-45C5-B99B-57B8FC5ADFF2}" type="slidenum">
              <a:rPr lang="en-US" altLang="zh-CN">
                <a:solidFill>
                  <a:srgbClr val="000000"/>
                </a:solidFill>
                <a:latin typeface="Arial" panose="020B0604020202020204" pitchFamily="34" charset="0"/>
              </a:rPr>
              <a:pPr eaLnBrk="1" hangingPunct="1"/>
              <a:t>121</a:t>
            </a:fld>
            <a:endParaRPr lang="en-US" altLang="zh-CN">
              <a:solidFill>
                <a:srgbClr val="000000"/>
              </a:solidFill>
              <a:latin typeface="Arial" panose="020B0604020202020204" pitchFamily="34" charset="0"/>
            </a:endParaRPr>
          </a:p>
        </p:txBody>
      </p:sp>
      <p:sp>
        <p:nvSpPr>
          <p:cNvPr id="79875" name="Rectangle 2"/>
          <p:cNvSpPr>
            <a:spLocks noGrp="1" noRot="1" noChangeAspect="1" noChangeArrowheads="1" noTextEdit="1"/>
          </p:cNvSpPr>
          <p:nvPr>
            <p:ph type="sldImg"/>
          </p:nvPr>
        </p:nvSpPr>
        <p:spPr>
          <a:ln/>
        </p:spPr>
      </p:sp>
      <p:sp>
        <p:nvSpPr>
          <p:cNvPr id="798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latin typeface="Arial" panose="020B0604020202020204" pitchFamily="34" charset="0"/>
            </a:endParaRPr>
          </a:p>
        </p:txBody>
      </p:sp>
    </p:spTree>
    <p:extLst>
      <p:ext uri="{BB962C8B-B14F-4D97-AF65-F5344CB8AC3E}">
        <p14:creationId xmlns:p14="http://schemas.microsoft.com/office/powerpoint/2010/main" val="4589482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BD242308-68E7-4071-A5E4-6E72F7439112}" type="slidenum">
              <a:rPr lang="en-US" altLang="zh-CN" smtClean="0"/>
              <a:pPr>
                <a:defRPr/>
              </a:pPr>
              <a:t>18</a:t>
            </a:fld>
            <a:endParaRPr lang="en-US" altLang="zh-CN"/>
          </a:p>
        </p:txBody>
      </p:sp>
    </p:spTree>
    <p:extLst>
      <p:ext uri="{BB962C8B-B14F-4D97-AF65-F5344CB8AC3E}">
        <p14:creationId xmlns:p14="http://schemas.microsoft.com/office/powerpoint/2010/main" val="186745259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3B90CD9-F340-428C-9C9A-F06A90396A2D}" type="slidenum">
              <a:rPr lang="en-US" altLang="zh-CN"/>
              <a:pPr/>
              <a:t>126</a:t>
            </a:fld>
            <a:endParaRPr lang="en-US" altLang="zh-CN"/>
          </a:p>
        </p:txBody>
      </p:sp>
      <p:sp>
        <p:nvSpPr>
          <p:cNvPr id="161794" name="Rectangle 2"/>
          <p:cNvSpPr>
            <a:spLocks noGrp="1" noRot="1" noChangeAspect="1" noChangeArrowheads="1"/>
          </p:cNvSpPr>
          <p:nvPr>
            <p:ph type="sldImg"/>
          </p:nvPr>
        </p:nvSpPr>
        <p:spPr>
          <a:xfrm>
            <a:off x="838200" y="865188"/>
            <a:ext cx="4984750" cy="3451225"/>
          </a:xfrm>
        </p:spPr>
      </p:sp>
      <p:sp>
        <p:nvSpPr>
          <p:cNvPr id="161795" name="Rectangle 3"/>
          <p:cNvSpPr>
            <a:spLocks noGrp="1" noChangeArrowheads="1"/>
          </p:cNvSpPr>
          <p:nvPr>
            <p:ph type="body" idx="1"/>
          </p:nvPr>
        </p:nvSpPr>
        <p:spPr bwMode="auto">
          <a:xfrm>
            <a:off x="666274" y="4689515"/>
            <a:ext cx="5330190" cy="4442698"/>
          </a:xfrm>
          <a:prstGeom prst="rect">
            <a:avLst/>
          </a:prstGeom>
          <a:noFill/>
          <a:ln>
            <a:miter lim="800000"/>
            <a:headEnd/>
            <a:tailEnd/>
          </a:ln>
        </p:spPr>
        <p:txBody>
          <a:bodyPr/>
          <a:lstStyle/>
          <a:p>
            <a:r>
              <a:rPr lang="en-US" altLang="zh-CN" dirty="0"/>
              <a:t>PFS </a:t>
            </a:r>
            <a:r>
              <a:rPr lang="en-US" altLang="zh-CN" b="1" dirty="0"/>
              <a:t>Perfect Forward Secrecy</a:t>
            </a:r>
          </a:p>
          <a:p>
            <a:r>
              <a:rPr lang="en-US" altLang="zh-CN" dirty="0"/>
              <a:t>HASH(1) is the </a:t>
            </a:r>
            <a:r>
              <a:rPr lang="en-US" altLang="zh-CN" dirty="0" err="1"/>
              <a:t>prf</a:t>
            </a:r>
            <a:r>
              <a:rPr lang="en-US" altLang="zh-CN" dirty="0"/>
              <a:t> over the message id (M-ID) from the ISAKMP header concatenated with the entire message that follows the hash including all payload headers, but excluding any padding added for encryption. HASH(2) is identical to HASH(1) except the initiator's nonce-- Ni, minus the payload header-- is added after M-ID but before the complete message. The addition of the nonce to HASH(2) is for a liveliness proof. HASH(3)-- for liveliness-- is the </a:t>
            </a:r>
            <a:r>
              <a:rPr lang="en-US" altLang="zh-CN" dirty="0" err="1"/>
              <a:t>prf</a:t>
            </a:r>
            <a:r>
              <a:rPr lang="en-US" altLang="zh-CN" dirty="0"/>
              <a:t> over the value zero represented as a single octet, followed by a concatenation of the message id and the two </a:t>
            </a:r>
            <a:r>
              <a:rPr lang="en-US" altLang="zh-CN" dirty="0" err="1"/>
              <a:t>nonces</a:t>
            </a:r>
            <a:r>
              <a:rPr lang="en-US" altLang="zh-CN" dirty="0"/>
              <a:t>-- the initiator's followed by the responder's-- minus the payload header. In other words, the hashes for the above exchange are:</a:t>
            </a:r>
          </a:p>
          <a:p>
            <a:endParaRPr lang="en-US" altLang="zh-CN" b="1" dirty="0"/>
          </a:p>
          <a:p>
            <a:endParaRPr lang="en-US" altLang="zh-CN" b="1" dirty="0"/>
          </a:p>
          <a:p>
            <a:r>
              <a:rPr lang="en-US" altLang="zh-CN" dirty="0"/>
              <a:t>If a "</a:t>
            </a:r>
            <a:r>
              <a:rPr lang="en-US" altLang="zh-CN" dirty="0" err="1"/>
              <a:t>prf</a:t>
            </a:r>
            <a:r>
              <a:rPr lang="en-US" altLang="zh-CN"/>
              <a:t>" is not negotiation, the HMAC (see [</a:t>
            </a:r>
            <a:r>
              <a:rPr lang="en-US" altLang="zh-CN">
                <a:hlinkClick r:id="rId3" tooltip="&quot;HMAC: Keyed- Hashing for Message Authentication&quot;"/>
              </a:rPr>
              <a:t>KBC96</a:t>
            </a:r>
            <a:r>
              <a:rPr lang="en-US" altLang="zh-CN"/>
              <a:t>]) version of the negotiated hash algorithm is used as a pseudo-random function.</a:t>
            </a:r>
            <a:endParaRPr lang="en-US" altLang="zh-CN" b="1" dirty="0"/>
          </a:p>
        </p:txBody>
      </p:sp>
    </p:spTree>
    <p:extLst>
      <p:ext uri="{BB962C8B-B14F-4D97-AF65-F5344CB8AC3E}">
        <p14:creationId xmlns:p14="http://schemas.microsoft.com/office/powerpoint/2010/main" val="427148136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3B90CD9-F340-428C-9C9A-F06A90396A2D}" type="slidenum">
              <a:rPr lang="en-US" altLang="zh-CN"/>
              <a:pPr/>
              <a:t>127</a:t>
            </a:fld>
            <a:endParaRPr lang="en-US" altLang="zh-CN"/>
          </a:p>
        </p:txBody>
      </p:sp>
      <p:sp>
        <p:nvSpPr>
          <p:cNvPr id="161794" name="Rectangle 2"/>
          <p:cNvSpPr>
            <a:spLocks noGrp="1" noRot="1" noChangeAspect="1" noChangeArrowheads="1"/>
          </p:cNvSpPr>
          <p:nvPr>
            <p:ph type="sldImg"/>
          </p:nvPr>
        </p:nvSpPr>
        <p:spPr>
          <a:xfrm>
            <a:off x="838200" y="865188"/>
            <a:ext cx="4984750" cy="3451225"/>
          </a:xfrm>
        </p:spPr>
      </p:sp>
      <p:sp>
        <p:nvSpPr>
          <p:cNvPr id="161795" name="Rectangle 3"/>
          <p:cNvSpPr>
            <a:spLocks noGrp="1" noChangeArrowheads="1"/>
          </p:cNvSpPr>
          <p:nvPr>
            <p:ph type="body" idx="1"/>
          </p:nvPr>
        </p:nvSpPr>
        <p:spPr bwMode="auto">
          <a:xfrm>
            <a:off x="666274" y="4689515"/>
            <a:ext cx="5330190" cy="4442698"/>
          </a:xfrm>
          <a:prstGeom prst="rect">
            <a:avLst/>
          </a:prstGeom>
          <a:noFill/>
          <a:ln>
            <a:miter lim="800000"/>
            <a:headEnd/>
            <a:tailEnd/>
          </a:ln>
        </p:spPr>
        <p:txBody>
          <a:bodyPr/>
          <a:lstStyle/>
          <a:p>
            <a:r>
              <a:rPr lang="en-US" altLang="zh-CN" dirty="0"/>
              <a:t>PFS </a:t>
            </a:r>
            <a:r>
              <a:rPr lang="en-US" altLang="zh-CN" b="1" dirty="0"/>
              <a:t>Perfect Forward Secrecy</a:t>
            </a:r>
          </a:p>
          <a:p>
            <a:r>
              <a:rPr lang="en-US" altLang="zh-CN" dirty="0"/>
              <a:t>HASH(1) is the </a:t>
            </a:r>
            <a:r>
              <a:rPr lang="en-US" altLang="zh-CN" dirty="0" err="1"/>
              <a:t>prf</a:t>
            </a:r>
            <a:r>
              <a:rPr lang="en-US" altLang="zh-CN" dirty="0"/>
              <a:t> over the message id (M-ID) from the ISAKMP header concatenated with the entire message that follows the hash including all payload headers, but excluding any padding added for encryption. HASH(2) is identical to HASH(1) except the initiator's nonce-- Ni, minus the payload header-- is added after M-ID but before the complete message. The addition of the nonce to HASH(2) is for a liveliness proof. HASH(3)-- for liveliness-- is the </a:t>
            </a:r>
            <a:r>
              <a:rPr lang="en-US" altLang="zh-CN" dirty="0" err="1"/>
              <a:t>prf</a:t>
            </a:r>
            <a:r>
              <a:rPr lang="en-US" altLang="zh-CN" dirty="0"/>
              <a:t> over the value zero represented as a single octet, followed by a concatenation of the message id and the two </a:t>
            </a:r>
            <a:r>
              <a:rPr lang="en-US" altLang="zh-CN" dirty="0" err="1"/>
              <a:t>nonces</a:t>
            </a:r>
            <a:r>
              <a:rPr lang="en-US" altLang="zh-CN" dirty="0"/>
              <a:t>-- the initiator's followed by the responder's-- minus the payload header. In other words, the hashes for the above exchange are:</a:t>
            </a:r>
            <a:endParaRPr lang="en-US" altLang="zh-CN" b="1" dirty="0"/>
          </a:p>
        </p:txBody>
      </p:sp>
    </p:spTree>
    <p:extLst>
      <p:ext uri="{BB962C8B-B14F-4D97-AF65-F5344CB8AC3E}">
        <p14:creationId xmlns:p14="http://schemas.microsoft.com/office/powerpoint/2010/main" val="15440927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fontAlgn="base"/>
            <a:r>
              <a:rPr kumimoji="1" lang="en-US" altLang="zh-CN" sz="1200" b="0" i="0" kern="1200" dirty="0">
                <a:solidFill>
                  <a:schemeClr val="tx1"/>
                </a:solidFill>
                <a:effectLst/>
                <a:latin typeface="Times New Roman" pitchFamily="18" charset="0"/>
                <a:ea typeface="宋体" pitchFamily="2" charset="-122"/>
                <a:cs typeface="+mn-cs"/>
              </a:rPr>
              <a:t>In </a:t>
            </a:r>
            <a:r>
              <a:rPr kumimoji="1" lang="en-US" altLang="zh-CN" sz="1200" b="0" i="0" u="sng" kern="1200" dirty="0">
                <a:solidFill>
                  <a:schemeClr val="tx1"/>
                </a:solidFill>
                <a:effectLst/>
                <a:latin typeface="Times New Roman" pitchFamily="18" charset="0"/>
                <a:ea typeface="宋体" pitchFamily="2" charset="-122"/>
                <a:cs typeface="+mn-cs"/>
                <a:hlinkClick r:id="rId3"/>
              </a:rPr>
              <a:t>IKE</a:t>
            </a:r>
            <a:r>
              <a:rPr kumimoji="1" lang="en-US" altLang="zh-CN" sz="1200" b="0" i="0" kern="1200" dirty="0">
                <a:solidFill>
                  <a:schemeClr val="tx1"/>
                </a:solidFill>
                <a:effectLst/>
                <a:latin typeface="Times New Roman" pitchFamily="18" charset="0"/>
                <a:ea typeface="宋体" pitchFamily="2" charset="-122"/>
                <a:cs typeface="+mn-cs"/>
              </a:rPr>
              <a:t>, the "PRF" is subject to negotiation between the two involved entities. There are several defined PRF in use; most are </a:t>
            </a:r>
            <a:r>
              <a:rPr kumimoji="1" lang="en-US" altLang="zh-CN" sz="1200" b="0" i="0" u="sng" kern="1200" dirty="0">
                <a:solidFill>
                  <a:schemeClr val="tx1"/>
                </a:solidFill>
                <a:effectLst/>
                <a:latin typeface="Times New Roman" pitchFamily="18" charset="0"/>
                <a:ea typeface="宋体" pitchFamily="2" charset="-122"/>
                <a:cs typeface="+mn-cs"/>
                <a:hlinkClick r:id="rId4"/>
              </a:rPr>
              <a:t>HMAC</a:t>
            </a:r>
            <a:r>
              <a:rPr kumimoji="1" lang="en-US" altLang="zh-CN" sz="1200" b="0" i="0" kern="1200" dirty="0">
                <a:solidFill>
                  <a:schemeClr val="tx1"/>
                </a:solidFill>
                <a:effectLst/>
                <a:latin typeface="Times New Roman" pitchFamily="18" charset="0"/>
                <a:ea typeface="宋体" pitchFamily="2" charset="-122"/>
                <a:cs typeface="+mn-cs"/>
              </a:rPr>
              <a:t>, with MD5, SHA-1 or </a:t>
            </a:r>
            <a:r>
              <a:rPr kumimoji="1" lang="en-US" altLang="zh-CN" sz="1200" b="0" i="0" u="sng" kern="1200" dirty="0">
                <a:solidFill>
                  <a:schemeClr val="tx1"/>
                </a:solidFill>
                <a:effectLst/>
                <a:latin typeface="Times New Roman" pitchFamily="18" charset="0"/>
                <a:ea typeface="宋体" pitchFamily="2" charset="-122"/>
                <a:cs typeface="+mn-cs"/>
                <a:hlinkClick r:id="rId5"/>
              </a:rPr>
              <a:t>with one of the SHA-2 functions</a:t>
            </a:r>
            <a:r>
              <a:rPr kumimoji="1" lang="en-US" altLang="zh-CN" sz="1200" b="0" i="0" kern="1200" dirty="0">
                <a:solidFill>
                  <a:schemeClr val="tx1"/>
                </a:solidFill>
                <a:effectLst/>
                <a:latin typeface="Times New Roman" pitchFamily="18" charset="0"/>
                <a:ea typeface="宋体" pitchFamily="2" charset="-122"/>
                <a:cs typeface="+mn-cs"/>
              </a:rPr>
              <a:t>. At least two AES-based PRF have also been defined: </a:t>
            </a:r>
            <a:r>
              <a:rPr kumimoji="1" lang="en-US" altLang="zh-CN" sz="1200" b="0" i="0" u="sng" kern="1200" dirty="0">
                <a:solidFill>
                  <a:schemeClr val="tx1"/>
                </a:solidFill>
                <a:effectLst/>
                <a:latin typeface="Times New Roman" pitchFamily="18" charset="0"/>
                <a:ea typeface="宋体" pitchFamily="2" charset="-122"/>
                <a:cs typeface="+mn-cs"/>
                <a:hlinkClick r:id="rId6"/>
              </a:rPr>
              <a:t>AES-XCBC-PRF-128</a:t>
            </a:r>
            <a:r>
              <a:rPr kumimoji="1" lang="en-US" altLang="zh-CN" sz="1200" b="0" i="0" kern="1200" dirty="0">
                <a:solidFill>
                  <a:schemeClr val="tx1"/>
                </a:solidFill>
                <a:effectLst/>
                <a:latin typeface="Times New Roman" pitchFamily="18" charset="0"/>
                <a:ea typeface="宋体" pitchFamily="2" charset="-122"/>
                <a:cs typeface="+mn-cs"/>
              </a:rPr>
              <a:t> and </a:t>
            </a:r>
            <a:r>
              <a:rPr kumimoji="1" lang="en-US" altLang="zh-CN" sz="1200" b="0" i="0" u="sng" kern="1200" dirty="0">
                <a:solidFill>
                  <a:schemeClr val="tx1"/>
                </a:solidFill>
                <a:effectLst/>
                <a:latin typeface="Times New Roman" pitchFamily="18" charset="0"/>
                <a:ea typeface="宋体" pitchFamily="2" charset="-122"/>
                <a:cs typeface="+mn-cs"/>
                <a:hlinkClick r:id="rId7"/>
              </a:rPr>
              <a:t>AES-CMAC-PRF-128</a:t>
            </a:r>
            <a:r>
              <a:rPr kumimoji="1" lang="en-US" altLang="zh-CN" sz="1200" b="0" i="0" kern="1200" dirty="0">
                <a:solidFill>
                  <a:schemeClr val="tx1"/>
                </a:solidFill>
                <a:effectLst/>
                <a:latin typeface="Times New Roman" pitchFamily="18" charset="0"/>
                <a:ea typeface="宋体" pitchFamily="2" charset="-122"/>
                <a:cs typeface="+mn-cs"/>
              </a:rPr>
              <a:t>. The role of the PRF is to serve as internal engine for </a:t>
            </a:r>
            <a:r>
              <a:rPr kumimoji="1" lang="en-US" altLang="zh-CN" sz="1200" b="0" i="0" u="sng" kern="1200" dirty="0">
                <a:solidFill>
                  <a:schemeClr val="tx1"/>
                </a:solidFill>
                <a:effectLst/>
                <a:latin typeface="Times New Roman" pitchFamily="18" charset="0"/>
                <a:ea typeface="宋体" pitchFamily="2" charset="-122"/>
                <a:cs typeface="+mn-cs"/>
                <a:hlinkClick r:id="rId8"/>
              </a:rPr>
              <a:t>key derivation</a:t>
            </a:r>
            <a:r>
              <a:rPr kumimoji="1" lang="en-US" altLang="zh-CN" sz="1200" b="0" i="0" kern="1200" dirty="0">
                <a:solidFill>
                  <a:schemeClr val="tx1"/>
                </a:solidFill>
                <a:effectLst/>
                <a:latin typeface="Times New Roman" pitchFamily="18" charset="0"/>
                <a:ea typeface="宋体" pitchFamily="2" charset="-122"/>
                <a:cs typeface="+mn-cs"/>
              </a:rPr>
              <a:t> and similar usages within the protocol.</a:t>
            </a:r>
          </a:p>
          <a:p>
            <a:endParaRPr lang="zh-CN" altLang="en-US" dirty="0"/>
          </a:p>
        </p:txBody>
      </p:sp>
      <p:sp>
        <p:nvSpPr>
          <p:cNvPr id="4" name="灯片编号占位符 3"/>
          <p:cNvSpPr>
            <a:spLocks noGrp="1"/>
          </p:cNvSpPr>
          <p:nvPr>
            <p:ph type="sldNum" sz="quarter" idx="10"/>
          </p:nvPr>
        </p:nvSpPr>
        <p:spPr/>
        <p:txBody>
          <a:bodyPr/>
          <a:lstStyle/>
          <a:p>
            <a:pPr>
              <a:defRPr/>
            </a:pPr>
            <a:fld id="{BD242308-68E7-4071-A5E4-6E72F7439112}" type="slidenum">
              <a:rPr lang="en-US" altLang="zh-CN" smtClean="0"/>
              <a:pPr>
                <a:defRPr/>
              </a:pPr>
              <a:t>128</a:t>
            </a:fld>
            <a:endParaRPr lang="en-US" altLang="zh-CN"/>
          </a:p>
        </p:txBody>
      </p:sp>
    </p:spTree>
    <p:extLst>
      <p:ext uri="{BB962C8B-B14F-4D97-AF65-F5344CB8AC3E}">
        <p14:creationId xmlns:p14="http://schemas.microsoft.com/office/powerpoint/2010/main" val="59030718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600" dirty="0"/>
              <a:t>In either case, "protocol" and "SPI" are from the ISAKMP Proposal Payload that contained the negotiated Transform. </a:t>
            </a:r>
          </a:p>
          <a:p>
            <a:endParaRPr lang="en-US" altLang="zh-CN" sz="1600" dirty="0"/>
          </a:p>
          <a:p>
            <a:r>
              <a:rPr lang="en-US" altLang="zh-CN" sz="1600" dirty="0" err="1"/>
              <a:t>Portocol</a:t>
            </a:r>
            <a:r>
              <a:rPr lang="en-US" altLang="zh-CN" sz="1600" dirty="0"/>
              <a:t> </a:t>
            </a:r>
            <a:r>
              <a:rPr lang="zh-CN" altLang="en-US" sz="1600" dirty="0"/>
              <a:t>和</a:t>
            </a:r>
            <a:r>
              <a:rPr lang="en-US" altLang="zh-CN" sz="1600" dirty="0"/>
              <a:t>SPI</a:t>
            </a:r>
            <a:r>
              <a:rPr lang="zh-CN" altLang="en-US" sz="1600" dirty="0"/>
              <a:t>的值在快速模式的</a:t>
            </a:r>
            <a:r>
              <a:rPr lang="en-US" altLang="zh-CN" sz="1600" dirty="0"/>
              <a:t>SA</a:t>
            </a:r>
            <a:r>
              <a:rPr lang="zh-CN" altLang="en-US" sz="1600" dirty="0"/>
              <a:t>中。</a:t>
            </a:r>
            <a:endParaRPr lang="en-US" altLang="zh-CN" sz="1600" dirty="0"/>
          </a:p>
          <a:p>
            <a:endParaRPr lang="en-US" altLang="zh-CN" sz="1600" dirty="0"/>
          </a:p>
          <a:p>
            <a:r>
              <a:rPr lang="zh-CN" altLang="en-US" sz="1600" dirty="0"/>
              <a:t>如何要求前向完美安全，就重新协商</a:t>
            </a:r>
            <a:r>
              <a:rPr lang="en-US" altLang="zh-CN" sz="1600" dirty="0"/>
              <a:t>Key</a:t>
            </a:r>
            <a:r>
              <a:rPr lang="zh-CN" altLang="en-US" sz="1600" dirty="0"/>
              <a:t>，如果不要求，就不用重新协商</a:t>
            </a:r>
            <a:r>
              <a:rPr lang="en-US" altLang="zh-CN" sz="1600" dirty="0"/>
              <a:t>key</a:t>
            </a:r>
            <a:r>
              <a:rPr lang="zh-CN" altLang="en-US" sz="1600" dirty="0"/>
              <a:t>。</a:t>
            </a:r>
          </a:p>
        </p:txBody>
      </p:sp>
      <p:sp>
        <p:nvSpPr>
          <p:cNvPr id="4" name="灯片编号占位符 3"/>
          <p:cNvSpPr>
            <a:spLocks noGrp="1"/>
          </p:cNvSpPr>
          <p:nvPr>
            <p:ph type="sldNum" sz="quarter" idx="10"/>
          </p:nvPr>
        </p:nvSpPr>
        <p:spPr/>
        <p:txBody>
          <a:bodyPr/>
          <a:lstStyle/>
          <a:p>
            <a:pPr>
              <a:defRPr/>
            </a:pPr>
            <a:fld id="{BD242308-68E7-4071-A5E4-6E72F7439112}" type="slidenum">
              <a:rPr lang="en-US" altLang="zh-CN" smtClean="0"/>
              <a:pPr>
                <a:defRPr/>
              </a:pPr>
              <a:t>129</a:t>
            </a:fld>
            <a:endParaRPr lang="en-US" altLang="zh-CN"/>
          </a:p>
        </p:txBody>
      </p:sp>
    </p:spTree>
    <p:extLst>
      <p:ext uri="{BB962C8B-B14F-4D97-AF65-F5344CB8AC3E}">
        <p14:creationId xmlns:p14="http://schemas.microsoft.com/office/powerpoint/2010/main" val="198778931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4C08569-DCC8-47ED-B779-D91678A0CA8C}" type="slidenum">
              <a:rPr lang="en-US" altLang="zh-CN"/>
              <a:pPr/>
              <a:t>131</a:t>
            </a:fld>
            <a:endParaRPr lang="en-US" altLang="zh-CN"/>
          </a:p>
        </p:txBody>
      </p:sp>
      <p:sp>
        <p:nvSpPr>
          <p:cNvPr id="160770" name="Rectangle 2"/>
          <p:cNvSpPr>
            <a:spLocks noGrp="1" noRot="1" noChangeAspect="1" noChangeArrowheads="1"/>
          </p:cNvSpPr>
          <p:nvPr>
            <p:ph type="sldImg"/>
          </p:nvPr>
        </p:nvSpPr>
        <p:spPr>
          <a:xfrm>
            <a:off x="838200" y="865188"/>
            <a:ext cx="4984750" cy="3451225"/>
          </a:xfrm>
        </p:spPr>
      </p:sp>
      <p:sp>
        <p:nvSpPr>
          <p:cNvPr id="160771" name="Rectangle 3"/>
          <p:cNvSpPr>
            <a:spLocks noGrp="1" noChangeArrowheads="1"/>
          </p:cNvSpPr>
          <p:nvPr>
            <p:ph type="body" idx="1"/>
          </p:nvPr>
        </p:nvSpPr>
        <p:spPr bwMode="auto">
          <a:xfrm>
            <a:off x="666274" y="4689515"/>
            <a:ext cx="5330190" cy="4442698"/>
          </a:xfrm>
          <a:prstGeom prst="rect">
            <a:avLst/>
          </a:prstGeom>
          <a:noFill/>
          <a:ln>
            <a:miter lim="800000"/>
            <a:headEnd/>
            <a:tailEnd/>
          </a:ln>
        </p:spPr>
        <p:txBody>
          <a:bodyPr/>
          <a:lstStyle/>
          <a:p>
            <a:r>
              <a:rPr lang="en-US" altLang="zh-CN" dirty="0"/>
              <a:t>IPSec</a:t>
            </a:r>
            <a:r>
              <a:rPr lang="zh-CN" altLang="en-US" dirty="0"/>
              <a:t>只完成</a:t>
            </a:r>
            <a:r>
              <a:rPr lang="en-US" altLang="zh-CN" dirty="0"/>
              <a:t>IP</a:t>
            </a:r>
            <a:r>
              <a:rPr lang="zh-CN" altLang="en-US" dirty="0"/>
              <a:t>层的认证，主要就是基于</a:t>
            </a:r>
            <a:r>
              <a:rPr lang="en-US" altLang="zh-CN" dirty="0"/>
              <a:t>IP</a:t>
            </a:r>
            <a:r>
              <a:rPr lang="zh-CN" altLang="en-US" dirty="0"/>
              <a:t>地址的认证，以此为基础协商共享密钥</a:t>
            </a:r>
            <a:r>
              <a:rPr lang="en-US" altLang="zh-CN" dirty="0"/>
              <a:t>key</a:t>
            </a:r>
            <a:r>
              <a:rPr lang="zh-CN" altLang="en-US" dirty="0"/>
              <a:t>，但</a:t>
            </a:r>
            <a:r>
              <a:rPr lang="en-US" altLang="zh-CN" dirty="0"/>
              <a:t>IP</a:t>
            </a:r>
            <a:r>
              <a:rPr lang="zh-CN" altLang="en-US" dirty="0"/>
              <a:t>地址是可变的，往往需要将</a:t>
            </a:r>
            <a:r>
              <a:rPr lang="en-US" altLang="zh-CN" dirty="0"/>
              <a:t>IP</a:t>
            </a:r>
            <a:r>
              <a:rPr lang="zh-CN" altLang="en-US"/>
              <a:t>和用户身份绑定，这样才能实现更强的鉴别措施</a:t>
            </a:r>
            <a:endParaRPr lang="zh-CN" altLang="zh-CN" dirty="0"/>
          </a:p>
        </p:txBody>
      </p:sp>
    </p:spTree>
    <p:extLst>
      <p:ext uri="{BB962C8B-B14F-4D97-AF65-F5344CB8AC3E}">
        <p14:creationId xmlns:p14="http://schemas.microsoft.com/office/powerpoint/2010/main" val="153951811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bg1"/>
                </a:solidFill>
                <a:latin typeface="Times New Roman" panose="02020603050405020304" pitchFamily="18" charset="0"/>
                <a:ea typeface="宋体" panose="02010600030101010101" pitchFamily="2" charset="-122"/>
              </a:defRPr>
            </a:lvl1pPr>
            <a:lvl2pPr marL="742950" indent="-285750" eaLnBrk="0" hangingPunct="0">
              <a:defRPr>
                <a:solidFill>
                  <a:schemeClr val="bg1"/>
                </a:solidFill>
                <a:latin typeface="Times New Roman" panose="02020603050405020304" pitchFamily="18" charset="0"/>
                <a:ea typeface="宋体" panose="02010600030101010101" pitchFamily="2" charset="-122"/>
              </a:defRPr>
            </a:lvl2pPr>
            <a:lvl3pPr marL="1143000" indent="-228600" eaLnBrk="0" hangingPunct="0">
              <a:defRPr>
                <a:solidFill>
                  <a:schemeClr val="bg1"/>
                </a:solidFill>
                <a:latin typeface="Times New Roman" panose="02020603050405020304" pitchFamily="18" charset="0"/>
                <a:ea typeface="宋体" panose="02010600030101010101" pitchFamily="2" charset="-122"/>
              </a:defRPr>
            </a:lvl3pPr>
            <a:lvl4pPr marL="1600200" indent="-228600" eaLnBrk="0" hangingPunct="0">
              <a:defRPr>
                <a:solidFill>
                  <a:schemeClr val="bg1"/>
                </a:solidFill>
                <a:latin typeface="Times New Roman" panose="02020603050405020304" pitchFamily="18" charset="0"/>
                <a:ea typeface="宋体" panose="02010600030101010101" pitchFamily="2" charset="-122"/>
              </a:defRPr>
            </a:lvl4pPr>
            <a:lvl5pPr marL="2057400" indent="-228600" eaLnBrk="0" hangingPunct="0">
              <a:defRPr>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bg1"/>
                </a:solidFill>
                <a:latin typeface="Times New Roman" panose="02020603050405020304" pitchFamily="18" charset="0"/>
                <a:ea typeface="宋体" panose="02010600030101010101" pitchFamily="2" charset="-122"/>
              </a:defRPr>
            </a:lvl9pPr>
          </a:lstStyle>
          <a:p>
            <a:pPr eaLnBrk="1" hangingPunct="1"/>
            <a:fld id="{9924F50A-1D71-4ED1-A8DD-E853DB4B2015}" type="slidenum">
              <a:rPr lang="en-US" altLang="zh-CN">
                <a:solidFill>
                  <a:srgbClr val="000000"/>
                </a:solidFill>
                <a:latin typeface="Arial" panose="020B0604020202020204" pitchFamily="34" charset="0"/>
              </a:rPr>
              <a:pPr eaLnBrk="1" hangingPunct="1"/>
              <a:t>132</a:t>
            </a:fld>
            <a:endParaRPr lang="en-US" altLang="zh-CN">
              <a:solidFill>
                <a:srgbClr val="000000"/>
              </a:solidFill>
              <a:latin typeface="Arial" panose="020B0604020202020204" pitchFamily="34" charset="0"/>
            </a:endParaRPr>
          </a:p>
        </p:txBody>
      </p:sp>
      <p:sp>
        <p:nvSpPr>
          <p:cNvPr id="80899" name="Rectangle 2"/>
          <p:cNvSpPr>
            <a:spLocks noGrp="1" noRot="1" noChangeAspect="1" noChangeArrowheads="1" noTextEdit="1"/>
          </p:cNvSpPr>
          <p:nvPr>
            <p:ph type="sldImg"/>
          </p:nvPr>
        </p:nvSpPr>
        <p:spPr>
          <a:ln/>
        </p:spPr>
      </p:sp>
      <p:sp>
        <p:nvSpPr>
          <p:cNvPr id="809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latin typeface="Arial" panose="020B0604020202020204" pitchFamily="34" charset="0"/>
            </a:endParaRPr>
          </a:p>
        </p:txBody>
      </p:sp>
    </p:spTree>
    <p:extLst>
      <p:ext uri="{BB962C8B-B14F-4D97-AF65-F5344CB8AC3E}">
        <p14:creationId xmlns:p14="http://schemas.microsoft.com/office/powerpoint/2010/main" val="265138478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bg1"/>
                </a:solidFill>
                <a:latin typeface="Times New Roman" panose="02020603050405020304" pitchFamily="18" charset="0"/>
                <a:ea typeface="宋体" panose="02010600030101010101" pitchFamily="2" charset="-122"/>
              </a:defRPr>
            </a:lvl1pPr>
            <a:lvl2pPr marL="742950" indent="-285750" eaLnBrk="0" hangingPunct="0">
              <a:defRPr>
                <a:solidFill>
                  <a:schemeClr val="bg1"/>
                </a:solidFill>
                <a:latin typeface="Times New Roman" panose="02020603050405020304" pitchFamily="18" charset="0"/>
                <a:ea typeface="宋体" panose="02010600030101010101" pitchFamily="2" charset="-122"/>
              </a:defRPr>
            </a:lvl2pPr>
            <a:lvl3pPr marL="1143000" indent="-228600" eaLnBrk="0" hangingPunct="0">
              <a:defRPr>
                <a:solidFill>
                  <a:schemeClr val="bg1"/>
                </a:solidFill>
                <a:latin typeface="Times New Roman" panose="02020603050405020304" pitchFamily="18" charset="0"/>
                <a:ea typeface="宋体" panose="02010600030101010101" pitchFamily="2" charset="-122"/>
              </a:defRPr>
            </a:lvl3pPr>
            <a:lvl4pPr marL="1600200" indent="-228600" eaLnBrk="0" hangingPunct="0">
              <a:defRPr>
                <a:solidFill>
                  <a:schemeClr val="bg1"/>
                </a:solidFill>
                <a:latin typeface="Times New Roman" panose="02020603050405020304" pitchFamily="18" charset="0"/>
                <a:ea typeface="宋体" panose="02010600030101010101" pitchFamily="2" charset="-122"/>
              </a:defRPr>
            </a:lvl4pPr>
            <a:lvl5pPr marL="2057400" indent="-228600" eaLnBrk="0" hangingPunct="0">
              <a:defRPr>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bg1"/>
                </a:solidFill>
                <a:latin typeface="Times New Roman" panose="02020603050405020304" pitchFamily="18" charset="0"/>
                <a:ea typeface="宋体" panose="02010600030101010101" pitchFamily="2" charset="-122"/>
              </a:defRPr>
            </a:lvl9pPr>
          </a:lstStyle>
          <a:p>
            <a:pPr eaLnBrk="1" hangingPunct="1"/>
            <a:fld id="{C017CE1C-0654-4FF1-9469-2C2CF5AD804D}" type="slidenum">
              <a:rPr lang="en-US" altLang="zh-CN">
                <a:solidFill>
                  <a:srgbClr val="000000"/>
                </a:solidFill>
                <a:latin typeface="Arial" panose="020B0604020202020204" pitchFamily="34" charset="0"/>
              </a:rPr>
              <a:pPr eaLnBrk="1" hangingPunct="1"/>
              <a:t>133</a:t>
            </a:fld>
            <a:endParaRPr lang="en-US" altLang="zh-CN">
              <a:solidFill>
                <a:srgbClr val="000000"/>
              </a:solidFill>
              <a:latin typeface="Arial" panose="020B0604020202020204" pitchFamily="34" charset="0"/>
            </a:endParaRPr>
          </a:p>
        </p:txBody>
      </p:sp>
      <p:sp>
        <p:nvSpPr>
          <p:cNvPr id="81923" name="Rectangle 2"/>
          <p:cNvSpPr>
            <a:spLocks noGrp="1" noRot="1" noChangeAspect="1" noChangeArrowheads="1" noTextEdit="1"/>
          </p:cNvSpPr>
          <p:nvPr>
            <p:ph type="sldImg"/>
          </p:nvPr>
        </p:nvSpPr>
        <p:spPr>
          <a:ln/>
        </p:spPr>
      </p:sp>
      <p:sp>
        <p:nvSpPr>
          <p:cNvPr id="819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latin typeface="Arial" panose="020B0604020202020204" pitchFamily="34" charset="0"/>
            </a:endParaRPr>
          </a:p>
        </p:txBody>
      </p:sp>
    </p:spTree>
    <p:extLst>
      <p:ext uri="{BB962C8B-B14F-4D97-AF65-F5344CB8AC3E}">
        <p14:creationId xmlns:p14="http://schemas.microsoft.com/office/powerpoint/2010/main" val="227668095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bg1"/>
                </a:solidFill>
                <a:latin typeface="Times New Roman" panose="02020603050405020304" pitchFamily="18" charset="0"/>
                <a:ea typeface="宋体" panose="02010600030101010101" pitchFamily="2" charset="-122"/>
              </a:defRPr>
            </a:lvl1pPr>
            <a:lvl2pPr marL="742950" indent="-285750" eaLnBrk="0" hangingPunct="0">
              <a:defRPr>
                <a:solidFill>
                  <a:schemeClr val="bg1"/>
                </a:solidFill>
                <a:latin typeface="Times New Roman" panose="02020603050405020304" pitchFamily="18" charset="0"/>
                <a:ea typeface="宋体" panose="02010600030101010101" pitchFamily="2" charset="-122"/>
              </a:defRPr>
            </a:lvl2pPr>
            <a:lvl3pPr marL="1143000" indent="-228600" eaLnBrk="0" hangingPunct="0">
              <a:defRPr>
                <a:solidFill>
                  <a:schemeClr val="bg1"/>
                </a:solidFill>
                <a:latin typeface="Times New Roman" panose="02020603050405020304" pitchFamily="18" charset="0"/>
                <a:ea typeface="宋体" panose="02010600030101010101" pitchFamily="2" charset="-122"/>
              </a:defRPr>
            </a:lvl3pPr>
            <a:lvl4pPr marL="1600200" indent="-228600" eaLnBrk="0" hangingPunct="0">
              <a:defRPr>
                <a:solidFill>
                  <a:schemeClr val="bg1"/>
                </a:solidFill>
                <a:latin typeface="Times New Roman" panose="02020603050405020304" pitchFamily="18" charset="0"/>
                <a:ea typeface="宋体" panose="02010600030101010101" pitchFamily="2" charset="-122"/>
              </a:defRPr>
            </a:lvl4pPr>
            <a:lvl5pPr marL="2057400" indent="-228600" eaLnBrk="0" hangingPunct="0">
              <a:defRPr>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bg1"/>
                </a:solidFill>
                <a:latin typeface="Times New Roman" panose="02020603050405020304" pitchFamily="18" charset="0"/>
                <a:ea typeface="宋体" panose="02010600030101010101" pitchFamily="2" charset="-122"/>
              </a:defRPr>
            </a:lvl9pPr>
          </a:lstStyle>
          <a:p>
            <a:pPr eaLnBrk="1" hangingPunct="1"/>
            <a:fld id="{26A75C13-25ED-450C-9A80-331411429B31}" type="slidenum">
              <a:rPr lang="en-US" altLang="zh-CN">
                <a:solidFill>
                  <a:srgbClr val="000000"/>
                </a:solidFill>
                <a:latin typeface="Arial" panose="020B0604020202020204" pitchFamily="34" charset="0"/>
              </a:rPr>
              <a:pPr eaLnBrk="1" hangingPunct="1"/>
              <a:t>134</a:t>
            </a:fld>
            <a:endParaRPr lang="en-US" altLang="zh-CN">
              <a:solidFill>
                <a:srgbClr val="000000"/>
              </a:solidFill>
              <a:latin typeface="Arial" panose="020B0604020202020204" pitchFamily="34" charset="0"/>
            </a:endParaRPr>
          </a:p>
        </p:txBody>
      </p:sp>
      <p:sp>
        <p:nvSpPr>
          <p:cNvPr id="82947" name="Rectangle 2"/>
          <p:cNvSpPr>
            <a:spLocks noGrp="1" noRot="1" noChangeAspect="1" noChangeArrowheads="1" noTextEdit="1"/>
          </p:cNvSpPr>
          <p:nvPr>
            <p:ph type="sldImg"/>
          </p:nvPr>
        </p:nvSpPr>
        <p:spPr>
          <a:ln/>
        </p:spPr>
      </p:sp>
      <p:sp>
        <p:nvSpPr>
          <p:cNvPr id="829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latin typeface="Arial" panose="020B0604020202020204" pitchFamily="34" charset="0"/>
            </a:endParaRPr>
          </a:p>
        </p:txBody>
      </p:sp>
    </p:spTree>
    <p:extLst>
      <p:ext uri="{BB962C8B-B14F-4D97-AF65-F5344CB8AC3E}">
        <p14:creationId xmlns:p14="http://schemas.microsoft.com/office/powerpoint/2010/main" val="276426639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bg1"/>
                </a:solidFill>
                <a:latin typeface="Times New Roman" panose="02020603050405020304" pitchFamily="18" charset="0"/>
                <a:ea typeface="宋体" panose="02010600030101010101" pitchFamily="2" charset="-122"/>
              </a:defRPr>
            </a:lvl1pPr>
            <a:lvl2pPr marL="742950" indent="-285750" eaLnBrk="0" hangingPunct="0">
              <a:defRPr>
                <a:solidFill>
                  <a:schemeClr val="bg1"/>
                </a:solidFill>
                <a:latin typeface="Times New Roman" panose="02020603050405020304" pitchFamily="18" charset="0"/>
                <a:ea typeface="宋体" panose="02010600030101010101" pitchFamily="2" charset="-122"/>
              </a:defRPr>
            </a:lvl2pPr>
            <a:lvl3pPr marL="1143000" indent="-228600" eaLnBrk="0" hangingPunct="0">
              <a:defRPr>
                <a:solidFill>
                  <a:schemeClr val="bg1"/>
                </a:solidFill>
                <a:latin typeface="Times New Roman" panose="02020603050405020304" pitchFamily="18" charset="0"/>
                <a:ea typeface="宋体" panose="02010600030101010101" pitchFamily="2" charset="-122"/>
              </a:defRPr>
            </a:lvl3pPr>
            <a:lvl4pPr marL="1600200" indent="-228600" eaLnBrk="0" hangingPunct="0">
              <a:defRPr>
                <a:solidFill>
                  <a:schemeClr val="bg1"/>
                </a:solidFill>
                <a:latin typeface="Times New Roman" panose="02020603050405020304" pitchFamily="18" charset="0"/>
                <a:ea typeface="宋体" panose="02010600030101010101" pitchFamily="2" charset="-122"/>
              </a:defRPr>
            </a:lvl4pPr>
            <a:lvl5pPr marL="2057400" indent="-228600" eaLnBrk="0" hangingPunct="0">
              <a:defRPr>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bg1"/>
                </a:solidFill>
                <a:latin typeface="Times New Roman" panose="02020603050405020304" pitchFamily="18" charset="0"/>
                <a:ea typeface="宋体" panose="02010600030101010101" pitchFamily="2" charset="-122"/>
              </a:defRPr>
            </a:lvl9pPr>
          </a:lstStyle>
          <a:p>
            <a:pPr eaLnBrk="1" hangingPunct="1"/>
            <a:fld id="{46AFCB88-D423-400D-B607-EE1F67CEAFC2}" type="slidenum">
              <a:rPr lang="en-US" altLang="zh-CN">
                <a:solidFill>
                  <a:srgbClr val="000000"/>
                </a:solidFill>
                <a:latin typeface="Arial" panose="020B0604020202020204" pitchFamily="34" charset="0"/>
              </a:rPr>
              <a:pPr eaLnBrk="1" hangingPunct="1"/>
              <a:t>135</a:t>
            </a:fld>
            <a:endParaRPr lang="en-US" altLang="zh-CN">
              <a:solidFill>
                <a:srgbClr val="000000"/>
              </a:solidFill>
              <a:latin typeface="Arial" panose="020B0604020202020204" pitchFamily="34" charset="0"/>
            </a:endParaRPr>
          </a:p>
        </p:txBody>
      </p:sp>
      <p:sp>
        <p:nvSpPr>
          <p:cNvPr id="83971" name="Rectangle 2"/>
          <p:cNvSpPr>
            <a:spLocks noGrp="1" noRot="1" noChangeAspect="1" noChangeArrowheads="1" noTextEdit="1"/>
          </p:cNvSpPr>
          <p:nvPr>
            <p:ph type="sldImg"/>
          </p:nvPr>
        </p:nvSpPr>
        <p:spPr>
          <a:ln/>
        </p:spPr>
      </p:sp>
      <p:sp>
        <p:nvSpPr>
          <p:cNvPr id="839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latin typeface="Arial" panose="020B0604020202020204" pitchFamily="34" charset="0"/>
            </a:endParaRPr>
          </a:p>
        </p:txBody>
      </p:sp>
    </p:spTree>
    <p:extLst>
      <p:ext uri="{BB962C8B-B14F-4D97-AF65-F5344CB8AC3E}">
        <p14:creationId xmlns:p14="http://schemas.microsoft.com/office/powerpoint/2010/main" val="242188819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bg1"/>
                </a:solidFill>
                <a:latin typeface="Times New Roman" panose="02020603050405020304" pitchFamily="18" charset="0"/>
                <a:ea typeface="宋体" panose="02010600030101010101" pitchFamily="2" charset="-122"/>
              </a:defRPr>
            </a:lvl1pPr>
            <a:lvl2pPr marL="742950" indent="-285750" eaLnBrk="0" hangingPunct="0">
              <a:defRPr>
                <a:solidFill>
                  <a:schemeClr val="bg1"/>
                </a:solidFill>
                <a:latin typeface="Times New Roman" panose="02020603050405020304" pitchFamily="18" charset="0"/>
                <a:ea typeface="宋体" panose="02010600030101010101" pitchFamily="2" charset="-122"/>
              </a:defRPr>
            </a:lvl2pPr>
            <a:lvl3pPr marL="1143000" indent="-228600" eaLnBrk="0" hangingPunct="0">
              <a:defRPr>
                <a:solidFill>
                  <a:schemeClr val="bg1"/>
                </a:solidFill>
                <a:latin typeface="Times New Roman" panose="02020603050405020304" pitchFamily="18" charset="0"/>
                <a:ea typeface="宋体" panose="02010600030101010101" pitchFamily="2" charset="-122"/>
              </a:defRPr>
            </a:lvl3pPr>
            <a:lvl4pPr marL="1600200" indent="-228600" eaLnBrk="0" hangingPunct="0">
              <a:defRPr>
                <a:solidFill>
                  <a:schemeClr val="bg1"/>
                </a:solidFill>
                <a:latin typeface="Times New Roman" panose="02020603050405020304" pitchFamily="18" charset="0"/>
                <a:ea typeface="宋体" panose="02010600030101010101" pitchFamily="2" charset="-122"/>
              </a:defRPr>
            </a:lvl4pPr>
            <a:lvl5pPr marL="2057400" indent="-228600" eaLnBrk="0" hangingPunct="0">
              <a:defRPr>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bg1"/>
                </a:solidFill>
                <a:latin typeface="Times New Roman" panose="02020603050405020304" pitchFamily="18" charset="0"/>
                <a:ea typeface="宋体" panose="02010600030101010101" pitchFamily="2" charset="-122"/>
              </a:defRPr>
            </a:lvl9pPr>
          </a:lstStyle>
          <a:p>
            <a:pPr eaLnBrk="1" hangingPunct="1"/>
            <a:fld id="{7AA1C745-4F85-47E9-AFEE-831C67DD92B8}" type="slidenum">
              <a:rPr lang="en-US" altLang="zh-CN">
                <a:solidFill>
                  <a:srgbClr val="000000"/>
                </a:solidFill>
                <a:latin typeface="Arial" panose="020B0604020202020204" pitchFamily="34" charset="0"/>
              </a:rPr>
              <a:pPr eaLnBrk="1" hangingPunct="1"/>
              <a:t>136</a:t>
            </a:fld>
            <a:endParaRPr lang="en-US" altLang="zh-CN">
              <a:solidFill>
                <a:srgbClr val="000000"/>
              </a:solidFill>
              <a:latin typeface="Arial" panose="020B0604020202020204" pitchFamily="34" charset="0"/>
            </a:endParaRPr>
          </a:p>
        </p:txBody>
      </p:sp>
      <p:sp>
        <p:nvSpPr>
          <p:cNvPr id="84995" name="Rectangle 2"/>
          <p:cNvSpPr>
            <a:spLocks noGrp="1" noRot="1" noChangeAspect="1" noChangeArrowheads="1" noTextEdit="1"/>
          </p:cNvSpPr>
          <p:nvPr>
            <p:ph type="sldImg"/>
          </p:nvPr>
        </p:nvSpPr>
        <p:spPr>
          <a:ln/>
        </p:spPr>
      </p:sp>
      <p:sp>
        <p:nvSpPr>
          <p:cNvPr id="849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dirty="0">
                <a:latin typeface="Arial" panose="020B0604020202020204" pitchFamily="34" charset="0"/>
              </a:rPr>
              <a:t>RFC 2409 </a:t>
            </a:r>
            <a:r>
              <a:rPr lang="zh-CN" altLang="en-US" dirty="0">
                <a:latin typeface="Arial" panose="020B0604020202020204" pitchFamily="34" charset="0"/>
              </a:rPr>
              <a:t>定义</a:t>
            </a:r>
            <a:endParaRPr lang="zh-CN" altLang="zh-CN" dirty="0">
              <a:latin typeface="Arial" panose="020B0604020202020204" pitchFamily="34" charset="0"/>
            </a:endParaRPr>
          </a:p>
        </p:txBody>
      </p:sp>
    </p:spTree>
    <p:extLst>
      <p:ext uri="{BB962C8B-B14F-4D97-AF65-F5344CB8AC3E}">
        <p14:creationId xmlns:p14="http://schemas.microsoft.com/office/powerpoint/2010/main" val="3690527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BD242308-68E7-4071-A5E4-6E72F7439112}" type="slidenum">
              <a:rPr lang="en-US" altLang="zh-CN" smtClean="0"/>
              <a:pPr>
                <a:defRPr/>
              </a:pPr>
              <a:t>19</a:t>
            </a:fld>
            <a:endParaRPr lang="en-US" altLang="zh-CN"/>
          </a:p>
        </p:txBody>
      </p:sp>
    </p:spTree>
    <p:extLst>
      <p:ext uri="{BB962C8B-B14F-4D97-AF65-F5344CB8AC3E}">
        <p14:creationId xmlns:p14="http://schemas.microsoft.com/office/powerpoint/2010/main" val="352362462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bg1"/>
                </a:solidFill>
                <a:latin typeface="Times New Roman" panose="02020603050405020304" pitchFamily="18" charset="0"/>
                <a:ea typeface="宋体" panose="02010600030101010101" pitchFamily="2" charset="-122"/>
              </a:defRPr>
            </a:lvl1pPr>
            <a:lvl2pPr marL="742950" indent="-285750" eaLnBrk="0" hangingPunct="0">
              <a:defRPr>
                <a:solidFill>
                  <a:schemeClr val="bg1"/>
                </a:solidFill>
                <a:latin typeface="Times New Roman" panose="02020603050405020304" pitchFamily="18" charset="0"/>
                <a:ea typeface="宋体" panose="02010600030101010101" pitchFamily="2" charset="-122"/>
              </a:defRPr>
            </a:lvl2pPr>
            <a:lvl3pPr marL="1143000" indent="-228600" eaLnBrk="0" hangingPunct="0">
              <a:defRPr>
                <a:solidFill>
                  <a:schemeClr val="bg1"/>
                </a:solidFill>
                <a:latin typeface="Times New Roman" panose="02020603050405020304" pitchFamily="18" charset="0"/>
                <a:ea typeface="宋体" panose="02010600030101010101" pitchFamily="2" charset="-122"/>
              </a:defRPr>
            </a:lvl3pPr>
            <a:lvl4pPr marL="1600200" indent="-228600" eaLnBrk="0" hangingPunct="0">
              <a:defRPr>
                <a:solidFill>
                  <a:schemeClr val="bg1"/>
                </a:solidFill>
                <a:latin typeface="Times New Roman" panose="02020603050405020304" pitchFamily="18" charset="0"/>
                <a:ea typeface="宋体" panose="02010600030101010101" pitchFamily="2" charset="-122"/>
              </a:defRPr>
            </a:lvl4pPr>
            <a:lvl5pPr marL="2057400" indent="-228600" eaLnBrk="0" hangingPunct="0">
              <a:defRPr>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bg1"/>
                </a:solidFill>
                <a:latin typeface="Times New Roman" panose="02020603050405020304" pitchFamily="18" charset="0"/>
                <a:ea typeface="宋体" panose="02010600030101010101" pitchFamily="2" charset="-122"/>
              </a:defRPr>
            </a:lvl9pPr>
          </a:lstStyle>
          <a:p>
            <a:pPr eaLnBrk="1" hangingPunct="1"/>
            <a:fld id="{2B34BB71-686C-4C1A-B6E7-98B1705679EC}" type="slidenum">
              <a:rPr lang="en-US" altLang="zh-CN">
                <a:solidFill>
                  <a:srgbClr val="000000"/>
                </a:solidFill>
                <a:latin typeface="Arial" panose="020B0604020202020204" pitchFamily="34" charset="0"/>
              </a:rPr>
              <a:pPr eaLnBrk="1" hangingPunct="1"/>
              <a:t>137</a:t>
            </a:fld>
            <a:endParaRPr lang="en-US" altLang="zh-CN">
              <a:solidFill>
                <a:srgbClr val="000000"/>
              </a:solidFill>
              <a:latin typeface="Arial" panose="020B0604020202020204" pitchFamily="34" charset="0"/>
            </a:endParaRPr>
          </a:p>
        </p:txBody>
      </p:sp>
      <p:sp>
        <p:nvSpPr>
          <p:cNvPr id="86019" name="Rectangle 2"/>
          <p:cNvSpPr>
            <a:spLocks noGrp="1" noRot="1" noChangeAspect="1" noChangeArrowheads="1" noTextEdit="1"/>
          </p:cNvSpPr>
          <p:nvPr>
            <p:ph type="sldImg"/>
          </p:nvPr>
        </p:nvSpPr>
        <p:spPr>
          <a:ln/>
        </p:spPr>
      </p:sp>
      <p:sp>
        <p:nvSpPr>
          <p:cNvPr id="860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latin typeface="Arial" panose="020B0604020202020204" pitchFamily="34" charset="0"/>
            </a:endParaRPr>
          </a:p>
        </p:txBody>
      </p:sp>
    </p:spTree>
    <p:extLst>
      <p:ext uri="{BB962C8B-B14F-4D97-AF65-F5344CB8AC3E}">
        <p14:creationId xmlns:p14="http://schemas.microsoft.com/office/powerpoint/2010/main" val="349266293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bg1"/>
                </a:solidFill>
                <a:latin typeface="Times New Roman" panose="02020603050405020304" pitchFamily="18" charset="0"/>
                <a:ea typeface="宋体" panose="02010600030101010101" pitchFamily="2" charset="-122"/>
              </a:defRPr>
            </a:lvl1pPr>
            <a:lvl2pPr marL="742950" indent="-285750" eaLnBrk="0" hangingPunct="0">
              <a:defRPr>
                <a:solidFill>
                  <a:schemeClr val="bg1"/>
                </a:solidFill>
                <a:latin typeface="Times New Roman" panose="02020603050405020304" pitchFamily="18" charset="0"/>
                <a:ea typeface="宋体" panose="02010600030101010101" pitchFamily="2" charset="-122"/>
              </a:defRPr>
            </a:lvl2pPr>
            <a:lvl3pPr marL="1143000" indent="-228600" eaLnBrk="0" hangingPunct="0">
              <a:defRPr>
                <a:solidFill>
                  <a:schemeClr val="bg1"/>
                </a:solidFill>
                <a:latin typeface="Times New Roman" panose="02020603050405020304" pitchFamily="18" charset="0"/>
                <a:ea typeface="宋体" panose="02010600030101010101" pitchFamily="2" charset="-122"/>
              </a:defRPr>
            </a:lvl3pPr>
            <a:lvl4pPr marL="1600200" indent="-228600" eaLnBrk="0" hangingPunct="0">
              <a:defRPr>
                <a:solidFill>
                  <a:schemeClr val="bg1"/>
                </a:solidFill>
                <a:latin typeface="Times New Roman" panose="02020603050405020304" pitchFamily="18" charset="0"/>
                <a:ea typeface="宋体" panose="02010600030101010101" pitchFamily="2" charset="-122"/>
              </a:defRPr>
            </a:lvl4pPr>
            <a:lvl5pPr marL="2057400" indent="-228600" eaLnBrk="0" hangingPunct="0">
              <a:defRPr>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bg1"/>
                </a:solidFill>
                <a:latin typeface="Times New Roman" panose="02020603050405020304" pitchFamily="18" charset="0"/>
                <a:ea typeface="宋体" panose="02010600030101010101" pitchFamily="2" charset="-122"/>
              </a:defRPr>
            </a:lvl9pPr>
          </a:lstStyle>
          <a:p>
            <a:pPr eaLnBrk="1" hangingPunct="1"/>
            <a:fld id="{FF6F504D-C614-4B76-AA92-AC8368504EAC}" type="slidenum">
              <a:rPr lang="en-US" altLang="zh-CN">
                <a:solidFill>
                  <a:srgbClr val="000000"/>
                </a:solidFill>
                <a:latin typeface="Arial" panose="020B0604020202020204" pitchFamily="34" charset="0"/>
              </a:rPr>
              <a:pPr eaLnBrk="1" hangingPunct="1"/>
              <a:t>138</a:t>
            </a:fld>
            <a:endParaRPr lang="en-US" altLang="zh-CN">
              <a:solidFill>
                <a:srgbClr val="000000"/>
              </a:solidFill>
              <a:latin typeface="Arial" panose="020B0604020202020204" pitchFamily="34" charset="0"/>
            </a:endParaRPr>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latin typeface="Arial" panose="020B0604020202020204" pitchFamily="34" charset="0"/>
            </a:endParaRPr>
          </a:p>
        </p:txBody>
      </p:sp>
    </p:spTree>
    <p:extLst>
      <p:ext uri="{BB962C8B-B14F-4D97-AF65-F5344CB8AC3E}">
        <p14:creationId xmlns:p14="http://schemas.microsoft.com/office/powerpoint/2010/main" val="1467138846"/>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bg1"/>
                </a:solidFill>
                <a:latin typeface="Times New Roman" panose="02020603050405020304" pitchFamily="18" charset="0"/>
                <a:ea typeface="宋体" panose="02010600030101010101" pitchFamily="2" charset="-122"/>
              </a:defRPr>
            </a:lvl1pPr>
            <a:lvl2pPr marL="742950" indent="-285750" eaLnBrk="0" hangingPunct="0">
              <a:defRPr>
                <a:solidFill>
                  <a:schemeClr val="bg1"/>
                </a:solidFill>
                <a:latin typeface="Times New Roman" panose="02020603050405020304" pitchFamily="18" charset="0"/>
                <a:ea typeface="宋体" panose="02010600030101010101" pitchFamily="2" charset="-122"/>
              </a:defRPr>
            </a:lvl2pPr>
            <a:lvl3pPr marL="1143000" indent="-228600" eaLnBrk="0" hangingPunct="0">
              <a:defRPr>
                <a:solidFill>
                  <a:schemeClr val="bg1"/>
                </a:solidFill>
                <a:latin typeface="Times New Roman" panose="02020603050405020304" pitchFamily="18" charset="0"/>
                <a:ea typeface="宋体" panose="02010600030101010101" pitchFamily="2" charset="-122"/>
              </a:defRPr>
            </a:lvl3pPr>
            <a:lvl4pPr marL="1600200" indent="-228600" eaLnBrk="0" hangingPunct="0">
              <a:defRPr>
                <a:solidFill>
                  <a:schemeClr val="bg1"/>
                </a:solidFill>
                <a:latin typeface="Times New Roman" panose="02020603050405020304" pitchFamily="18" charset="0"/>
                <a:ea typeface="宋体" panose="02010600030101010101" pitchFamily="2" charset="-122"/>
              </a:defRPr>
            </a:lvl4pPr>
            <a:lvl5pPr marL="2057400" indent="-228600" eaLnBrk="0" hangingPunct="0">
              <a:defRPr>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bg1"/>
                </a:solidFill>
                <a:latin typeface="Times New Roman" panose="02020603050405020304" pitchFamily="18" charset="0"/>
                <a:ea typeface="宋体" panose="02010600030101010101" pitchFamily="2" charset="-122"/>
              </a:defRPr>
            </a:lvl9pPr>
          </a:lstStyle>
          <a:p>
            <a:pPr eaLnBrk="1" hangingPunct="1"/>
            <a:fld id="{30197121-7C89-408E-B80F-EBAE73A39893}" type="slidenum">
              <a:rPr lang="en-US" altLang="zh-CN">
                <a:solidFill>
                  <a:srgbClr val="000000"/>
                </a:solidFill>
                <a:latin typeface="Arial" panose="020B0604020202020204" pitchFamily="34" charset="0"/>
              </a:rPr>
              <a:pPr eaLnBrk="1" hangingPunct="1"/>
              <a:t>139</a:t>
            </a:fld>
            <a:endParaRPr lang="en-US" altLang="zh-CN">
              <a:solidFill>
                <a:srgbClr val="000000"/>
              </a:solidFill>
              <a:latin typeface="Arial" panose="020B0604020202020204" pitchFamily="34" charset="0"/>
            </a:endParaRPr>
          </a:p>
        </p:txBody>
      </p:sp>
      <p:sp>
        <p:nvSpPr>
          <p:cNvPr id="88067" name="Rectangle 2"/>
          <p:cNvSpPr>
            <a:spLocks noGrp="1" noRot="1" noChangeAspect="1" noChangeArrowheads="1" noTextEdit="1"/>
          </p:cNvSpPr>
          <p:nvPr>
            <p:ph type="sldImg"/>
          </p:nvPr>
        </p:nvSpPr>
        <p:spPr>
          <a:ln/>
        </p:spPr>
      </p:sp>
      <p:sp>
        <p:nvSpPr>
          <p:cNvPr id="880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latin typeface="Arial" panose="020B0604020202020204" pitchFamily="34" charset="0"/>
            </a:endParaRPr>
          </a:p>
        </p:txBody>
      </p:sp>
    </p:spTree>
    <p:extLst>
      <p:ext uri="{BB962C8B-B14F-4D97-AF65-F5344CB8AC3E}">
        <p14:creationId xmlns:p14="http://schemas.microsoft.com/office/powerpoint/2010/main" val="33653501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3B90CD9-F340-428C-9C9A-F06A90396A2D}" type="slidenum">
              <a:rPr lang="en-US" altLang="zh-CN"/>
              <a:pPr/>
              <a:t>147</a:t>
            </a:fld>
            <a:endParaRPr lang="en-US" altLang="zh-CN"/>
          </a:p>
        </p:txBody>
      </p:sp>
      <p:sp>
        <p:nvSpPr>
          <p:cNvPr id="161794" name="Rectangle 2"/>
          <p:cNvSpPr>
            <a:spLocks noGrp="1" noRot="1" noChangeAspect="1" noChangeArrowheads="1"/>
          </p:cNvSpPr>
          <p:nvPr>
            <p:ph type="sldImg"/>
          </p:nvPr>
        </p:nvSpPr>
        <p:spPr>
          <a:xfrm>
            <a:off x="838200" y="865188"/>
            <a:ext cx="4984750" cy="3451225"/>
          </a:xfrm>
        </p:spPr>
      </p:sp>
      <p:sp>
        <p:nvSpPr>
          <p:cNvPr id="161795" name="Rectangle 3"/>
          <p:cNvSpPr>
            <a:spLocks noGrp="1" noChangeArrowheads="1"/>
          </p:cNvSpPr>
          <p:nvPr>
            <p:ph type="body" idx="1"/>
          </p:nvPr>
        </p:nvSpPr>
        <p:spPr bwMode="auto">
          <a:xfrm>
            <a:off x="666274" y="4689515"/>
            <a:ext cx="5330190" cy="4442698"/>
          </a:xfrm>
          <a:prstGeom prst="rect">
            <a:avLst/>
          </a:prstGeom>
          <a:noFill/>
          <a:ln>
            <a:miter lim="800000"/>
            <a:headEnd/>
            <a:tailEnd/>
          </a:ln>
        </p:spPr>
        <p:txBody>
          <a:bodyPr/>
          <a:lstStyle/>
          <a:p>
            <a:endParaRPr lang="zh-CN" altLang="zh-CN"/>
          </a:p>
        </p:txBody>
      </p:sp>
    </p:spTree>
    <p:extLst>
      <p:ext uri="{BB962C8B-B14F-4D97-AF65-F5344CB8AC3E}">
        <p14:creationId xmlns:p14="http://schemas.microsoft.com/office/powerpoint/2010/main" val="2294856756"/>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3B90CD9-F340-428C-9C9A-F06A90396A2D}" type="slidenum">
              <a:rPr lang="en-US" altLang="zh-CN"/>
              <a:pPr/>
              <a:t>148</a:t>
            </a:fld>
            <a:endParaRPr lang="en-US" altLang="zh-CN"/>
          </a:p>
        </p:txBody>
      </p:sp>
      <p:sp>
        <p:nvSpPr>
          <p:cNvPr id="161794" name="Rectangle 2"/>
          <p:cNvSpPr>
            <a:spLocks noGrp="1" noRot="1" noChangeAspect="1" noChangeArrowheads="1"/>
          </p:cNvSpPr>
          <p:nvPr>
            <p:ph type="sldImg"/>
          </p:nvPr>
        </p:nvSpPr>
        <p:spPr>
          <a:xfrm>
            <a:off x="838200" y="865188"/>
            <a:ext cx="4984750" cy="3451225"/>
          </a:xfrm>
        </p:spPr>
      </p:sp>
      <p:sp>
        <p:nvSpPr>
          <p:cNvPr id="161795" name="Rectangle 3"/>
          <p:cNvSpPr>
            <a:spLocks noGrp="1" noChangeArrowheads="1"/>
          </p:cNvSpPr>
          <p:nvPr>
            <p:ph type="body" idx="1"/>
          </p:nvPr>
        </p:nvSpPr>
        <p:spPr bwMode="auto">
          <a:xfrm>
            <a:off x="666274" y="4689515"/>
            <a:ext cx="5330190" cy="4442698"/>
          </a:xfrm>
          <a:prstGeom prst="rect">
            <a:avLst/>
          </a:prstGeom>
          <a:noFill/>
          <a:ln>
            <a:miter lim="800000"/>
            <a:headEnd/>
            <a:tailEnd/>
          </a:ln>
        </p:spPr>
        <p:txBody>
          <a:bodyPr/>
          <a:lstStyle/>
          <a:p>
            <a:r>
              <a:rPr lang="en-US" altLang="zh-CN" dirty="0"/>
              <a:t>PFS </a:t>
            </a:r>
            <a:r>
              <a:rPr lang="en-US" altLang="zh-CN" b="1" dirty="0"/>
              <a:t>Perfect Forward Secrecy</a:t>
            </a:r>
          </a:p>
          <a:p>
            <a:r>
              <a:rPr lang="en-US" altLang="zh-CN" dirty="0"/>
              <a:t>HASH(1) is the </a:t>
            </a:r>
            <a:r>
              <a:rPr lang="en-US" altLang="zh-CN" dirty="0" err="1"/>
              <a:t>prf</a:t>
            </a:r>
            <a:r>
              <a:rPr lang="en-US" altLang="zh-CN" dirty="0"/>
              <a:t> over the message id (M-ID) from the ISAKMP header concatenated with the entire message that follows the hash including all payload headers, but excluding any padding added for encryption. HASH(2) is identical to HASH(1) except the initiator's nonce-- Ni, minus the payload header-- is added after M-ID but before the complete message. The addition of the nonce to HASH(2) is for a liveliness proof. HASH(3)-- for liveliness-- is the </a:t>
            </a:r>
            <a:r>
              <a:rPr lang="en-US" altLang="zh-CN" dirty="0" err="1"/>
              <a:t>prf</a:t>
            </a:r>
            <a:r>
              <a:rPr lang="en-US" altLang="zh-CN" dirty="0"/>
              <a:t> over the value zero represented as a single octet, followed by a concatenation of the message id and the two </a:t>
            </a:r>
            <a:r>
              <a:rPr lang="en-US" altLang="zh-CN" dirty="0" err="1"/>
              <a:t>nonces</a:t>
            </a:r>
            <a:r>
              <a:rPr lang="en-US" altLang="zh-CN" dirty="0"/>
              <a:t>-- the initiator's followed by the responder's-- minus the payload header. In other words, the hashes for the above exchange are:</a:t>
            </a:r>
            <a:endParaRPr lang="en-US" altLang="zh-CN" b="1" dirty="0"/>
          </a:p>
        </p:txBody>
      </p:sp>
    </p:spTree>
    <p:extLst>
      <p:ext uri="{BB962C8B-B14F-4D97-AF65-F5344CB8AC3E}">
        <p14:creationId xmlns:p14="http://schemas.microsoft.com/office/powerpoint/2010/main" val="795084859"/>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QM</a:t>
            </a:r>
            <a:r>
              <a:rPr lang="en-US" altLang="zh-CN" baseline="0" dirty="0"/>
              <a:t> quick mode</a:t>
            </a:r>
            <a:endParaRPr lang="zh-CN" altLang="en-US" dirty="0"/>
          </a:p>
        </p:txBody>
      </p:sp>
      <p:sp>
        <p:nvSpPr>
          <p:cNvPr id="4" name="灯片编号占位符 3"/>
          <p:cNvSpPr>
            <a:spLocks noGrp="1"/>
          </p:cNvSpPr>
          <p:nvPr>
            <p:ph type="sldNum" sz="quarter" idx="10"/>
          </p:nvPr>
        </p:nvSpPr>
        <p:spPr/>
        <p:txBody>
          <a:bodyPr/>
          <a:lstStyle/>
          <a:p>
            <a:pPr>
              <a:defRPr/>
            </a:pPr>
            <a:fld id="{BD242308-68E7-4071-A5E4-6E72F7439112}" type="slidenum">
              <a:rPr lang="en-US" altLang="zh-CN" smtClean="0"/>
              <a:pPr>
                <a:defRPr/>
              </a:pPr>
              <a:t>150</a:t>
            </a:fld>
            <a:endParaRPr lang="en-US" altLang="zh-CN"/>
          </a:p>
        </p:txBody>
      </p:sp>
    </p:spTree>
    <p:extLst>
      <p:ext uri="{BB962C8B-B14F-4D97-AF65-F5344CB8AC3E}">
        <p14:creationId xmlns:p14="http://schemas.microsoft.com/office/powerpoint/2010/main" val="3099763411"/>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bg1"/>
                </a:solidFill>
                <a:latin typeface="Times New Roman" panose="02020603050405020304" pitchFamily="18" charset="0"/>
                <a:ea typeface="宋体" panose="02010600030101010101" pitchFamily="2" charset="-122"/>
              </a:defRPr>
            </a:lvl1pPr>
            <a:lvl2pPr marL="742950" indent="-285750" eaLnBrk="0" hangingPunct="0">
              <a:defRPr>
                <a:solidFill>
                  <a:schemeClr val="bg1"/>
                </a:solidFill>
                <a:latin typeface="Times New Roman" panose="02020603050405020304" pitchFamily="18" charset="0"/>
                <a:ea typeface="宋体" panose="02010600030101010101" pitchFamily="2" charset="-122"/>
              </a:defRPr>
            </a:lvl2pPr>
            <a:lvl3pPr marL="1143000" indent="-228600" eaLnBrk="0" hangingPunct="0">
              <a:defRPr>
                <a:solidFill>
                  <a:schemeClr val="bg1"/>
                </a:solidFill>
                <a:latin typeface="Times New Roman" panose="02020603050405020304" pitchFamily="18" charset="0"/>
                <a:ea typeface="宋体" panose="02010600030101010101" pitchFamily="2" charset="-122"/>
              </a:defRPr>
            </a:lvl3pPr>
            <a:lvl4pPr marL="1600200" indent="-228600" eaLnBrk="0" hangingPunct="0">
              <a:defRPr>
                <a:solidFill>
                  <a:schemeClr val="bg1"/>
                </a:solidFill>
                <a:latin typeface="Times New Roman" panose="02020603050405020304" pitchFamily="18" charset="0"/>
                <a:ea typeface="宋体" panose="02010600030101010101" pitchFamily="2" charset="-122"/>
              </a:defRPr>
            </a:lvl4pPr>
            <a:lvl5pPr marL="2057400" indent="-228600" eaLnBrk="0" hangingPunct="0">
              <a:defRPr>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bg1"/>
                </a:solidFill>
                <a:latin typeface="Times New Roman" panose="02020603050405020304" pitchFamily="18" charset="0"/>
                <a:ea typeface="宋体" panose="02010600030101010101" pitchFamily="2" charset="-122"/>
              </a:defRPr>
            </a:lvl9pPr>
          </a:lstStyle>
          <a:p>
            <a:pPr eaLnBrk="1" hangingPunct="1"/>
            <a:fld id="{70199E1E-B6B1-4DED-95C2-8B23CD082179}" type="slidenum">
              <a:rPr lang="en-US" altLang="zh-CN">
                <a:solidFill>
                  <a:srgbClr val="000000"/>
                </a:solidFill>
                <a:latin typeface="Arial" panose="020B0604020202020204" pitchFamily="34" charset="0"/>
              </a:rPr>
              <a:pPr eaLnBrk="1" hangingPunct="1"/>
              <a:t>154</a:t>
            </a:fld>
            <a:endParaRPr lang="en-US" altLang="zh-CN">
              <a:solidFill>
                <a:srgbClr val="000000"/>
              </a:solidFill>
              <a:latin typeface="Arial" panose="020B0604020202020204" pitchFamily="34" charset="0"/>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50000"/>
              </a:spcBef>
            </a:pPr>
            <a:r>
              <a:rPr lang="zh-CN" altLang="en-US">
                <a:latin typeface="Arial" panose="020B0604020202020204" pitchFamily="34" charset="0"/>
              </a:rPr>
              <a:t>在</a:t>
            </a:r>
            <a:r>
              <a:rPr lang="en-US" altLang="zh-CN">
                <a:latin typeface="Arial" panose="020B0604020202020204" pitchFamily="34" charset="0"/>
              </a:rPr>
              <a:t>Cookie</a:t>
            </a:r>
            <a:r>
              <a:rPr lang="zh-CN" altLang="en-US">
                <a:latin typeface="Arial" panose="020B0604020202020204" pitchFamily="34" charset="0"/>
              </a:rPr>
              <a:t>交换中，发起者产生一随机数</a:t>
            </a:r>
            <a:r>
              <a:rPr lang="en-US" altLang="zh-CN">
                <a:latin typeface="Arial" panose="020B0604020202020204" pitchFamily="34" charset="0"/>
              </a:rPr>
              <a:t>Cookie-I</a:t>
            </a:r>
            <a:r>
              <a:rPr lang="zh-CN" altLang="en-US">
                <a:latin typeface="Arial" panose="020B0604020202020204" pitchFamily="34" charset="0"/>
              </a:rPr>
              <a:t>，发给响应者，通常</a:t>
            </a:r>
            <a:r>
              <a:rPr lang="en-US" altLang="zh-CN">
                <a:latin typeface="Arial" panose="020B0604020202020204" pitchFamily="34" charset="0"/>
              </a:rPr>
              <a:t>Cookie-I</a:t>
            </a:r>
            <a:r>
              <a:rPr lang="zh-CN" altLang="en-US">
                <a:latin typeface="Arial" panose="020B0604020202020204" pitchFamily="34" charset="0"/>
              </a:rPr>
              <a:t>与本地的密钥和相关信息（如</a:t>
            </a:r>
            <a:r>
              <a:rPr lang="en-US" altLang="zh-CN">
                <a:latin typeface="Arial" panose="020B0604020202020204" pitchFamily="34" charset="0"/>
              </a:rPr>
              <a:t>IP</a:t>
            </a:r>
            <a:r>
              <a:rPr lang="zh-CN" altLang="en-US">
                <a:latin typeface="Arial" panose="020B0604020202020204" pitchFamily="34" charset="0"/>
              </a:rPr>
              <a:t>地址）有关。例如，采用</a:t>
            </a:r>
            <a:r>
              <a:rPr lang="en-US" altLang="zh-CN">
                <a:latin typeface="Arial" panose="020B0604020202020204" pitchFamily="34" charset="0"/>
              </a:rPr>
              <a:t>MD5</a:t>
            </a:r>
            <a:r>
              <a:rPr lang="zh-CN" altLang="en-US">
                <a:latin typeface="Arial" panose="020B0604020202020204" pitchFamily="34" charset="0"/>
              </a:rPr>
              <a:t>或</a:t>
            </a:r>
            <a:r>
              <a:rPr lang="en-US" altLang="zh-CN">
                <a:latin typeface="Arial" panose="020B0604020202020204" pitchFamily="34" charset="0"/>
              </a:rPr>
              <a:t>SHA-1</a:t>
            </a:r>
            <a:r>
              <a:rPr lang="zh-CN" altLang="en-US">
                <a:latin typeface="Arial" panose="020B0604020202020204" pitchFamily="34" charset="0"/>
              </a:rPr>
              <a:t>对源地址、目的地址、</a:t>
            </a:r>
            <a:r>
              <a:rPr lang="en-US" altLang="zh-CN">
                <a:latin typeface="Arial" panose="020B0604020202020204" pitchFamily="34" charset="0"/>
              </a:rPr>
              <a:t>UDP</a:t>
            </a:r>
            <a:r>
              <a:rPr lang="zh-CN" altLang="en-US">
                <a:latin typeface="Arial" panose="020B0604020202020204" pitchFamily="34" charset="0"/>
              </a:rPr>
              <a:t>源、目的端口号、本地生成的保密随机数和当前的日期、时间的连接进行杂凑运算。响应者收到</a:t>
            </a:r>
            <a:r>
              <a:rPr lang="en-US" altLang="zh-CN">
                <a:latin typeface="Arial" panose="020B0604020202020204" pitchFamily="34" charset="0"/>
              </a:rPr>
              <a:t>Cookie-I</a:t>
            </a:r>
            <a:r>
              <a:rPr lang="zh-CN" altLang="en-US">
                <a:latin typeface="Arial" panose="020B0604020202020204" pitchFamily="34" charset="0"/>
              </a:rPr>
              <a:t>后产生一个</a:t>
            </a:r>
            <a:r>
              <a:rPr lang="en-US" altLang="zh-CN">
                <a:latin typeface="Arial" panose="020B0604020202020204" pitchFamily="34" charset="0"/>
              </a:rPr>
              <a:t>Cookie-R</a:t>
            </a:r>
            <a:r>
              <a:rPr lang="zh-CN" altLang="en-US">
                <a:latin typeface="Arial" panose="020B0604020202020204" pitchFamily="34" charset="0"/>
              </a:rPr>
              <a:t>，且能与</a:t>
            </a:r>
            <a:r>
              <a:rPr lang="en-US" altLang="zh-CN">
                <a:latin typeface="Arial" panose="020B0604020202020204" pitchFamily="34" charset="0"/>
              </a:rPr>
              <a:t>〈initiator,cookie-i〉</a:t>
            </a:r>
            <a:r>
              <a:rPr lang="zh-CN" altLang="en-US">
                <a:latin typeface="Arial" panose="020B0604020202020204" pitchFamily="34" charset="0"/>
              </a:rPr>
              <a:t>一一对应。在第</a:t>
            </a:r>
            <a:r>
              <a:rPr lang="en-US" altLang="zh-CN">
                <a:latin typeface="Arial" panose="020B0604020202020204" pitchFamily="34" charset="0"/>
              </a:rPr>
              <a:t>3</a:t>
            </a:r>
            <a:r>
              <a:rPr lang="zh-CN" altLang="en-US">
                <a:latin typeface="Arial" panose="020B0604020202020204" pitchFamily="34" charset="0"/>
              </a:rPr>
              <a:t>个报文中，包含了</a:t>
            </a:r>
            <a:r>
              <a:rPr lang="en-US" altLang="zh-CN">
                <a:latin typeface="Arial" panose="020B0604020202020204" pitchFamily="34" charset="0"/>
              </a:rPr>
              <a:t>〈Cookie-I</a:t>
            </a:r>
            <a:r>
              <a:rPr lang="zh-CN" altLang="en-US">
                <a:latin typeface="Arial" panose="020B0604020202020204" pitchFamily="34" charset="0"/>
              </a:rPr>
              <a:t>，</a:t>
            </a:r>
            <a:r>
              <a:rPr lang="en-US" altLang="zh-CN">
                <a:latin typeface="Arial" panose="020B0604020202020204" pitchFamily="34" charset="0"/>
              </a:rPr>
              <a:t>Cookie-R〉</a:t>
            </a:r>
            <a:r>
              <a:rPr lang="zh-CN" altLang="en-US">
                <a:latin typeface="Arial" panose="020B0604020202020204" pitchFamily="34" charset="0"/>
              </a:rPr>
              <a:t>，响应者根据</a:t>
            </a:r>
            <a:r>
              <a:rPr lang="en-US" altLang="zh-CN">
                <a:latin typeface="Arial" panose="020B0604020202020204" pitchFamily="34" charset="0"/>
              </a:rPr>
              <a:t>〈initiator,cookie-i〉</a:t>
            </a:r>
            <a:r>
              <a:rPr lang="zh-CN" altLang="en-US">
                <a:latin typeface="Arial" panose="020B0604020202020204" pitchFamily="34" charset="0"/>
              </a:rPr>
              <a:t>计算</a:t>
            </a:r>
            <a:r>
              <a:rPr lang="en-US" altLang="zh-CN">
                <a:latin typeface="Arial" panose="020B0604020202020204" pitchFamily="34" charset="0"/>
              </a:rPr>
              <a:t>Cookie-R</a:t>
            </a:r>
            <a:r>
              <a:rPr lang="zh-CN" altLang="en-US">
                <a:latin typeface="Arial" panose="020B0604020202020204" pitchFamily="34" charset="0"/>
              </a:rPr>
              <a:t>，并与报文中的</a:t>
            </a:r>
            <a:r>
              <a:rPr lang="en-US" altLang="zh-CN">
                <a:latin typeface="Arial" panose="020B0604020202020204" pitchFamily="34" charset="0"/>
              </a:rPr>
              <a:t>Cookie-R</a:t>
            </a:r>
            <a:r>
              <a:rPr lang="zh-CN" altLang="en-US">
                <a:latin typeface="Arial" panose="020B0604020202020204" pitchFamily="34" charset="0"/>
              </a:rPr>
              <a:t>比较。如果不同，就抛弃该报文。 </a:t>
            </a:r>
            <a:r>
              <a:rPr lang="en-US" altLang="zh-CN">
                <a:latin typeface="Arial" panose="020B0604020202020204" pitchFamily="34" charset="0"/>
              </a:rPr>
              <a:t>Cookie </a:t>
            </a:r>
            <a:r>
              <a:rPr lang="zh-CN" altLang="en-US">
                <a:latin typeface="Arial" panose="020B0604020202020204" pitchFamily="34" charset="0"/>
              </a:rPr>
              <a:t>交换不能抵抗中间人攻击。</a:t>
            </a:r>
          </a:p>
          <a:p>
            <a:pPr eaLnBrk="1" hangingPunct="1"/>
            <a:endParaRPr lang="en-US" altLang="zh-CN">
              <a:latin typeface="Arial" panose="020B0604020202020204" pitchFamily="34" charset="0"/>
            </a:endParaRPr>
          </a:p>
        </p:txBody>
      </p:sp>
    </p:spTree>
    <p:extLst>
      <p:ext uri="{BB962C8B-B14F-4D97-AF65-F5344CB8AC3E}">
        <p14:creationId xmlns:p14="http://schemas.microsoft.com/office/powerpoint/2010/main" val="1216396261"/>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F4711D5-95AF-411D-ABC3-AF60BE610F81}" type="slidenum">
              <a:rPr lang="en-US" altLang="zh-CN"/>
              <a:pPr/>
              <a:t>155</a:t>
            </a:fld>
            <a:endParaRPr lang="en-US" altLang="zh-CN"/>
          </a:p>
        </p:txBody>
      </p:sp>
      <p:sp>
        <p:nvSpPr>
          <p:cNvPr id="157698" name="Rectangle 2"/>
          <p:cNvSpPr>
            <a:spLocks noGrp="1" noRot="1" noChangeAspect="1" noChangeArrowheads="1"/>
          </p:cNvSpPr>
          <p:nvPr>
            <p:ph type="sldImg"/>
          </p:nvPr>
        </p:nvSpPr>
        <p:spPr>
          <a:xfrm>
            <a:off x="838200" y="865188"/>
            <a:ext cx="4984750" cy="3451225"/>
          </a:xfrm>
        </p:spPr>
      </p:sp>
      <p:sp>
        <p:nvSpPr>
          <p:cNvPr id="157699" name="Rectangle 3"/>
          <p:cNvSpPr>
            <a:spLocks noGrp="1" noChangeArrowheads="1"/>
          </p:cNvSpPr>
          <p:nvPr>
            <p:ph type="body" idx="1"/>
          </p:nvPr>
        </p:nvSpPr>
        <p:spPr bwMode="auto">
          <a:xfrm>
            <a:off x="666274" y="4689515"/>
            <a:ext cx="5330190" cy="4442698"/>
          </a:xfrm>
          <a:prstGeom prst="rect">
            <a:avLst/>
          </a:prstGeom>
          <a:noFill/>
          <a:ln>
            <a:miter lim="800000"/>
            <a:headEnd/>
            <a:tailEnd/>
          </a:ln>
        </p:spPr>
        <p:txBody>
          <a:bodyPr/>
          <a:lstStyle/>
          <a:p>
            <a:endParaRPr lang="zh-CN" altLang="zh-CN"/>
          </a:p>
        </p:txBody>
      </p:sp>
    </p:spTree>
    <p:extLst>
      <p:ext uri="{BB962C8B-B14F-4D97-AF65-F5344CB8AC3E}">
        <p14:creationId xmlns:p14="http://schemas.microsoft.com/office/powerpoint/2010/main" val="2153841444"/>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F4711D5-95AF-411D-ABC3-AF60BE610F81}" type="slidenum">
              <a:rPr lang="en-US" altLang="zh-CN"/>
              <a:pPr/>
              <a:t>156</a:t>
            </a:fld>
            <a:endParaRPr lang="en-US" altLang="zh-CN"/>
          </a:p>
        </p:txBody>
      </p:sp>
      <p:sp>
        <p:nvSpPr>
          <p:cNvPr id="157698" name="Rectangle 2"/>
          <p:cNvSpPr>
            <a:spLocks noGrp="1" noRot="1" noChangeAspect="1" noChangeArrowheads="1"/>
          </p:cNvSpPr>
          <p:nvPr>
            <p:ph type="sldImg"/>
          </p:nvPr>
        </p:nvSpPr>
        <p:spPr>
          <a:xfrm>
            <a:off x="838200" y="865188"/>
            <a:ext cx="4984750" cy="3451225"/>
          </a:xfrm>
        </p:spPr>
      </p:sp>
      <p:sp>
        <p:nvSpPr>
          <p:cNvPr id="157699" name="Rectangle 3"/>
          <p:cNvSpPr>
            <a:spLocks noGrp="1" noChangeArrowheads="1"/>
          </p:cNvSpPr>
          <p:nvPr>
            <p:ph type="body" idx="1"/>
          </p:nvPr>
        </p:nvSpPr>
        <p:spPr bwMode="auto">
          <a:xfrm>
            <a:off x="666274" y="4689515"/>
            <a:ext cx="5330190" cy="4442698"/>
          </a:xfrm>
          <a:prstGeom prst="rect">
            <a:avLst/>
          </a:prstGeom>
          <a:noFill/>
          <a:ln>
            <a:miter lim="800000"/>
            <a:headEnd/>
            <a:tailEnd/>
          </a:ln>
        </p:spPr>
        <p:txBody>
          <a:bodyPr/>
          <a:lstStyle/>
          <a:p>
            <a:endParaRPr lang="zh-CN" altLang="zh-CN"/>
          </a:p>
        </p:txBody>
      </p:sp>
    </p:spTree>
    <p:extLst>
      <p:ext uri="{BB962C8B-B14F-4D97-AF65-F5344CB8AC3E}">
        <p14:creationId xmlns:p14="http://schemas.microsoft.com/office/powerpoint/2010/main" val="3523898808"/>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F4711D5-95AF-411D-ABC3-AF60BE610F81}" type="slidenum">
              <a:rPr lang="en-US" altLang="zh-CN"/>
              <a:pPr/>
              <a:t>157</a:t>
            </a:fld>
            <a:endParaRPr lang="en-US" altLang="zh-CN"/>
          </a:p>
        </p:txBody>
      </p:sp>
      <p:sp>
        <p:nvSpPr>
          <p:cNvPr id="157698" name="Rectangle 2"/>
          <p:cNvSpPr>
            <a:spLocks noGrp="1" noRot="1" noChangeAspect="1" noChangeArrowheads="1"/>
          </p:cNvSpPr>
          <p:nvPr>
            <p:ph type="sldImg"/>
          </p:nvPr>
        </p:nvSpPr>
        <p:spPr>
          <a:xfrm>
            <a:off x="838200" y="865188"/>
            <a:ext cx="4984750" cy="3451225"/>
          </a:xfrm>
        </p:spPr>
      </p:sp>
      <p:sp>
        <p:nvSpPr>
          <p:cNvPr id="157699" name="Rectangle 3"/>
          <p:cNvSpPr>
            <a:spLocks noGrp="1" noChangeArrowheads="1"/>
          </p:cNvSpPr>
          <p:nvPr>
            <p:ph type="body" idx="1"/>
          </p:nvPr>
        </p:nvSpPr>
        <p:spPr bwMode="auto">
          <a:xfrm>
            <a:off x="666274" y="4689515"/>
            <a:ext cx="5330190" cy="4442698"/>
          </a:xfrm>
          <a:prstGeom prst="rect">
            <a:avLst/>
          </a:prstGeom>
          <a:noFill/>
          <a:ln>
            <a:miter lim="800000"/>
            <a:headEnd/>
            <a:tailEnd/>
          </a:ln>
        </p:spPr>
        <p:txBody>
          <a:bodyPr/>
          <a:lstStyle/>
          <a:p>
            <a:r>
              <a:rPr lang="en-US" altLang="zh-CN" dirty="0"/>
              <a:t>The responder chooses a cryptographic suite from the initiator's offered choices and expresses that choice in the SAr1 payload,</a:t>
            </a:r>
          </a:p>
          <a:p>
            <a:endParaRPr lang="en-US" altLang="zh-CN" dirty="0"/>
          </a:p>
          <a:p>
            <a:r>
              <a:rPr lang="en-US" altLang="zh-CN" dirty="0"/>
              <a:t>The initiator asserts its identity with the </a:t>
            </a:r>
            <a:r>
              <a:rPr lang="en-US" altLang="zh-CN" dirty="0" err="1"/>
              <a:t>IDi</a:t>
            </a:r>
            <a:r>
              <a:rPr lang="en-US" altLang="zh-CN" dirty="0"/>
              <a:t> payload, proves knowledge of the secret corresponding to </a:t>
            </a:r>
            <a:r>
              <a:rPr lang="en-US" altLang="zh-CN" dirty="0" err="1"/>
              <a:t>IDi</a:t>
            </a:r>
            <a:r>
              <a:rPr lang="en-US" altLang="zh-CN" dirty="0"/>
              <a:t> and integrity protects the contents of the first message using the AUTH payload</a:t>
            </a:r>
          </a:p>
          <a:p>
            <a:endParaRPr lang="en-US" altLang="zh-CN" dirty="0"/>
          </a:p>
          <a:p>
            <a:r>
              <a:rPr lang="en-US" altLang="zh-CN" dirty="0"/>
              <a:t>ID</a:t>
            </a:r>
            <a:r>
              <a:rPr lang="zh-CN" altLang="en-US" dirty="0"/>
              <a:t>一般指</a:t>
            </a:r>
            <a:r>
              <a:rPr lang="en-US" altLang="zh-CN" dirty="0"/>
              <a:t>IP</a:t>
            </a:r>
            <a:r>
              <a:rPr lang="zh-CN" altLang="en-US" dirty="0"/>
              <a:t>地址</a:t>
            </a:r>
            <a:endParaRPr lang="en-US" altLang="zh-CN" dirty="0"/>
          </a:p>
          <a:p>
            <a:endParaRPr lang="en-US" altLang="zh-CN" dirty="0"/>
          </a:p>
          <a:p>
            <a:r>
              <a:rPr lang="en-US" altLang="zh-CN" dirty="0"/>
              <a:t>For the initiator: AUTH = </a:t>
            </a:r>
            <a:r>
              <a:rPr lang="en-US" altLang="zh-CN" dirty="0" err="1"/>
              <a:t>prf</a:t>
            </a:r>
            <a:r>
              <a:rPr lang="en-US" altLang="zh-CN" dirty="0"/>
              <a:t>( </a:t>
            </a:r>
            <a:r>
              <a:rPr lang="en-US" altLang="zh-CN" dirty="0" err="1"/>
              <a:t>prf</a:t>
            </a:r>
            <a:r>
              <a:rPr lang="en-US" altLang="zh-CN" dirty="0"/>
              <a:t>(Shared Secret, "Key Pad for IKEv2"), &lt;</a:t>
            </a:r>
            <a:r>
              <a:rPr lang="en-US" altLang="zh-CN" dirty="0" err="1"/>
              <a:t>InitiatorSignedOctets</a:t>
            </a:r>
            <a:r>
              <a:rPr lang="en-US" altLang="zh-CN" dirty="0"/>
              <a:t>&gt;) For the responder: AUTH = </a:t>
            </a:r>
            <a:r>
              <a:rPr lang="en-US" altLang="zh-CN" dirty="0" err="1"/>
              <a:t>prf</a:t>
            </a:r>
            <a:r>
              <a:rPr lang="en-US" altLang="zh-CN" dirty="0"/>
              <a:t>( </a:t>
            </a:r>
            <a:r>
              <a:rPr lang="en-US" altLang="zh-CN" dirty="0" err="1"/>
              <a:t>prf</a:t>
            </a:r>
            <a:r>
              <a:rPr lang="en-US" altLang="zh-CN" dirty="0"/>
              <a:t>(Shared Secret, "Key Pad for IKEv2"), &lt;</a:t>
            </a:r>
            <a:r>
              <a:rPr lang="en-US" altLang="zh-CN" dirty="0" err="1"/>
              <a:t>ResponderSignedOctets</a:t>
            </a:r>
            <a:r>
              <a:rPr lang="en-US" altLang="zh-CN" dirty="0"/>
              <a:t>&gt;)</a:t>
            </a:r>
          </a:p>
          <a:p>
            <a:endParaRPr lang="en-US" altLang="zh-CN" dirty="0"/>
          </a:p>
          <a:p>
            <a:r>
              <a:rPr lang="en-US" altLang="zh-CN" dirty="0"/>
              <a:t>Shared secret </a:t>
            </a:r>
            <a:r>
              <a:rPr lang="zh-CN" altLang="en-US" dirty="0"/>
              <a:t>即作为身份的证明</a:t>
            </a:r>
            <a:endParaRPr lang="zh-CN" altLang="zh-CN" dirty="0"/>
          </a:p>
        </p:txBody>
      </p:sp>
    </p:spTree>
    <p:extLst>
      <p:ext uri="{BB962C8B-B14F-4D97-AF65-F5344CB8AC3E}">
        <p14:creationId xmlns:p14="http://schemas.microsoft.com/office/powerpoint/2010/main" val="39532768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幻灯片图像占位符 1"/>
          <p:cNvSpPr>
            <a:spLocks noGrp="1" noRot="1" noChangeAspect="1" noTextEdit="1"/>
          </p:cNvSpPr>
          <p:nvPr>
            <p:ph type="sldImg"/>
          </p:nvPr>
        </p:nvSpPr>
        <p:spPr>
          <a:xfrm>
            <a:off x="838200" y="865188"/>
            <a:ext cx="4984750" cy="3451225"/>
          </a:xfrm>
          <a:ln/>
        </p:spPr>
      </p:sp>
      <p:sp>
        <p:nvSpPr>
          <p:cNvPr id="172035" name="备注占位符 2"/>
          <p:cNvSpPr>
            <a:spLocks noGrp="1"/>
          </p:cNvSpPr>
          <p:nvPr>
            <p:ph type="body" idx="1"/>
          </p:nvPr>
        </p:nvSpPr>
        <p:spPr>
          <a:noFill/>
          <a:ln/>
        </p:spPr>
        <p:txBody>
          <a:bodyPr/>
          <a:lstStyle/>
          <a:p>
            <a:r>
              <a:rPr lang="zh-CN" altLang="en-US" dirty="0"/>
              <a:t>两台</a:t>
            </a:r>
            <a:r>
              <a:rPr lang="en-US" altLang="zh-CN" dirty="0" err="1"/>
              <a:t>IPSec</a:t>
            </a:r>
            <a:r>
              <a:rPr lang="zh-CN" altLang="en-US" dirty="0"/>
              <a:t>实体在交换数据之前，必须首先建立某种约定，称为安全关联，指双方需要就如何保护信息、交换信息等公用的安全设施达成一致，更重要的是，必须有一种方法，使两台实体安全安全一套密钥，以便在它们的连接中使用。</a:t>
            </a:r>
          </a:p>
        </p:txBody>
      </p:sp>
      <p:sp>
        <p:nvSpPr>
          <p:cNvPr id="172036" name="灯片编号占位符 3"/>
          <p:cNvSpPr>
            <a:spLocks noGrp="1"/>
          </p:cNvSpPr>
          <p:nvPr>
            <p:ph type="sldNum" sz="quarter" idx="5"/>
          </p:nvPr>
        </p:nvSpPr>
        <p:spPr>
          <a:noFill/>
        </p:spPr>
        <p:txBody>
          <a:bodyPr/>
          <a:lstStyle/>
          <a:p>
            <a:fld id="{1E3C20E3-8DD3-4DE8-A4B9-3179DD4CFBB1}" type="slidenum">
              <a:rPr lang="en-US" altLang="zh-CN" smtClean="0"/>
              <a:pPr/>
              <a:t>22</a:t>
            </a:fld>
            <a:endParaRPr lang="en-US" altLang="zh-CN"/>
          </a:p>
        </p:txBody>
      </p:sp>
    </p:spTree>
    <p:extLst>
      <p:ext uri="{BB962C8B-B14F-4D97-AF65-F5344CB8AC3E}">
        <p14:creationId xmlns:p14="http://schemas.microsoft.com/office/powerpoint/2010/main" val="3605321637"/>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F4711D5-95AF-411D-ABC3-AF60BE610F81}" type="slidenum">
              <a:rPr lang="en-US" altLang="zh-CN"/>
              <a:pPr/>
              <a:t>158</a:t>
            </a:fld>
            <a:endParaRPr lang="en-US" altLang="zh-CN"/>
          </a:p>
        </p:txBody>
      </p:sp>
      <p:sp>
        <p:nvSpPr>
          <p:cNvPr id="157698" name="Rectangle 2"/>
          <p:cNvSpPr>
            <a:spLocks noGrp="1" noRot="1" noChangeAspect="1" noChangeArrowheads="1"/>
          </p:cNvSpPr>
          <p:nvPr>
            <p:ph type="sldImg"/>
          </p:nvPr>
        </p:nvSpPr>
        <p:spPr>
          <a:xfrm>
            <a:off x="838200" y="865188"/>
            <a:ext cx="4984750" cy="3451225"/>
          </a:xfrm>
        </p:spPr>
      </p:sp>
      <p:sp>
        <p:nvSpPr>
          <p:cNvPr id="157699" name="Rectangle 3"/>
          <p:cNvSpPr>
            <a:spLocks noGrp="1" noChangeArrowheads="1"/>
          </p:cNvSpPr>
          <p:nvPr>
            <p:ph type="body" idx="1"/>
          </p:nvPr>
        </p:nvSpPr>
        <p:spPr bwMode="auto">
          <a:xfrm>
            <a:off x="666274" y="4689515"/>
            <a:ext cx="5330190" cy="4442698"/>
          </a:xfrm>
          <a:prstGeom prst="rect">
            <a:avLst/>
          </a:prstGeom>
          <a:noFill/>
          <a:ln>
            <a:miter lim="800000"/>
            <a:headEnd/>
            <a:tailEnd/>
          </a:ln>
        </p:spPr>
        <p:txBody>
          <a:bodyPr/>
          <a:lstStyle/>
          <a:p>
            <a:r>
              <a:rPr lang="en-US" altLang="zh-CN" dirty="0"/>
              <a:t>The responder chooses a cryptographic suite from the initiator's offered choices and expresses that choice in the SAr1 payload,</a:t>
            </a:r>
          </a:p>
          <a:p>
            <a:endParaRPr lang="en-US" altLang="zh-CN" dirty="0"/>
          </a:p>
          <a:p>
            <a:r>
              <a:rPr lang="en-US" altLang="zh-CN" dirty="0"/>
              <a:t>The initiator asserts its identity with the </a:t>
            </a:r>
            <a:r>
              <a:rPr lang="en-US" altLang="zh-CN" dirty="0" err="1"/>
              <a:t>IDi</a:t>
            </a:r>
            <a:r>
              <a:rPr lang="en-US" altLang="zh-CN" dirty="0"/>
              <a:t> payload, proves knowledge of the secret corresponding to </a:t>
            </a:r>
            <a:r>
              <a:rPr lang="en-US" altLang="zh-CN" dirty="0" err="1"/>
              <a:t>IDi</a:t>
            </a:r>
            <a:r>
              <a:rPr lang="en-US" altLang="zh-CN" dirty="0"/>
              <a:t> and integrity protects the contents of the first message using the AUTH payload</a:t>
            </a:r>
          </a:p>
          <a:p>
            <a:endParaRPr lang="en-US" altLang="zh-CN" dirty="0"/>
          </a:p>
          <a:p>
            <a:r>
              <a:rPr lang="en-US" altLang="zh-CN" dirty="0"/>
              <a:t>ID</a:t>
            </a:r>
            <a:r>
              <a:rPr lang="zh-CN" altLang="en-US" dirty="0"/>
              <a:t>一般指</a:t>
            </a:r>
            <a:r>
              <a:rPr lang="en-US" altLang="zh-CN" dirty="0"/>
              <a:t>IP</a:t>
            </a:r>
            <a:r>
              <a:rPr lang="zh-CN" altLang="en-US" dirty="0"/>
              <a:t>地址</a:t>
            </a:r>
            <a:endParaRPr lang="en-US" altLang="zh-CN" dirty="0"/>
          </a:p>
          <a:p>
            <a:endParaRPr lang="en-US" altLang="zh-CN" dirty="0"/>
          </a:p>
          <a:p>
            <a:r>
              <a:rPr lang="en-US" altLang="zh-CN" dirty="0"/>
              <a:t>For the initiator: AUTH = </a:t>
            </a:r>
            <a:r>
              <a:rPr lang="en-US" altLang="zh-CN" dirty="0" err="1"/>
              <a:t>prf</a:t>
            </a:r>
            <a:r>
              <a:rPr lang="en-US" altLang="zh-CN" dirty="0"/>
              <a:t>( </a:t>
            </a:r>
            <a:r>
              <a:rPr lang="en-US" altLang="zh-CN" dirty="0" err="1"/>
              <a:t>prf</a:t>
            </a:r>
            <a:r>
              <a:rPr lang="en-US" altLang="zh-CN" dirty="0"/>
              <a:t>(Shared Secret, "Key Pad for IKEv2"), &lt;</a:t>
            </a:r>
            <a:r>
              <a:rPr lang="en-US" altLang="zh-CN" dirty="0" err="1"/>
              <a:t>InitiatorSignedOctets</a:t>
            </a:r>
            <a:r>
              <a:rPr lang="en-US" altLang="zh-CN" dirty="0"/>
              <a:t>&gt;) For the responder: AUTH = </a:t>
            </a:r>
            <a:r>
              <a:rPr lang="en-US" altLang="zh-CN" dirty="0" err="1"/>
              <a:t>prf</a:t>
            </a:r>
            <a:r>
              <a:rPr lang="en-US" altLang="zh-CN" dirty="0"/>
              <a:t>( </a:t>
            </a:r>
            <a:r>
              <a:rPr lang="en-US" altLang="zh-CN" dirty="0" err="1"/>
              <a:t>prf</a:t>
            </a:r>
            <a:r>
              <a:rPr lang="en-US" altLang="zh-CN" dirty="0"/>
              <a:t>(Shared Secret, "Key Pad for IKEv2"), &lt;</a:t>
            </a:r>
            <a:r>
              <a:rPr lang="en-US" altLang="zh-CN" dirty="0" err="1"/>
              <a:t>ResponderSignedOctets</a:t>
            </a:r>
            <a:r>
              <a:rPr lang="en-US" altLang="zh-CN" dirty="0"/>
              <a:t>&gt;)</a:t>
            </a:r>
          </a:p>
          <a:p>
            <a:endParaRPr lang="en-US" altLang="zh-CN" dirty="0"/>
          </a:p>
          <a:p>
            <a:r>
              <a:rPr lang="en-US" altLang="zh-CN" dirty="0"/>
              <a:t>Shared secret </a:t>
            </a:r>
            <a:r>
              <a:rPr lang="zh-CN" altLang="en-US" dirty="0"/>
              <a:t>即作为身份的证明</a:t>
            </a:r>
            <a:endParaRPr lang="zh-CN" altLang="zh-CN" dirty="0"/>
          </a:p>
        </p:txBody>
      </p:sp>
    </p:spTree>
    <p:extLst>
      <p:ext uri="{BB962C8B-B14F-4D97-AF65-F5344CB8AC3E}">
        <p14:creationId xmlns:p14="http://schemas.microsoft.com/office/powerpoint/2010/main" val="3682090982"/>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F4711D5-95AF-411D-ABC3-AF60BE610F81}" type="slidenum">
              <a:rPr lang="en-US" altLang="zh-CN"/>
              <a:pPr/>
              <a:t>159</a:t>
            </a:fld>
            <a:endParaRPr lang="en-US" altLang="zh-CN"/>
          </a:p>
        </p:txBody>
      </p:sp>
      <p:sp>
        <p:nvSpPr>
          <p:cNvPr id="157698" name="Rectangle 2"/>
          <p:cNvSpPr>
            <a:spLocks noGrp="1" noRot="1" noChangeAspect="1" noChangeArrowheads="1"/>
          </p:cNvSpPr>
          <p:nvPr>
            <p:ph type="sldImg"/>
          </p:nvPr>
        </p:nvSpPr>
        <p:spPr>
          <a:xfrm>
            <a:off x="838200" y="865188"/>
            <a:ext cx="4984750" cy="3451225"/>
          </a:xfrm>
        </p:spPr>
      </p:sp>
      <p:sp>
        <p:nvSpPr>
          <p:cNvPr id="157699" name="Rectangle 3"/>
          <p:cNvSpPr>
            <a:spLocks noGrp="1" noChangeArrowheads="1"/>
          </p:cNvSpPr>
          <p:nvPr>
            <p:ph type="body" idx="1"/>
          </p:nvPr>
        </p:nvSpPr>
        <p:spPr bwMode="auto">
          <a:xfrm>
            <a:off x="666274" y="4689515"/>
            <a:ext cx="5330190" cy="4442698"/>
          </a:xfrm>
          <a:prstGeom prst="rect">
            <a:avLst/>
          </a:prstGeom>
          <a:noFill/>
          <a:ln>
            <a:miter lim="800000"/>
            <a:headEnd/>
            <a:tailEnd/>
          </a:ln>
        </p:spPr>
        <p:txBody>
          <a:bodyPr/>
          <a:lstStyle/>
          <a:p>
            <a:r>
              <a:rPr lang="en-US" altLang="zh-CN" dirty="0"/>
              <a:t>The responder chooses a cryptographic suite from the initiator's offered choices and expresses that choice in the SAr1 payload,</a:t>
            </a:r>
          </a:p>
          <a:p>
            <a:endParaRPr lang="en-US" altLang="zh-CN" dirty="0"/>
          </a:p>
          <a:p>
            <a:r>
              <a:rPr lang="en-US" altLang="zh-CN" dirty="0"/>
              <a:t>The initiator asserts its identity with the </a:t>
            </a:r>
            <a:r>
              <a:rPr lang="en-US" altLang="zh-CN" dirty="0" err="1"/>
              <a:t>IDi</a:t>
            </a:r>
            <a:r>
              <a:rPr lang="en-US" altLang="zh-CN" dirty="0"/>
              <a:t> payload, proves knowledge of the secret corresponding to </a:t>
            </a:r>
            <a:r>
              <a:rPr lang="en-US" altLang="zh-CN" dirty="0" err="1"/>
              <a:t>IDi</a:t>
            </a:r>
            <a:r>
              <a:rPr lang="en-US" altLang="zh-CN" dirty="0"/>
              <a:t> and integrity protects the contents of the first message using the AUTH payload</a:t>
            </a:r>
          </a:p>
          <a:p>
            <a:endParaRPr lang="en-US" altLang="zh-CN" dirty="0"/>
          </a:p>
          <a:p>
            <a:r>
              <a:rPr lang="en-US" altLang="zh-CN" dirty="0"/>
              <a:t>ID</a:t>
            </a:r>
            <a:r>
              <a:rPr lang="zh-CN" altLang="en-US" dirty="0"/>
              <a:t>一般指</a:t>
            </a:r>
            <a:r>
              <a:rPr lang="en-US" altLang="zh-CN" dirty="0"/>
              <a:t>IP</a:t>
            </a:r>
            <a:r>
              <a:rPr lang="zh-CN" altLang="en-US" dirty="0"/>
              <a:t>地址</a:t>
            </a:r>
            <a:endParaRPr lang="en-US" altLang="zh-CN" dirty="0"/>
          </a:p>
          <a:p>
            <a:endParaRPr lang="en-US" altLang="zh-CN" dirty="0"/>
          </a:p>
          <a:p>
            <a:r>
              <a:rPr lang="en-US" altLang="zh-CN" dirty="0"/>
              <a:t>For the initiator: AUTH = </a:t>
            </a:r>
            <a:r>
              <a:rPr lang="en-US" altLang="zh-CN" dirty="0" err="1"/>
              <a:t>prf</a:t>
            </a:r>
            <a:r>
              <a:rPr lang="en-US" altLang="zh-CN" dirty="0"/>
              <a:t>( </a:t>
            </a:r>
            <a:r>
              <a:rPr lang="en-US" altLang="zh-CN" dirty="0" err="1"/>
              <a:t>prf</a:t>
            </a:r>
            <a:r>
              <a:rPr lang="en-US" altLang="zh-CN" dirty="0"/>
              <a:t>(Shared Secret, "Key Pad for IKEv2"), &lt;</a:t>
            </a:r>
            <a:r>
              <a:rPr lang="en-US" altLang="zh-CN" dirty="0" err="1"/>
              <a:t>InitiatorSignedOctets</a:t>
            </a:r>
            <a:r>
              <a:rPr lang="en-US" altLang="zh-CN" dirty="0"/>
              <a:t>&gt;) For the responder: AUTH = </a:t>
            </a:r>
            <a:r>
              <a:rPr lang="en-US" altLang="zh-CN" dirty="0" err="1"/>
              <a:t>prf</a:t>
            </a:r>
            <a:r>
              <a:rPr lang="en-US" altLang="zh-CN" dirty="0"/>
              <a:t>( </a:t>
            </a:r>
            <a:r>
              <a:rPr lang="en-US" altLang="zh-CN" dirty="0" err="1"/>
              <a:t>prf</a:t>
            </a:r>
            <a:r>
              <a:rPr lang="en-US" altLang="zh-CN" dirty="0"/>
              <a:t>(Shared Secret, "Key Pad for IKEv2"), &lt;</a:t>
            </a:r>
            <a:r>
              <a:rPr lang="en-US" altLang="zh-CN" dirty="0" err="1"/>
              <a:t>ResponderSignedOctets</a:t>
            </a:r>
            <a:r>
              <a:rPr lang="en-US" altLang="zh-CN" dirty="0"/>
              <a:t>&gt;)</a:t>
            </a:r>
          </a:p>
          <a:p>
            <a:endParaRPr lang="en-US" altLang="zh-CN" dirty="0"/>
          </a:p>
          <a:p>
            <a:r>
              <a:rPr lang="en-US" altLang="zh-CN" dirty="0"/>
              <a:t>Shared secret </a:t>
            </a:r>
            <a:r>
              <a:rPr lang="zh-CN" altLang="en-US" dirty="0"/>
              <a:t>即作为身份的证明</a:t>
            </a:r>
            <a:endParaRPr lang="zh-CN" altLang="zh-CN" dirty="0"/>
          </a:p>
        </p:txBody>
      </p:sp>
    </p:spTree>
    <p:extLst>
      <p:ext uri="{BB962C8B-B14F-4D97-AF65-F5344CB8AC3E}">
        <p14:creationId xmlns:p14="http://schemas.microsoft.com/office/powerpoint/2010/main" val="3979361151"/>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F4711D5-95AF-411D-ABC3-AF60BE610F81}" type="slidenum">
              <a:rPr lang="en-US" altLang="zh-CN"/>
              <a:pPr/>
              <a:t>160</a:t>
            </a:fld>
            <a:endParaRPr lang="en-US" altLang="zh-CN"/>
          </a:p>
        </p:txBody>
      </p:sp>
      <p:sp>
        <p:nvSpPr>
          <p:cNvPr id="157698" name="Rectangle 2"/>
          <p:cNvSpPr>
            <a:spLocks noGrp="1" noRot="1" noChangeAspect="1" noChangeArrowheads="1"/>
          </p:cNvSpPr>
          <p:nvPr>
            <p:ph type="sldImg"/>
          </p:nvPr>
        </p:nvSpPr>
        <p:spPr>
          <a:xfrm>
            <a:off x="838200" y="865188"/>
            <a:ext cx="4984750" cy="3451225"/>
          </a:xfrm>
        </p:spPr>
      </p:sp>
      <p:sp>
        <p:nvSpPr>
          <p:cNvPr id="157699" name="Rectangle 3"/>
          <p:cNvSpPr>
            <a:spLocks noGrp="1" noChangeArrowheads="1"/>
          </p:cNvSpPr>
          <p:nvPr>
            <p:ph type="body" idx="1"/>
          </p:nvPr>
        </p:nvSpPr>
        <p:spPr bwMode="auto">
          <a:xfrm>
            <a:off x="666274" y="4689515"/>
            <a:ext cx="5330190" cy="4442698"/>
          </a:xfrm>
          <a:prstGeom prst="rect">
            <a:avLst/>
          </a:prstGeom>
          <a:noFill/>
          <a:ln>
            <a:miter lim="800000"/>
            <a:headEnd/>
            <a:tailEnd/>
          </a:ln>
        </p:spPr>
        <p:txBody>
          <a:bodyPr/>
          <a:lstStyle/>
          <a:p>
            <a:r>
              <a:rPr lang="en-US" altLang="zh-CN" dirty="0"/>
              <a:t>A single Child SA is created by the IKE_AUTH exchange, and additional</a:t>
            </a:r>
          </a:p>
          <a:p>
            <a:r>
              <a:rPr lang="en-US" altLang="zh-CN" dirty="0"/>
              <a:t>   Child SAs </a:t>
            </a:r>
            <a:r>
              <a:rPr lang="en-US" altLang="zh-CN"/>
              <a:t>can optionally </a:t>
            </a:r>
            <a:r>
              <a:rPr lang="en-US" altLang="zh-CN" dirty="0"/>
              <a:t>be created in CREATE_CHILD_SA exchanges.</a:t>
            </a:r>
            <a:endParaRPr lang="zh-CN" altLang="zh-CN" dirty="0"/>
          </a:p>
        </p:txBody>
      </p:sp>
    </p:spTree>
    <p:extLst>
      <p:ext uri="{BB962C8B-B14F-4D97-AF65-F5344CB8AC3E}">
        <p14:creationId xmlns:p14="http://schemas.microsoft.com/office/powerpoint/2010/main" val="1517711251"/>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F4711D5-95AF-411D-ABC3-AF60BE610F81}" type="slidenum">
              <a:rPr lang="en-US" altLang="zh-CN"/>
              <a:pPr/>
              <a:t>171</a:t>
            </a:fld>
            <a:endParaRPr lang="en-US" altLang="zh-CN"/>
          </a:p>
        </p:txBody>
      </p:sp>
      <p:sp>
        <p:nvSpPr>
          <p:cNvPr id="157698" name="Rectangle 2"/>
          <p:cNvSpPr>
            <a:spLocks noGrp="1" noRot="1" noChangeAspect="1" noChangeArrowheads="1"/>
          </p:cNvSpPr>
          <p:nvPr>
            <p:ph type="sldImg"/>
          </p:nvPr>
        </p:nvSpPr>
        <p:spPr>
          <a:xfrm>
            <a:off x="838200" y="865188"/>
            <a:ext cx="4984750" cy="3451225"/>
          </a:xfrm>
        </p:spPr>
      </p:sp>
      <p:sp>
        <p:nvSpPr>
          <p:cNvPr id="157699" name="Rectangle 3"/>
          <p:cNvSpPr>
            <a:spLocks noGrp="1" noChangeArrowheads="1"/>
          </p:cNvSpPr>
          <p:nvPr>
            <p:ph type="body" idx="1"/>
          </p:nvPr>
        </p:nvSpPr>
        <p:spPr bwMode="auto">
          <a:xfrm>
            <a:off x="666274" y="4689515"/>
            <a:ext cx="5330190" cy="4442698"/>
          </a:xfrm>
          <a:prstGeom prst="rect">
            <a:avLst/>
          </a:prstGeom>
          <a:noFill/>
          <a:ln>
            <a:miter lim="800000"/>
            <a:headEnd/>
            <a:tailEnd/>
          </a:ln>
        </p:spPr>
        <p:txBody>
          <a:bodyPr/>
          <a:lstStyle/>
          <a:p>
            <a:r>
              <a:rPr lang="en-US" altLang="zh-CN" dirty="0"/>
              <a:t>A single Child SA is created by the IKE_AUTH exchange, and additional</a:t>
            </a:r>
          </a:p>
          <a:p>
            <a:r>
              <a:rPr lang="en-US" altLang="zh-CN" dirty="0"/>
              <a:t>   Child SAs can optionally be created in CREATE_CHILD_SA exchanges.</a:t>
            </a:r>
            <a:endParaRPr lang="zh-CN" altLang="zh-CN" dirty="0"/>
          </a:p>
        </p:txBody>
      </p:sp>
    </p:spTree>
    <p:extLst>
      <p:ext uri="{BB962C8B-B14F-4D97-AF65-F5344CB8AC3E}">
        <p14:creationId xmlns:p14="http://schemas.microsoft.com/office/powerpoint/2010/main" val="2300379806"/>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F4711D5-95AF-411D-ABC3-AF60BE610F81}" type="slidenum">
              <a:rPr lang="en-US" altLang="zh-CN"/>
              <a:pPr/>
              <a:t>172</a:t>
            </a:fld>
            <a:endParaRPr lang="en-US" altLang="zh-CN"/>
          </a:p>
        </p:txBody>
      </p:sp>
      <p:sp>
        <p:nvSpPr>
          <p:cNvPr id="157698" name="Rectangle 2"/>
          <p:cNvSpPr>
            <a:spLocks noGrp="1" noRot="1" noChangeAspect="1" noChangeArrowheads="1"/>
          </p:cNvSpPr>
          <p:nvPr>
            <p:ph type="sldImg"/>
          </p:nvPr>
        </p:nvSpPr>
        <p:spPr>
          <a:xfrm>
            <a:off x="838200" y="865188"/>
            <a:ext cx="4984750" cy="3451225"/>
          </a:xfrm>
        </p:spPr>
      </p:sp>
      <p:sp>
        <p:nvSpPr>
          <p:cNvPr id="157699" name="Rectangle 3"/>
          <p:cNvSpPr>
            <a:spLocks noGrp="1" noChangeArrowheads="1"/>
          </p:cNvSpPr>
          <p:nvPr>
            <p:ph type="body" idx="1"/>
          </p:nvPr>
        </p:nvSpPr>
        <p:spPr bwMode="auto">
          <a:xfrm>
            <a:off x="666274" y="4689515"/>
            <a:ext cx="5330190" cy="4442698"/>
          </a:xfrm>
          <a:prstGeom prst="rect">
            <a:avLst/>
          </a:prstGeom>
          <a:noFill/>
          <a:ln>
            <a:miter lim="800000"/>
            <a:headEnd/>
            <a:tailEnd/>
          </a:ln>
        </p:spPr>
        <p:txBody>
          <a:bodyPr/>
          <a:lstStyle/>
          <a:p>
            <a:r>
              <a:rPr lang="zh-CN" altLang="en-US" dirty="0"/>
              <a:t>通信双方在密钥协商期间，某一方可能希望向对方发送控制信息，通知某些错误或者某事件的发生，信息交换就是实现这个功能。</a:t>
            </a:r>
            <a:endParaRPr lang="zh-CN" altLang="zh-CN" dirty="0"/>
          </a:p>
        </p:txBody>
      </p:sp>
    </p:spTree>
    <p:extLst>
      <p:ext uri="{BB962C8B-B14F-4D97-AF65-F5344CB8AC3E}">
        <p14:creationId xmlns:p14="http://schemas.microsoft.com/office/powerpoint/2010/main" val="379418072"/>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F4711D5-95AF-411D-ABC3-AF60BE610F81}" type="slidenum">
              <a:rPr lang="en-US" altLang="zh-CN"/>
              <a:pPr/>
              <a:t>173</a:t>
            </a:fld>
            <a:endParaRPr lang="en-US" altLang="zh-CN"/>
          </a:p>
        </p:txBody>
      </p:sp>
      <p:sp>
        <p:nvSpPr>
          <p:cNvPr id="157698" name="Rectangle 2"/>
          <p:cNvSpPr>
            <a:spLocks noGrp="1" noRot="1" noChangeAspect="1" noChangeArrowheads="1"/>
          </p:cNvSpPr>
          <p:nvPr>
            <p:ph type="sldImg"/>
          </p:nvPr>
        </p:nvSpPr>
        <p:spPr>
          <a:xfrm>
            <a:off x="838200" y="865188"/>
            <a:ext cx="4984750" cy="3451225"/>
          </a:xfrm>
        </p:spPr>
      </p:sp>
      <p:sp>
        <p:nvSpPr>
          <p:cNvPr id="157699" name="Rectangle 3"/>
          <p:cNvSpPr>
            <a:spLocks noGrp="1" noChangeArrowheads="1"/>
          </p:cNvSpPr>
          <p:nvPr>
            <p:ph type="body" idx="1"/>
          </p:nvPr>
        </p:nvSpPr>
        <p:spPr bwMode="auto">
          <a:xfrm>
            <a:off x="666274" y="4689515"/>
            <a:ext cx="5330190" cy="4442698"/>
          </a:xfrm>
          <a:prstGeom prst="rect">
            <a:avLst/>
          </a:prstGeom>
          <a:noFill/>
          <a:ln>
            <a:miter lim="800000"/>
            <a:headEnd/>
            <a:tailEnd/>
          </a:ln>
        </p:spPr>
        <p:txBody>
          <a:bodyPr/>
          <a:lstStyle/>
          <a:p>
            <a:endParaRPr lang="zh-CN" altLang="zh-CN"/>
          </a:p>
        </p:txBody>
      </p:sp>
    </p:spTree>
    <p:extLst>
      <p:ext uri="{BB962C8B-B14F-4D97-AF65-F5344CB8AC3E}">
        <p14:creationId xmlns:p14="http://schemas.microsoft.com/office/powerpoint/2010/main" val="713116076"/>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F4711D5-95AF-411D-ABC3-AF60BE610F81}" type="slidenum">
              <a:rPr lang="en-US" altLang="zh-CN"/>
              <a:pPr/>
              <a:t>174</a:t>
            </a:fld>
            <a:endParaRPr lang="en-US" altLang="zh-CN"/>
          </a:p>
        </p:txBody>
      </p:sp>
      <p:sp>
        <p:nvSpPr>
          <p:cNvPr id="157698" name="Rectangle 2"/>
          <p:cNvSpPr>
            <a:spLocks noGrp="1" noRot="1" noChangeAspect="1" noChangeArrowheads="1"/>
          </p:cNvSpPr>
          <p:nvPr>
            <p:ph type="sldImg"/>
          </p:nvPr>
        </p:nvSpPr>
        <p:spPr>
          <a:xfrm>
            <a:off x="838200" y="865188"/>
            <a:ext cx="4984750" cy="3451225"/>
          </a:xfrm>
        </p:spPr>
      </p:sp>
      <p:sp>
        <p:nvSpPr>
          <p:cNvPr id="157699" name="Rectangle 3"/>
          <p:cNvSpPr>
            <a:spLocks noGrp="1" noChangeArrowheads="1"/>
          </p:cNvSpPr>
          <p:nvPr>
            <p:ph type="body" idx="1"/>
          </p:nvPr>
        </p:nvSpPr>
        <p:spPr bwMode="auto">
          <a:xfrm>
            <a:off x="666274" y="4689515"/>
            <a:ext cx="5330190" cy="4442698"/>
          </a:xfrm>
          <a:prstGeom prst="rect">
            <a:avLst/>
          </a:prstGeom>
          <a:noFill/>
          <a:ln>
            <a:miter lim="800000"/>
            <a:headEnd/>
            <a:tailEnd/>
          </a:ln>
        </p:spPr>
        <p:txBody>
          <a:bodyPr/>
          <a:lstStyle/>
          <a:p>
            <a:endParaRPr lang="zh-CN" altLang="zh-CN"/>
          </a:p>
        </p:txBody>
      </p:sp>
    </p:spTree>
    <p:extLst>
      <p:ext uri="{BB962C8B-B14F-4D97-AF65-F5344CB8AC3E}">
        <p14:creationId xmlns:p14="http://schemas.microsoft.com/office/powerpoint/2010/main" val="3182887701"/>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F4711D5-95AF-411D-ABC3-AF60BE610F81}" type="slidenum">
              <a:rPr lang="en-US" altLang="zh-CN"/>
              <a:pPr/>
              <a:t>175</a:t>
            </a:fld>
            <a:endParaRPr lang="en-US" altLang="zh-CN"/>
          </a:p>
        </p:txBody>
      </p:sp>
      <p:sp>
        <p:nvSpPr>
          <p:cNvPr id="157698" name="Rectangle 2"/>
          <p:cNvSpPr>
            <a:spLocks noGrp="1" noRot="1" noChangeAspect="1" noChangeArrowheads="1"/>
          </p:cNvSpPr>
          <p:nvPr>
            <p:ph type="sldImg"/>
          </p:nvPr>
        </p:nvSpPr>
        <p:spPr>
          <a:xfrm>
            <a:off x="838200" y="865188"/>
            <a:ext cx="4984750" cy="3451225"/>
          </a:xfrm>
        </p:spPr>
      </p:sp>
      <p:sp>
        <p:nvSpPr>
          <p:cNvPr id="157699" name="Rectangle 3"/>
          <p:cNvSpPr>
            <a:spLocks noGrp="1" noChangeArrowheads="1"/>
          </p:cNvSpPr>
          <p:nvPr>
            <p:ph type="body" idx="1"/>
          </p:nvPr>
        </p:nvSpPr>
        <p:spPr bwMode="auto">
          <a:xfrm>
            <a:off x="666274" y="4689515"/>
            <a:ext cx="5330190" cy="4442698"/>
          </a:xfrm>
          <a:prstGeom prst="rect">
            <a:avLst/>
          </a:prstGeom>
          <a:noFill/>
          <a:ln>
            <a:miter lim="800000"/>
            <a:headEnd/>
            <a:tailEnd/>
          </a:ln>
        </p:spPr>
        <p:txBody>
          <a:bodyPr/>
          <a:lstStyle/>
          <a:p>
            <a:endParaRPr lang="zh-CN" altLang="zh-CN"/>
          </a:p>
        </p:txBody>
      </p:sp>
    </p:spTree>
    <p:extLst>
      <p:ext uri="{BB962C8B-B14F-4D97-AF65-F5344CB8AC3E}">
        <p14:creationId xmlns:p14="http://schemas.microsoft.com/office/powerpoint/2010/main" val="1193735708"/>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F4711D5-95AF-411D-ABC3-AF60BE610F81}" type="slidenum">
              <a:rPr lang="en-US" altLang="zh-CN"/>
              <a:pPr/>
              <a:t>176</a:t>
            </a:fld>
            <a:endParaRPr lang="en-US" altLang="zh-CN"/>
          </a:p>
        </p:txBody>
      </p:sp>
      <p:sp>
        <p:nvSpPr>
          <p:cNvPr id="157698" name="Rectangle 2"/>
          <p:cNvSpPr>
            <a:spLocks noGrp="1" noRot="1" noChangeAspect="1" noChangeArrowheads="1"/>
          </p:cNvSpPr>
          <p:nvPr>
            <p:ph type="sldImg"/>
          </p:nvPr>
        </p:nvSpPr>
        <p:spPr>
          <a:xfrm>
            <a:off x="838200" y="865188"/>
            <a:ext cx="4984750" cy="3451225"/>
          </a:xfrm>
        </p:spPr>
      </p:sp>
      <p:sp>
        <p:nvSpPr>
          <p:cNvPr id="157699" name="Rectangle 3"/>
          <p:cNvSpPr>
            <a:spLocks noGrp="1" noChangeArrowheads="1"/>
          </p:cNvSpPr>
          <p:nvPr>
            <p:ph type="body" idx="1"/>
          </p:nvPr>
        </p:nvSpPr>
        <p:spPr bwMode="auto">
          <a:xfrm>
            <a:off x="666274" y="4689515"/>
            <a:ext cx="5330190" cy="4442698"/>
          </a:xfrm>
          <a:prstGeom prst="rect">
            <a:avLst/>
          </a:prstGeom>
          <a:noFill/>
          <a:ln>
            <a:miter lim="800000"/>
            <a:headEnd/>
            <a:tailEnd/>
          </a:ln>
        </p:spPr>
        <p:txBody>
          <a:bodyPr/>
          <a:lstStyle/>
          <a:p>
            <a:r>
              <a:rPr lang="en-US" altLang="zh-CN" dirty="0"/>
              <a:t>DPD</a:t>
            </a:r>
            <a:r>
              <a:rPr lang="zh-CN" altLang="en-US" dirty="0"/>
              <a:t>： </a:t>
            </a:r>
            <a:r>
              <a:rPr lang="en-US" altLang="zh-CN" dirty="0"/>
              <a:t>dead</a:t>
            </a:r>
            <a:r>
              <a:rPr lang="en-US" altLang="zh-CN" baseline="0" dirty="0"/>
              <a:t> </a:t>
            </a:r>
            <a:r>
              <a:rPr lang="en-US" altLang="zh-CN" baseline="0"/>
              <a:t>peer detection</a:t>
            </a:r>
            <a:endParaRPr lang="zh-CN" altLang="zh-CN"/>
          </a:p>
        </p:txBody>
      </p:sp>
    </p:spTree>
    <p:extLst>
      <p:ext uri="{BB962C8B-B14F-4D97-AF65-F5344CB8AC3E}">
        <p14:creationId xmlns:p14="http://schemas.microsoft.com/office/powerpoint/2010/main" val="696066312"/>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72DAC52-4D1F-4BD2-A5C9-B1ED052F34D1}" type="slidenum">
              <a:rPr lang="en-US" altLang="zh-CN"/>
              <a:pPr/>
              <a:t>177</a:t>
            </a:fld>
            <a:endParaRPr lang="en-US" altLang="zh-CN"/>
          </a:p>
        </p:txBody>
      </p:sp>
      <p:sp>
        <p:nvSpPr>
          <p:cNvPr id="162818" name="Rectangle 2"/>
          <p:cNvSpPr>
            <a:spLocks noGrp="1" noRot="1" noChangeAspect="1" noChangeArrowheads="1"/>
          </p:cNvSpPr>
          <p:nvPr>
            <p:ph type="sldImg"/>
          </p:nvPr>
        </p:nvSpPr>
        <p:spPr>
          <a:xfrm>
            <a:off x="838200" y="865188"/>
            <a:ext cx="4984750" cy="3451225"/>
          </a:xfrm>
        </p:spPr>
      </p:sp>
      <p:sp>
        <p:nvSpPr>
          <p:cNvPr id="162819" name="Rectangle 3"/>
          <p:cNvSpPr>
            <a:spLocks noGrp="1" noChangeArrowheads="1"/>
          </p:cNvSpPr>
          <p:nvPr>
            <p:ph type="body" idx="1"/>
          </p:nvPr>
        </p:nvSpPr>
        <p:spPr bwMode="auto">
          <a:xfrm>
            <a:off x="666274" y="4689515"/>
            <a:ext cx="5330190" cy="4442698"/>
          </a:xfrm>
          <a:prstGeom prst="rect">
            <a:avLst/>
          </a:prstGeom>
          <a:noFill/>
          <a:ln>
            <a:miter lim="800000"/>
            <a:headEnd/>
            <a:tailEnd/>
          </a:ln>
        </p:spPr>
        <p:txBody>
          <a:bodyPr/>
          <a:lstStyle/>
          <a:p>
            <a:endParaRPr lang="zh-CN" altLang="zh-CN" dirty="0"/>
          </a:p>
        </p:txBody>
      </p:sp>
    </p:spTree>
    <p:extLst>
      <p:ext uri="{BB962C8B-B14F-4D97-AF65-F5344CB8AC3E}">
        <p14:creationId xmlns:p14="http://schemas.microsoft.com/office/powerpoint/2010/main" val="3835701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9.xml"/><Relationship Id="rId4" Type="http://schemas.openxmlformats.org/officeDocument/2006/relationships/image" Target="../media/image5.jpeg"/></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8.xml"/><Relationship Id="rId4" Type="http://schemas.openxmlformats.org/officeDocument/2006/relationships/image" Target="../media/image5.jpeg"/></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 name="Group 2"/>
          <p:cNvGrpSpPr>
            <a:grpSpLocks/>
          </p:cNvGrpSpPr>
          <p:nvPr/>
        </p:nvGrpSpPr>
        <p:grpSpPr bwMode="auto">
          <a:xfrm>
            <a:off x="5" y="2438452"/>
            <a:ext cx="9759950" cy="1052513"/>
            <a:chOff x="0" y="1536"/>
            <a:chExt cx="5675" cy="663"/>
          </a:xfrm>
        </p:grpSpPr>
        <p:grpSp>
          <p:nvGrpSpPr>
            <p:cNvPr id="5" name="Group 3"/>
            <p:cNvGrpSpPr>
              <a:grpSpLocks/>
            </p:cNvGrpSpPr>
            <p:nvPr/>
          </p:nvGrpSpPr>
          <p:grpSpPr bwMode="auto">
            <a:xfrm>
              <a:off x="183" y="1604"/>
              <a:ext cx="448" cy="299"/>
              <a:chOff x="720" y="336"/>
              <a:chExt cx="624" cy="432"/>
            </a:xfrm>
          </p:grpSpPr>
          <p:sp>
            <p:nvSpPr>
              <p:cNvPr id="12" name="Rectangle 4"/>
              <p:cNvSpPr>
                <a:spLocks noChangeArrowheads="1"/>
              </p:cNvSpPr>
              <p:nvPr/>
            </p:nvSpPr>
            <p:spPr bwMode="auto">
              <a:xfrm>
                <a:off x="720" y="336"/>
                <a:ext cx="384" cy="432"/>
              </a:xfrm>
              <a:prstGeom prst="rect">
                <a:avLst/>
              </a:prstGeom>
              <a:solidFill>
                <a:schemeClr val="folHlink"/>
              </a:solidFill>
              <a:ln w="9525">
                <a:noFill/>
                <a:miter lim="800000"/>
                <a:headEnd/>
                <a:tailEnd/>
              </a:ln>
              <a:effectLst/>
            </p:spPr>
            <p:txBody>
              <a:bodyPr wrap="none" anchor="ctr"/>
              <a:lstStyle/>
              <a:p>
                <a:pPr>
                  <a:defRPr/>
                </a:pPr>
                <a:endParaRPr lang="zh-CN" altLang="en-US"/>
              </a:p>
            </p:txBody>
          </p:sp>
          <p:sp>
            <p:nvSpPr>
              <p:cNvPr id="13" name="Rectangle 5"/>
              <p:cNvSpPr>
                <a:spLocks noChangeArrowheads="1"/>
              </p:cNvSpPr>
              <p:nvPr/>
            </p:nvSpPr>
            <p:spPr bwMode="auto">
              <a:xfrm>
                <a:off x="1057" y="336"/>
                <a:ext cx="291" cy="432"/>
              </a:xfrm>
              <a:prstGeom prst="rect">
                <a:avLst/>
              </a:prstGeom>
              <a:gradFill rotWithShape="0">
                <a:gsLst>
                  <a:gs pos="0">
                    <a:schemeClr val="folHlink"/>
                  </a:gs>
                  <a:gs pos="100000">
                    <a:schemeClr val="bg1"/>
                  </a:gs>
                </a:gsLst>
                <a:lin ang="0" scaled="1"/>
              </a:gradFill>
              <a:ln w="9525">
                <a:noFill/>
                <a:miter lim="800000"/>
                <a:headEnd/>
                <a:tailEnd/>
              </a:ln>
              <a:effectLst/>
            </p:spPr>
            <p:txBody>
              <a:bodyPr wrap="none" anchor="ctr"/>
              <a:lstStyle/>
              <a:p>
                <a:pPr>
                  <a:defRPr/>
                </a:pPr>
                <a:endParaRPr lang="zh-CN" altLang="en-US"/>
              </a:p>
            </p:txBody>
          </p:sp>
        </p:grpSp>
        <p:grpSp>
          <p:nvGrpSpPr>
            <p:cNvPr id="6" name="Group 6"/>
            <p:cNvGrpSpPr>
              <a:grpSpLocks/>
            </p:cNvGrpSpPr>
            <p:nvPr/>
          </p:nvGrpSpPr>
          <p:grpSpPr bwMode="auto">
            <a:xfrm>
              <a:off x="261" y="1870"/>
              <a:ext cx="465" cy="299"/>
              <a:chOff x="912" y="2640"/>
              <a:chExt cx="672" cy="432"/>
            </a:xfrm>
          </p:grpSpPr>
          <p:sp>
            <p:nvSpPr>
              <p:cNvPr id="10" name="Rectangle 7"/>
              <p:cNvSpPr>
                <a:spLocks noChangeArrowheads="1"/>
              </p:cNvSpPr>
              <p:nvPr/>
            </p:nvSpPr>
            <p:spPr bwMode="auto">
              <a:xfrm>
                <a:off x="912" y="2640"/>
                <a:ext cx="384" cy="432"/>
              </a:xfrm>
              <a:prstGeom prst="rect">
                <a:avLst/>
              </a:prstGeom>
              <a:solidFill>
                <a:schemeClr val="accent2"/>
              </a:solidFill>
              <a:ln w="9525">
                <a:noFill/>
                <a:miter lim="800000"/>
                <a:headEnd/>
                <a:tailEnd/>
              </a:ln>
              <a:effectLst/>
            </p:spPr>
            <p:txBody>
              <a:bodyPr wrap="none" anchor="ctr"/>
              <a:lstStyle/>
              <a:p>
                <a:pPr>
                  <a:defRPr/>
                </a:pPr>
                <a:endParaRPr lang="zh-CN" altLang="en-US"/>
              </a:p>
            </p:txBody>
          </p:sp>
          <p:sp>
            <p:nvSpPr>
              <p:cNvPr id="11" name="Rectangle 8"/>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w="9525">
                <a:noFill/>
                <a:miter lim="800000"/>
                <a:headEnd/>
                <a:tailEnd/>
              </a:ln>
              <a:effectLst/>
            </p:spPr>
            <p:txBody>
              <a:bodyPr wrap="none" anchor="ctr"/>
              <a:lstStyle/>
              <a:p>
                <a:pPr>
                  <a:defRPr/>
                </a:pPr>
                <a:endParaRPr lang="zh-CN" altLang="en-US"/>
              </a:p>
            </p:txBody>
          </p:sp>
        </p:grpSp>
        <p:sp>
          <p:nvSpPr>
            <p:cNvPr id="7" name="Rectangle 9"/>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w="9525">
              <a:noFill/>
              <a:miter lim="800000"/>
              <a:headEnd/>
              <a:tailEnd/>
            </a:ln>
            <a:effectLst/>
          </p:spPr>
          <p:txBody>
            <a:bodyPr wrap="none" anchor="ctr"/>
            <a:lstStyle/>
            <a:p>
              <a:pPr>
                <a:defRPr/>
              </a:pPr>
              <a:endParaRPr lang="zh-CN" altLang="en-US"/>
            </a:p>
          </p:txBody>
        </p:sp>
        <p:sp>
          <p:nvSpPr>
            <p:cNvPr id="8" name="Rectangle 10"/>
            <p:cNvSpPr>
              <a:spLocks noChangeArrowheads="1"/>
            </p:cNvSpPr>
            <p:nvPr/>
          </p:nvSpPr>
          <p:spPr bwMode="auto">
            <a:xfrm>
              <a:off x="400" y="1536"/>
              <a:ext cx="20" cy="663"/>
            </a:xfrm>
            <a:prstGeom prst="rect">
              <a:avLst/>
            </a:prstGeom>
            <a:solidFill>
              <a:schemeClr val="bg2"/>
            </a:solidFill>
            <a:ln w="9525">
              <a:noFill/>
              <a:miter lim="800000"/>
              <a:headEnd/>
              <a:tailEnd/>
            </a:ln>
            <a:effectLst/>
          </p:spPr>
          <p:txBody>
            <a:bodyPr wrap="none" anchor="ctr"/>
            <a:lstStyle/>
            <a:p>
              <a:pPr>
                <a:defRPr/>
              </a:pPr>
              <a:endParaRPr lang="zh-CN" altLang="en-US"/>
            </a:p>
          </p:txBody>
        </p:sp>
        <p:sp>
          <p:nvSpPr>
            <p:cNvPr id="9" name="Rectangle 11"/>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w="9525">
              <a:noFill/>
              <a:miter lim="800000"/>
              <a:headEnd/>
              <a:tailEnd/>
            </a:ln>
            <a:effectLst/>
          </p:spPr>
          <p:txBody>
            <a:bodyPr wrap="none" anchor="ctr"/>
            <a:lstStyle/>
            <a:p>
              <a:pPr>
                <a:defRPr/>
              </a:pPr>
              <a:endParaRPr lang="zh-CN" altLang="en-US"/>
            </a:p>
          </p:txBody>
        </p:sp>
      </p:grpSp>
      <p:sp>
        <p:nvSpPr>
          <p:cNvPr id="362508" name="Rectangle 12"/>
          <p:cNvSpPr>
            <a:spLocks noGrp="1" noChangeArrowheads="1"/>
          </p:cNvSpPr>
          <p:nvPr>
            <p:ph type="ctrTitle"/>
          </p:nvPr>
        </p:nvSpPr>
        <p:spPr>
          <a:xfrm>
            <a:off x="1073150" y="1828800"/>
            <a:ext cx="8420100" cy="1143000"/>
          </a:xfrm>
        </p:spPr>
        <p:txBody>
          <a:bodyPr/>
          <a:lstStyle>
            <a:lvl1pPr>
              <a:defRPr/>
            </a:lvl1pPr>
          </a:lstStyle>
          <a:p>
            <a:r>
              <a:rPr lang="zh-CN" altLang="en-US"/>
              <a:t>单击此处编辑母版标题样式</a:t>
            </a:r>
          </a:p>
        </p:txBody>
      </p:sp>
      <p:sp>
        <p:nvSpPr>
          <p:cNvPr id="362509" name="Rectangle 13"/>
          <p:cNvSpPr>
            <a:spLocks noGrp="1" noChangeArrowheads="1"/>
          </p:cNvSpPr>
          <p:nvPr>
            <p:ph type="subTitle" idx="1"/>
          </p:nvPr>
        </p:nvSpPr>
        <p:spPr>
          <a:xfrm>
            <a:off x="1485900" y="3886200"/>
            <a:ext cx="6934200" cy="1752600"/>
          </a:xfrm>
        </p:spPr>
        <p:txBody>
          <a:bodyPr/>
          <a:lstStyle>
            <a:lvl1pPr marL="0" indent="0" algn="ctr">
              <a:buFont typeface="Wingdings" pitchFamily="2" charset="2"/>
              <a:buNone/>
              <a:defRPr/>
            </a:lvl1pPr>
          </a:lstStyle>
          <a:p>
            <a:r>
              <a:rPr lang="zh-CN" altLang="en-US"/>
              <a:t>单击此处编辑母版副标题样式</a:t>
            </a:r>
          </a:p>
        </p:txBody>
      </p:sp>
      <p:sp>
        <p:nvSpPr>
          <p:cNvPr id="14" name="Rectangle 14"/>
          <p:cNvSpPr>
            <a:spLocks noGrp="1" noChangeArrowheads="1"/>
          </p:cNvSpPr>
          <p:nvPr>
            <p:ph type="dt" sz="half" idx="10"/>
          </p:nvPr>
        </p:nvSpPr>
        <p:spPr>
          <a:xfrm>
            <a:off x="1073150" y="6248400"/>
            <a:ext cx="2063750" cy="457200"/>
          </a:xfrm>
        </p:spPr>
        <p:txBody>
          <a:bodyPr/>
          <a:lstStyle>
            <a:lvl1pPr>
              <a:defRPr>
                <a:solidFill>
                  <a:schemeClr val="bg2"/>
                </a:solidFill>
              </a:defRPr>
            </a:lvl1pPr>
          </a:lstStyle>
          <a:p>
            <a:pPr>
              <a:defRPr/>
            </a:pPr>
            <a:endParaRPr lang="en-US" altLang="zh-CN"/>
          </a:p>
        </p:txBody>
      </p:sp>
      <p:sp>
        <p:nvSpPr>
          <p:cNvPr id="15" name="Rectangle 15"/>
          <p:cNvSpPr>
            <a:spLocks noGrp="1" noChangeArrowheads="1"/>
          </p:cNvSpPr>
          <p:nvPr>
            <p:ph type="ftr" sz="quarter" idx="11"/>
          </p:nvPr>
        </p:nvSpPr>
        <p:spPr>
          <a:xfrm>
            <a:off x="3714750" y="6248400"/>
            <a:ext cx="3136900" cy="457200"/>
          </a:xfrm>
        </p:spPr>
        <p:txBody>
          <a:bodyPr/>
          <a:lstStyle>
            <a:lvl1pPr>
              <a:defRPr>
                <a:solidFill>
                  <a:schemeClr val="bg2"/>
                </a:solidFill>
              </a:defRPr>
            </a:lvl1pPr>
          </a:lstStyle>
          <a:p>
            <a:pPr>
              <a:defRPr/>
            </a:pPr>
            <a:endParaRPr lang="en-US" altLang="zh-CN"/>
          </a:p>
        </p:txBody>
      </p:sp>
      <p:sp>
        <p:nvSpPr>
          <p:cNvPr id="16" name="Rectangle 16"/>
          <p:cNvSpPr>
            <a:spLocks noGrp="1" noChangeArrowheads="1"/>
          </p:cNvSpPr>
          <p:nvPr>
            <p:ph type="sldNum" sz="quarter" idx="12"/>
          </p:nvPr>
        </p:nvSpPr>
        <p:spPr>
          <a:xfrm>
            <a:off x="7429500" y="6248400"/>
            <a:ext cx="2063750" cy="457200"/>
          </a:xfrm>
        </p:spPr>
        <p:txBody>
          <a:bodyPr/>
          <a:lstStyle>
            <a:lvl1pPr>
              <a:defRPr>
                <a:solidFill>
                  <a:schemeClr val="bg2"/>
                </a:solidFill>
              </a:defRPr>
            </a:lvl1pPr>
          </a:lstStyle>
          <a:p>
            <a:pPr>
              <a:defRPr/>
            </a:pPr>
            <a:fld id="{4EC1948E-4C54-42BA-96F9-F2B5FB211D80}" type="slidenum">
              <a:rPr lang="en-US" altLang="zh-CN"/>
              <a:pPr>
                <a:defRPr/>
              </a:pPr>
              <a:t>‹#›</a:t>
            </a:fld>
            <a:endParaRPr lang="en-US" altLang="zh-C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1035"/>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1036"/>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1037"/>
          <p:cNvSpPr>
            <a:spLocks noGrp="1" noChangeArrowheads="1"/>
          </p:cNvSpPr>
          <p:nvPr>
            <p:ph type="sldNum" sz="quarter" idx="12"/>
          </p:nvPr>
        </p:nvSpPr>
        <p:spPr>
          <a:ln/>
        </p:spPr>
        <p:txBody>
          <a:bodyPr/>
          <a:lstStyle>
            <a:lvl1pPr>
              <a:defRPr/>
            </a:lvl1pPr>
          </a:lstStyle>
          <a:p>
            <a:pPr>
              <a:defRPr/>
            </a:pPr>
            <a:fld id="{F79002AA-B62E-4899-B55F-AE7ABCB1D979}" type="slidenum">
              <a:rPr lang="en-US" altLang="zh-CN"/>
              <a:pPr>
                <a:defRPr/>
              </a:pPr>
              <a:t>‹#›</a:t>
            </a:fld>
            <a:endParaRPr lang="en-US" altLang="zh-CN"/>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6718546"/>
      </p:ext>
    </p:extLst>
  </p:cSld>
  <p:clrMapOvr>
    <a:masterClrMapping/>
  </p:clrMapOvr>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95300" y="273050"/>
            <a:ext cx="3259006"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872971" y="273051"/>
            <a:ext cx="5537729"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95300" y="1435101"/>
            <a:ext cx="3259006"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630260817"/>
      </p:ext>
    </p:extLst>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941645" y="4800600"/>
            <a:ext cx="59436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941645" y="612775"/>
            <a:ext cx="59436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941645" y="5367338"/>
            <a:ext cx="59436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739666208"/>
      </p:ext>
    </p:extLst>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4137919910"/>
      </p:ext>
    </p:extLst>
  </p:cSld>
  <p:clrMapOvr>
    <a:masterClrMapping/>
  </p:clrMapOvr>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260961" y="533400"/>
            <a:ext cx="2318279" cy="570230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304404" y="533400"/>
            <a:ext cx="6791457" cy="570230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493617845"/>
      </p:ext>
    </p:extLst>
  </p:cSld>
  <p:clrMapOvr>
    <a:masterClrMapping/>
  </p:clrMapOvr>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304404" y="533400"/>
            <a:ext cx="8932598" cy="609600"/>
          </a:xfrm>
        </p:spPr>
        <p:txBody>
          <a:bodyPr/>
          <a:lstStyle/>
          <a:p>
            <a:r>
              <a:rPr lang="zh-CN" altLang="en-US"/>
              <a:t>单击此处编辑母版标题样式</a:t>
            </a:r>
          </a:p>
        </p:txBody>
      </p:sp>
      <p:sp>
        <p:nvSpPr>
          <p:cNvPr id="3" name="文本占位符 2"/>
          <p:cNvSpPr>
            <a:spLocks noGrp="1"/>
          </p:cNvSpPr>
          <p:nvPr>
            <p:ph type="body" sz="half" idx="1"/>
          </p:nvPr>
        </p:nvSpPr>
        <p:spPr>
          <a:xfrm>
            <a:off x="330200" y="1219200"/>
            <a:ext cx="4541970" cy="50165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5037271" y="1219200"/>
            <a:ext cx="4541969" cy="50165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714639012"/>
      </p:ext>
    </p:extLst>
  </p:cSld>
  <p:clrMapOvr>
    <a:masterClrMapping/>
  </p:clrMapOvr>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type="objAndTwoObj" preserve="1">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a:xfrm>
            <a:off x="304404" y="533400"/>
            <a:ext cx="8932598" cy="609600"/>
          </a:xfrm>
        </p:spPr>
        <p:txBody>
          <a:bodyPr/>
          <a:lstStyle/>
          <a:p>
            <a:r>
              <a:rPr lang="zh-CN" altLang="en-US"/>
              <a:t>单击此处编辑母版标题样式</a:t>
            </a:r>
          </a:p>
        </p:txBody>
      </p:sp>
      <p:sp>
        <p:nvSpPr>
          <p:cNvPr id="3" name="内容占位符 2"/>
          <p:cNvSpPr>
            <a:spLocks noGrp="1"/>
          </p:cNvSpPr>
          <p:nvPr>
            <p:ph sz="half" idx="1"/>
          </p:nvPr>
        </p:nvSpPr>
        <p:spPr>
          <a:xfrm>
            <a:off x="330200" y="1219200"/>
            <a:ext cx="4541970" cy="50165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5037271" y="1219200"/>
            <a:ext cx="4541969" cy="243205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p:nvPr>
        </p:nvSpPr>
        <p:spPr>
          <a:xfrm>
            <a:off x="5037271" y="3803650"/>
            <a:ext cx="4541969" cy="243205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914672014"/>
      </p:ext>
    </p:extLst>
  </p:cSld>
  <p:clrMapOvr>
    <a:masterClrMapping/>
  </p:clrMapOvr>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 name="Rectangle 4"/>
          <p:cNvSpPr>
            <a:spLocks noChangeArrowheads="1"/>
          </p:cNvSpPr>
          <p:nvPr/>
        </p:nvSpPr>
        <p:spPr bwMode="blackWhite">
          <a:xfrm>
            <a:off x="0" y="4978401"/>
            <a:ext cx="9906000" cy="1935163"/>
          </a:xfrm>
          <a:prstGeom prst="rect">
            <a:avLst/>
          </a:prstGeom>
          <a:solidFill>
            <a:schemeClr val="accent1"/>
          </a:solidFill>
          <a:ln w="9525">
            <a:noFill/>
            <a:miter lim="800000"/>
            <a:headEnd/>
            <a:tailEnd/>
          </a:ln>
          <a:effectLst/>
        </p:spPr>
        <p:txBody>
          <a:bodyPr wrap="none" anchor="ctr"/>
          <a:lstStyle/>
          <a:p>
            <a:pPr algn="l">
              <a:lnSpc>
                <a:spcPct val="100000"/>
              </a:lnSpc>
              <a:spcBef>
                <a:spcPct val="0"/>
              </a:spcBef>
              <a:buClrTx/>
              <a:buSzTx/>
              <a:buFontTx/>
              <a:buNone/>
              <a:defRPr/>
            </a:pPr>
            <a:endParaRPr kumimoji="0" lang="zh-CN" altLang="en-US" sz="1800">
              <a:solidFill>
                <a:srgbClr val="000000"/>
              </a:solidFill>
              <a:latin typeface="Times New Roman" panose="02020603050405020304" pitchFamily="18" charset="0"/>
            </a:endParaRPr>
          </a:p>
        </p:txBody>
      </p:sp>
      <p:sp>
        <p:nvSpPr>
          <p:cNvPr id="5" name="Rectangle 5"/>
          <p:cNvSpPr>
            <a:spLocks noChangeArrowheads="1"/>
          </p:cNvSpPr>
          <p:nvPr/>
        </p:nvSpPr>
        <p:spPr bwMode="blackWhite">
          <a:xfrm>
            <a:off x="0" y="0"/>
            <a:ext cx="9906000" cy="1690688"/>
          </a:xfrm>
          <a:prstGeom prst="rect">
            <a:avLst/>
          </a:prstGeom>
          <a:solidFill>
            <a:schemeClr val="accent1"/>
          </a:solidFill>
          <a:ln w="9525">
            <a:solidFill>
              <a:schemeClr val="accent1"/>
            </a:solidFill>
            <a:miter lim="800000"/>
            <a:headEnd/>
            <a:tailEnd/>
          </a:ln>
          <a:effectLst/>
        </p:spPr>
        <p:txBody>
          <a:bodyPr wrap="none" anchor="ctr"/>
          <a:lstStyle/>
          <a:p>
            <a:pPr algn="l">
              <a:lnSpc>
                <a:spcPct val="100000"/>
              </a:lnSpc>
              <a:spcBef>
                <a:spcPct val="0"/>
              </a:spcBef>
              <a:buClrTx/>
              <a:buSzTx/>
              <a:buFontTx/>
              <a:buNone/>
              <a:defRPr/>
            </a:pPr>
            <a:endParaRPr kumimoji="0" lang="zh-CN" altLang="en-US" sz="1800">
              <a:solidFill>
                <a:srgbClr val="000000"/>
              </a:solidFill>
              <a:latin typeface="Times New Roman" panose="02020603050405020304" pitchFamily="18" charset="0"/>
            </a:endParaRPr>
          </a:p>
        </p:txBody>
      </p:sp>
      <p:sp>
        <p:nvSpPr>
          <p:cNvPr id="6" name="Rectangle 7"/>
          <p:cNvSpPr>
            <a:spLocks noChangeArrowheads="1"/>
          </p:cNvSpPr>
          <p:nvPr/>
        </p:nvSpPr>
        <p:spPr bwMode="auto">
          <a:xfrm>
            <a:off x="-773906" y="-1855788"/>
            <a:ext cx="184731" cy="369332"/>
          </a:xfrm>
          <a:prstGeom prst="rect">
            <a:avLst/>
          </a:prstGeom>
          <a:noFill/>
          <a:ln w="9525">
            <a:noFill/>
            <a:miter lim="800000"/>
            <a:headEnd/>
            <a:tailEnd/>
          </a:ln>
          <a:effectLst/>
        </p:spPr>
        <p:txBody>
          <a:bodyPr wrap="none">
            <a:spAutoFit/>
          </a:bodyPr>
          <a:lstStyle/>
          <a:p>
            <a:pPr algn="l">
              <a:lnSpc>
                <a:spcPct val="100000"/>
              </a:lnSpc>
              <a:spcBef>
                <a:spcPct val="0"/>
              </a:spcBef>
              <a:buClrTx/>
              <a:buSzTx/>
              <a:buFontTx/>
              <a:buNone/>
              <a:defRPr/>
            </a:pPr>
            <a:endParaRPr kumimoji="0" lang="zh-CN" altLang="zh-CN" sz="1800">
              <a:solidFill>
                <a:srgbClr val="FFFFFF"/>
              </a:solidFill>
              <a:latin typeface="Arial" charset="0"/>
            </a:endParaRPr>
          </a:p>
        </p:txBody>
      </p:sp>
      <p:pic>
        <p:nvPicPr>
          <p:cNvPr id="7"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778376"/>
            <a:ext cx="9904281" cy="37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 Box 9"/>
          <p:cNvSpPr txBox="1">
            <a:spLocks noChangeArrowheads="1"/>
          </p:cNvSpPr>
          <p:nvPr/>
        </p:nvSpPr>
        <p:spPr bwMode="auto">
          <a:xfrm>
            <a:off x="7469056" y="635000"/>
            <a:ext cx="2191015" cy="457200"/>
          </a:xfrm>
          <a:prstGeom prst="rect">
            <a:avLst/>
          </a:prstGeom>
          <a:noFill/>
          <a:ln w="9525">
            <a:noFill/>
            <a:miter lim="800000"/>
            <a:headEnd/>
            <a:tailEnd/>
          </a:ln>
          <a:effectLst/>
        </p:spPr>
        <p:txBody>
          <a:bodyPr>
            <a:spAutoFit/>
          </a:bodyPr>
          <a:lstStyle/>
          <a:p>
            <a:pPr algn="ctr">
              <a:lnSpc>
                <a:spcPct val="100000"/>
              </a:lnSpc>
              <a:spcBef>
                <a:spcPct val="50000"/>
              </a:spcBef>
              <a:buClrTx/>
              <a:buSzTx/>
              <a:buFontTx/>
              <a:buNone/>
              <a:defRPr/>
            </a:pPr>
            <a:r>
              <a:rPr kumimoji="0" lang="zh-CN" altLang="en-US" sz="2400" b="1">
                <a:solidFill>
                  <a:srgbClr val="FFFFFF"/>
                </a:solidFill>
                <a:latin typeface="Arial" charset="0"/>
                <a:ea typeface="黑体" pitchFamily="2" charset="-122"/>
              </a:rPr>
              <a:t>网络安全协议</a:t>
            </a:r>
          </a:p>
        </p:txBody>
      </p:sp>
      <p:sp>
        <p:nvSpPr>
          <p:cNvPr id="9" name="Rectangle 11"/>
          <p:cNvSpPr>
            <a:spLocks noChangeArrowheads="1"/>
          </p:cNvSpPr>
          <p:nvPr/>
        </p:nvSpPr>
        <p:spPr bwMode="black">
          <a:xfrm>
            <a:off x="7838811" y="5284789"/>
            <a:ext cx="1654440" cy="320675"/>
          </a:xfrm>
          <a:prstGeom prst="rect">
            <a:avLst/>
          </a:prstGeom>
          <a:noFill/>
          <a:ln w="9525">
            <a:noFill/>
            <a:miter lim="800000"/>
            <a:headEnd/>
            <a:tailEnd/>
          </a:ln>
          <a:effectLst/>
        </p:spPr>
        <p:txBody>
          <a:bodyPr>
            <a:spAutoFit/>
          </a:bodyPr>
          <a:lstStyle/>
          <a:p>
            <a:pPr algn="ctr" eaLnBrk="0" hangingPunct="0">
              <a:lnSpc>
                <a:spcPct val="100000"/>
              </a:lnSpc>
              <a:spcBef>
                <a:spcPct val="0"/>
              </a:spcBef>
              <a:buClrTx/>
              <a:buSzTx/>
              <a:buFontTx/>
              <a:buNone/>
              <a:defRPr/>
            </a:pPr>
            <a:r>
              <a:rPr kumimoji="0" lang="zh-CN" altLang="en-US" sz="1500">
                <a:solidFill>
                  <a:srgbClr val="FFFFFF"/>
                </a:solidFill>
                <a:latin typeface="Arial" charset="0"/>
                <a:ea typeface="华文行楷" pitchFamily="2" charset="-122"/>
              </a:rPr>
              <a:t>信息安全专业</a:t>
            </a:r>
          </a:p>
        </p:txBody>
      </p:sp>
      <p:pic>
        <p:nvPicPr>
          <p:cNvPr id="10" name="Picture 12" descr="topic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91251" y="5345114"/>
            <a:ext cx="1449785" cy="198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3" descr="logo_new_black2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35461" y="357189"/>
            <a:ext cx="1042194" cy="936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28"/>
          <p:cNvSpPr>
            <a:spLocks noChangeArrowheads="1"/>
          </p:cNvSpPr>
          <p:nvPr/>
        </p:nvSpPr>
        <p:spPr bwMode="black">
          <a:xfrm>
            <a:off x="825500" y="5257800"/>
            <a:ext cx="2063750" cy="306388"/>
          </a:xfrm>
          <a:prstGeom prst="rect">
            <a:avLst/>
          </a:prstGeom>
          <a:noFill/>
          <a:ln w="9525" algn="ctr">
            <a:noFill/>
            <a:miter lim="800000"/>
            <a:headEnd/>
            <a:tailEnd/>
          </a:ln>
          <a:effectLst/>
        </p:spPr>
        <p:txBody>
          <a:bodyPr lIns="18288" tIns="18288" rIns="18288" bIns="18288" anchor="ctr"/>
          <a:lstStyle/>
          <a:p>
            <a:pPr marL="342900" indent="-342900" algn="l">
              <a:lnSpc>
                <a:spcPct val="98000"/>
              </a:lnSpc>
              <a:buClrTx/>
              <a:buSzTx/>
              <a:buFontTx/>
              <a:buNone/>
              <a:defRPr/>
            </a:pPr>
            <a:fld id="{8DFA5EE2-5990-459C-B700-7B054CD2B756}" type="datetime4">
              <a:rPr kumimoji="0" lang="en-US" sz="1400">
                <a:solidFill>
                  <a:srgbClr val="FFFFFF"/>
                </a:solidFill>
                <a:latin typeface="Arial" charset="0"/>
              </a:rPr>
              <a:pPr marL="342900" indent="-342900" algn="l">
                <a:lnSpc>
                  <a:spcPct val="98000"/>
                </a:lnSpc>
                <a:buClrTx/>
                <a:buSzTx/>
                <a:buFontTx/>
                <a:buNone/>
                <a:defRPr/>
              </a:pPr>
              <a:t>May 16, 2025</a:t>
            </a:fld>
            <a:endParaRPr kumimoji="0" lang="en-US" altLang="zh-CN" sz="1400">
              <a:solidFill>
                <a:srgbClr val="FFFFFF"/>
              </a:solidFill>
              <a:latin typeface="Arial" charset="0"/>
            </a:endParaRPr>
          </a:p>
        </p:txBody>
      </p:sp>
      <p:sp>
        <p:nvSpPr>
          <p:cNvPr id="5143" name="Rectangle 23"/>
          <p:cNvSpPr>
            <a:spLocks noGrp="1" noChangeArrowheads="1"/>
          </p:cNvSpPr>
          <p:nvPr>
            <p:ph type="ctrTitle" sz="quarter"/>
          </p:nvPr>
        </p:nvSpPr>
        <p:spPr>
          <a:xfrm>
            <a:off x="660400" y="1828801"/>
            <a:ext cx="8420100" cy="1470025"/>
          </a:xfrm>
          <a:ln/>
        </p:spPr>
        <p:txBody>
          <a:bodyPr anchor="ctr"/>
          <a:lstStyle>
            <a:lvl1pPr>
              <a:lnSpc>
                <a:spcPct val="120000"/>
              </a:lnSpc>
              <a:defRPr sz="4800" b="0">
                <a:solidFill>
                  <a:schemeClr val="bg1"/>
                </a:solidFill>
              </a:defRPr>
            </a:lvl1pPr>
          </a:lstStyle>
          <a:p>
            <a:endParaRPr lang="zh-CN" altLang="zh-CN"/>
          </a:p>
        </p:txBody>
      </p:sp>
      <p:sp>
        <p:nvSpPr>
          <p:cNvPr id="5144" name="Rectangle 24"/>
          <p:cNvSpPr>
            <a:spLocks noGrp="1" noChangeArrowheads="1"/>
          </p:cNvSpPr>
          <p:nvPr>
            <p:ph type="subTitle" sz="quarter" idx="1"/>
          </p:nvPr>
        </p:nvSpPr>
        <p:spPr>
          <a:xfrm>
            <a:off x="4622800" y="3429000"/>
            <a:ext cx="4953000" cy="1295400"/>
          </a:xfrm>
        </p:spPr>
        <p:txBody>
          <a:bodyPr/>
          <a:lstStyle>
            <a:lvl1pPr marL="0" indent="0">
              <a:buFont typeface="Wingdings" pitchFamily="2" charset="2"/>
              <a:buNone/>
              <a:defRPr sz="2400"/>
            </a:lvl1pPr>
          </a:lstStyle>
          <a:p>
            <a:r>
              <a:rPr lang="zh-CN" altLang="en-US"/>
              <a:t>单击此处编辑母版副标题样式</a:t>
            </a:r>
          </a:p>
        </p:txBody>
      </p:sp>
    </p:spTree>
    <p:extLst>
      <p:ext uri="{BB962C8B-B14F-4D97-AF65-F5344CB8AC3E}">
        <p14:creationId xmlns:p14="http://schemas.microsoft.com/office/powerpoint/2010/main" val="2616092696"/>
      </p:ext>
    </p:extLst>
  </p:cSld>
  <p:clrMapOvr>
    <a:masterClrMapping/>
  </p:clrMapOvr>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156210486"/>
      </p:ext>
    </p:extLst>
  </p:cSld>
  <p:clrMapOvr>
    <a:masterClrMapping/>
  </p:clrMapOvr>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82506" y="4406901"/>
            <a:ext cx="8420100" cy="1362075"/>
          </a:xfrm>
        </p:spPr>
        <p:txBody>
          <a:bodyPr/>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82506" y="2906713"/>
            <a:ext cx="84201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Tree>
    <p:extLst>
      <p:ext uri="{BB962C8B-B14F-4D97-AF65-F5344CB8AC3E}">
        <p14:creationId xmlns:p14="http://schemas.microsoft.com/office/powerpoint/2010/main" val="240112066"/>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588278" y="617590"/>
            <a:ext cx="2112963" cy="551497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1246188" y="617590"/>
            <a:ext cx="6189662" cy="551497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1035"/>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1036"/>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1037"/>
          <p:cNvSpPr>
            <a:spLocks noGrp="1" noChangeArrowheads="1"/>
          </p:cNvSpPr>
          <p:nvPr>
            <p:ph type="sldNum" sz="quarter" idx="12"/>
          </p:nvPr>
        </p:nvSpPr>
        <p:spPr>
          <a:ln/>
        </p:spPr>
        <p:txBody>
          <a:bodyPr/>
          <a:lstStyle>
            <a:lvl1pPr>
              <a:defRPr/>
            </a:lvl1pPr>
          </a:lstStyle>
          <a:p>
            <a:pPr>
              <a:defRPr/>
            </a:pPr>
            <a:fld id="{C4498011-3792-46AE-B1C1-33CB5DCC927C}" type="slidenum">
              <a:rPr lang="en-US" altLang="zh-CN"/>
              <a:pPr>
                <a:defRPr/>
              </a:pPr>
              <a:t>‹#›</a:t>
            </a:fld>
            <a:endParaRPr lang="en-US" altLang="zh-CN"/>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330200" y="1219200"/>
            <a:ext cx="4541970" cy="50165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5037271" y="1219200"/>
            <a:ext cx="4541969" cy="50165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654987907"/>
      </p:ext>
    </p:extLst>
  </p:cSld>
  <p:clrMapOvr>
    <a:masterClrMapping/>
  </p:clrMapOvr>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95300" y="274638"/>
            <a:ext cx="89154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95300" y="1535113"/>
            <a:ext cx="437687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95300" y="2174875"/>
            <a:ext cx="437687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5032111" y="1535113"/>
            <a:ext cx="437859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5032111" y="2174875"/>
            <a:ext cx="437859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189634418"/>
      </p:ext>
    </p:extLst>
  </p:cSld>
  <p:clrMapOvr>
    <a:masterClrMapping/>
  </p:clrMapOvr>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218570354"/>
      </p:ext>
    </p:extLst>
  </p:cSld>
  <p:clrMapOvr>
    <a:masterClrMapping/>
  </p:clrMapOvr>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81782985"/>
      </p:ext>
    </p:extLst>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95300" y="273050"/>
            <a:ext cx="3259006"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872971" y="273051"/>
            <a:ext cx="5537729"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95300" y="1435101"/>
            <a:ext cx="3259006"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219715729"/>
      </p:ext>
    </p:extLst>
  </p:cSld>
  <p:clrMapOvr>
    <a:masterClrMapping/>
  </p:clrMapOvr>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941645" y="4800600"/>
            <a:ext cx="59436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941645" y="612775"/>
            <a:ext cx="59436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941645" y="5367338"/>
            <a:ext cx="59436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3452599063"/>
      </p:ext>
    </p:extLst>
  </p:cSld>
  <p:clrMapOvr>
    <a:masterClrMapping/>
  </p:clrMapOvr>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458823972"/>
      </p:ext>
    </p:extLst>
  </p:cSld>
  <p:clrMapOvr>
    <a:masterClrMapping/>
  </p:clrMapOvr>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260961" y="533400"/>
            <a:ext cx="2318279" cy="570230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304404" y="533400"/>
            <a:ext cx="6791457" cy="570230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55111267"/>
      </p:ext>
    </p:extLst>
  </p:cSld>
  <p:clrMapOvr>
    <a:masterClrMapping/>
  </p:clrMapOvr>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304404" y="533400"/>
            <a:ext cx="8932598" cy="609600"/>
          </a:xfrm>
        </p:spPr>
        <p:txBody>
          <a:bodyPr/>
          <a:lstStyle/>
          <a:p>
            <a:r>
              <a:rPr lang="zh-CN" altLang="en-US"/>
              <a:t>单击此处编辑母版标题样式</a:t>
            </a:r>
          </a:p>
        </p:txBody>
      </p:sp>
      <p:sp>
        <p:nvSpPr>
          <p:cNvPr id="3" name="文本占位符 2"/>
          <p:cNvSpPr>
            <a:spLocks noGrp="1"/>
          </p:cNvSpPr>
          <p:nvPr>
            <p:ph type="body" sz="half" idx="1"/>
          </p:nvPr>
        </p:nvSpPr>
        <p:spPr>
          <a:xfrm>
            <a:off x="330200" y="1219200"/>
            <a:ext cx="4541970" cy="50165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5037271" y="1219200"/>
            <a:ext cx="4541969" cy="50165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820267917"/>
      </p:ext>
    </p:extLst>
  </p:cSld>
  <p:clrMapOvr>
    <a:masterClrMapping/>
  </p:clrMapOvr>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type="objAndTwoObj" preserve="1">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a:xfrm>
            <a:off x="304404" y="533400"/>
            <a:ext cx="8932598" cy="609600"/>
          </a:xfrm>
        </p:spPr>
        <p:txBody>
          <a:bodyPr/>
          <a:lstStyle/>
          <a:p>
            <a:r>
              <a:rPr lang="zh-CN" altLang="en-US"/>
              <a:t>单击此处编辑母版标题样式</a:t>
            </a:r>
          </a:p>
        </p:txBody>
      </p:sp>
      <p:sp>
        <p:nvSpPr>
          <p:cNvPr id="3" name="内容占位符 2"/>
          <p:cNvSpPr>
            <a:spLocks noGrp="1"/>
          </p:cNvSpPr>
          <p:nvPr>
            <p:ph sz="half" idx="1"/>
          </p:nvPr>
        </p:nvSpPr>
        <p:spPr>
          <a:xfrm>
            <a:off x="330200" y="1219200"/>
            <a:ext cx="4541970" cy="50165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5037271" y="1219200"/>
            <a:ext cx="4541969" cy="243205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p:nvPr>
        </p:nvSpPr>
        <p:spPr>
          <a:xfrm>
            <a:off x="5037271" y="3803650"/>
            <a:ext cx="4541969" cy="243205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851623856"/>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495300" y="122238"/>
            <a:ext cx="8172450" cy="1295400"/>
          </a:xfrm>
        </p:spPr>
        <p:txBody>
          <a:bodyPr/>
          <a:lstStyle/>
          <a:p>
            <a:r>
              <a:rPr lang="zh-CN" altLang="en-US"/>
              <a:t>单击此处编辑母版标题样式</a:t>
            </a:r>
          </a:p>
        </p:txBody>
      </p:sp>
      <p:sp>
        <p:nvSpPr>
          <p:cNvPr id="3" name="文本占位符 2"/>
          <p:cNvSpPr>
            <a:spLocks noGrp="1"/>
          </p:cNvSpPr>
          <p:nvPr>
            <p:ph type="body" sz="half" idx="1"/>
          </p:nvPr>
        </p:nvSpPr>
        <p:spPr>
          <a:xfrm>
            <a:off x="495300" y="1719263"/>
            <a:ext cx="4375150" cy="4411662"/>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5035550" y="1719263"/>
            <a:ext cx="4375150" cy="4411662"/>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a:xfrm>
            <a:off x="495300" y="6248400"/>
            <a:ext cx="2311400" cy="457200"/>
          </a:xfrm>
        </p:spPr>
        <p:txBody>
          <a:bodyPr/>
          <a:lstStyle>
            <a:lvl1pPr>
              <a:defRPr/>
            </a:lvl1pPr>
          </a:lstStyle>
          <a:p>
            <a:endParaRPr lang="en-US" altLang="zh-CN"/>
          </a:p>
        </p:txBody>
      </p:sp>
      <p:sp>
        <p:nvSpPr>
          <p:cNvPr id="6" name="页脚占位符 5"/>
          <p:cNvSpPr>
            <a:spLocks noGrp="1"/>
          </p:cNvSpPr>
          <p:nvPr>
            <p:ph type="ftr" sz="quarter" idx="11"/>
          </p:nvPr>
        </p:nvSpPr>
        <p:spPr>
          <a:xfrm>
            <a:off x="3384550" y="6248400"/>
            <a:ext cx="3136900" cy="457200"/>
          </a:xfrm>
        </p:spPr>
        <p:txBody>
          <a:bodyPr/>
          <a:lstStyle>
            <a:lvl1pPr>
              <a:defRPr/>
            </a:lvl1pPr>
          </a:lstStyle>
          <a:p>
            <a:endParaRPr lang="en-US" altLang="zh-CN"/>
          </a:p>
        </p:txBody>
      </p:sp>
      <p:sp>
        <p:nvSpPr>
          <p:cNvPr id="7" name="灯片编号占位符 6"/>
          <p:cNvSpPr>
            <a:spLocks noGrp="1"/>
          </p:cNvSpPr>
          <p:nvPr>
            <p:ph type="sldNum" sz="quarter" idx="12"/>
          </p:nvPr>
        </p:nvSpPr>
        <p:spPr>
          <a:xfrm>
            <a:off x="7099300" y="6248400"/>
            <a:ext cx="2311400" cy="457200"/>
          </a:xfrm>
        </p:spPr>
        <p:txBody>
          <a:bodyPr/>
          <a:lstStyle>
            <a:lvl1pPr>
              <a:defRPr/>
            </a:lvl1pPr>
          </a:lstStyle>
          <a:p>
            <a:fld id="{63920D13-2111-4582-8FB1-D5397706CC19}" type="slidenum">
              <a:rPr lang="en-US" altLang="zh-CN"/>
              <a:pPr/>
              <a:t>‹#›</a:t>
            </a:fld>
            <a:endParaRPr lang="en-US" altLang="zh-CN"/>
          </a:p>
        </p:txBody>
      </p:sp>
    </p:spTree>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bl">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495300" y="122238"/>
            <a:ext cx="8172450" cy="1295400"/>
          </a:xfrm>
        </p:spPr>
        <p:txBody>
          <a:bodyPr/>
          <a:lstStyle/>
          <a:p>
            <a:r>
              <a:rPr lang="zh-CN" altLang="en-US"/>
              <a:t>单击此处编辑母版标题样式</a:t>
            </a:r>
          </a:p>
        </p:txBody>
      </p:sp>
      <p:sp>
        <p:nvSpPr>
          <p:cNvPr id="3" name="表格占位符 2"/>
          <p:cNvSpPr>
            <a:spLocks noGrp="1"/>
          </p:cNvSpPr>
          <p:nvPr>
            <p:ph type="tbl" idx="1"/>
          </p:nvPr>
        </p:nvSpPr>
        <p:spPr>
          <a:xfrm>
            <a:off x="495300" y="1719263"/>
            <a:ext cx="8915400" cy="4411662"/>
          </a:xfrm>
        </p:spPr>
        <p:txBody>
          <a:bodyPr/>
          <a:lstStyle/>
          <a:p>
            <a:endParaRPr lang="zh-CN" altLang="en-US"/>
          </a:p>
        </p:txBody>
      </p:sp>
      <p:sp>
        <p:nvSpPr>
          <p:cNvPr id="4" name="日期占位符 3"/>
          <p:cNvSpPr>
            <a:spLocks noGrp="1"/>
          </p:cNvSpPr>
          <p:nvPr>
            <p:ph type="dt" sz="half" idx="10"/>
          </p:nvPr>
        </p:nvSpPr>
        <p:spPr>
          <a:xfrm>
            <a:off x="495300" y="6248400"/>
            <a:ext cx="2311400" cy="457200"/>
          </a:xfrm>
        </p:spPr>
        <p:txBody>
          <a:bodyPr/>
          <a:lstStyle>
            <a:lvl1pPr>
              <a:defRPr/>
            </a:lvl1pPr>
          </a:lstStyle>
          <a:p>
            <a:endParaRPr lang="en-US" altLang="zh-CN"/>
          </a:p>
        </p:txBody>
      </p:sp>
      <p:sp>
        <p:nvSpPr>
          <p:cNvPr id="5" name="页脚占位符 4"/>
          <p:cNvSpPr>
            <a:spLocks noGrp="1"/>
          </p:cNvSpPr>
          <p:nvPr>
            <p:ph type="ftr" sz="quarter" idx="11"/>
          </p:nvPr>
        </p:nvSpPr>
        <p:spPr>
          <a:xfrm>
            <a:off x="3384550" y="6248400"/>
            <a:ext cx="3136900" cy="457200"/>
          </a:xfrm>
        </p:spPr>
        <p:txBody>
          <a:bodyPr/>
          <a:lstStyle>
            <a:lvl1pPr>
              <a:defRPr/>
            </a:lvl1pPr>
          </a:lstStyle>
          <a:p>
            <a:endParaRPr lang="en-US" altLang="zh-CN"/>
          </a:p>
        </p:txBody>
      </p:sp>
      <p:sp>
        <p:nvSpPr>
          <p:cNvPr id="6" name="灯片编号占位符 5"/>
          <p:cNvSpPr>
            <a:spLocks noGrp="1"/>
          </p:cNvSpPr>
          <p:nvPr>
            <p:ph type="sldNum" sz="quarter" idx="12"/>
          </p:nvPr>
        </p:nvSpPr>
        <p:spPr>
          <a:xfrm>
            <a:off x="7099300" y="6248400"/>
            <a:ext cx="2311400" cy="457200"/>
          </a:xfrm>
        </p:spPr>
        <p:txBody>
          <a:bodyPr/>
          <a:lstStyle>
            <a:lvl1pPr>
              <a:defRPr/>
            </a:lvl1pPr>
          </a:lstStyle>
          <a:p>
            <a:fld id="{E9B83F64-9ACB-46A5-BFEE-547E4156C335}" type="slidenum">
              <a:rPr lang="en-US" altLang="zh-CN"/>
              <a:pPr/>
              <a:t>‹#›</a:t>
            </a:fld>
            <a:endParaRPr lang="en-US" altLang="zh-CN"/>
          </a:p>
        </p:txBody>
      </p:sp>
    </p:spTree>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742950" y="2130478"/>
            <a:ext cx="8420100" cy="1470025"/>
          </a:xfrm>
        </p:spPr>
        <p:txBody>
          <a:bodyPr/>
          <a:lstStyle/>
          <a:p>
            <a:r>
              <a:rPr lang="zh-CN" altLang="en-US"/>
              <a:t>单击此处编辑母版标题样式</a:t>
            </a:r>
          </a:p>
        </p:txBody>
      </p:sp>
      <p:sp>
        <p:nvSpPr>
          <p:cNvPr id="3" name="副标题 2"/>
          <p:cNvSpPr>
            <a:spLocks noGrp="1"/>
          </p:cNvSpPr>
          <p:nvPr>
            <p:ph type="subTitle" idx="1"/>
          </p:nvPr>
        </p:nvSpPr>
        <p:spPr>
          <a:xfrm>
            <a:off x="1485900" y="3886200"/>
            <a:ext cx="69342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6771DA6F-D7B3-4FB3-A197-AA1FF4BF88E6}" type="datetimeFigureOut">
              <a:rPr lang="zh-CN" altLang="en-US" smtClean="0">
                <a:solidFill>
                  <a:prstClr val="black">
                    <a:tint val="75000"/>
                  </a:prstClr>
                </a:solidFill>
              </a:rPr>
              <a:pPr/>
              <a:t>2025/5/16</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1D2CEE9-D744-4749-8B3B-66AE5E41181F}" type="slidenum">
              <a:rPr lang="zh-CN" altLang="en-US" smtClean="0">
                <a:solidFill>
                  <a:prstClr val="black">
                    <a:tint val="75000"/>
                  </a:prstClr>
                </a:solidFill>
              </a:rPr>
              <a:pPr/>
              <a:t>‹#›</a:t>
            </a:fld>
            <a:endParaRPr lang="zh-CN" altLang="en-US">
              <a:solidFill>
                <a:prstClr val="black">
                  <a:tint val="75000"/>
                </a:prstClr>
              </a:solidFil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6771DA6F-D7B3-4FB3-A197-AA1FF4BF88E6}" type="datetimeFigureOut">
              <a:rPr lang="zh-CN" altLang="en-US" smtClean="0">
                <a:solidFill>
                  <a:prstClr val="black">
                    <a:tint val="75000"/>
                  </a:prstClr>
                </a:solidFill>
              </a:rPr>
              <a:pPr/>
              <a:t>2025/5/16</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1D2CEE9-D744-4749-8B3B-66AE5E41181F}" type="slidenum">
              <a:rPr lang="zh-CN" altLang="en-US" smtClean="0">
                <a:solidFill>
                  <a:prstClr val="black">
                    <a:tint val="75000"/>
                  </a:prstClr>
                </a:solidFill>
              </a:rPr>
              <a:pPr/>
              <a:t>‹#›</a:t>
            </a:fld>
            <a:endParaRPr lang="zh-CN" altLang="en-US">
              <a:solidFill>
                <a:prstClr val="black">
                  <a:tint val="75000"/>
                </a:prstClr>
              </a:solidFil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82506" y="4406953"/>
            <a:ext cx="84201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82506" y="2906713"/>
            <a:ext cx="84201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6771DA6F-D7B3-4FB3-A197-AA1FF4BF88E6}" type="datetimeFigureOut">
              <a:rPr lang="zh-CN" altLang="en-US" smtClean="0">
                <a:solidFill>
                  <a:prstClr val="black">
                    <a:tint val="75000"/>
                  </a:prstClr>
                </a:solidFill>
              </a:rPr>
              <a:pPr/>
              <a:t>2025/5/16</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1D2CEE9-D744-4749-8B3B-66AE5E41181F}" type="slidenum">
              <a:rPr lang="zh-CN" altLang="en-US" smtClean="0">
                <a:solidFill>
                  <a:prstClr val="black">
                    <a:tint val="75000"/>
                  </a:prstClr>
                </a:solidFill>
              </a:rPr>
              <a:pPr/>
              <a:t>‹#›</a:t>
            </a:fld>
            <a:endParaRPr lang="zh-CN" altLang="en-US">
              <a:solidFill>
                <a:prstClr val="black">
                  <a:tint val="75000"/>
                </a:prstClr>
              </a:solidFil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95300" y="1600206"/>
            <a:ext cx="437515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5035550" y="1600206"/>
            <a:ext cx="437515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6771DA6F-D7B3-4FB3-A197-AA1FF4BF88E6}" type="datetimeFigureOut">
              <a:rPr lang="zh-CN" altLang="en-US" smtClean="0">
                <a:solidFill>
                  <a:prstClr val="black">
                    <a:tint val="75000"/>
                  </a:prstClr>
                </a:solidFill>
              </a:rPr>
              <a:pPr/>
              <a:t>2025/5/16</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1D2CEE9-D744-4749-8B3B-66AE5E41181F}" type="slidenum">
              <a:rPr lang="zh-CN" altLang="en-US" smtClean="0">
                <a:solidFill>
                  <a:prstClr val="black">
                    <a:tint val="75000"/>
                  </a:prstClr>
                </a:solidFill>
              </a:rPr>
              <a:pPr/>
              <a:t>‹#›</a:t>
            </a:fld>
            <a:endParaRPr lang="zh-CN" altLang="en-US">
              <a:solidFill>
                <a:prstClr val="black">
                  <a:tint val="75000"/>
                </a:prstClr>
              </a:solidFil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95300" y="1535113"/>
            <a:ext cx="437687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95300" y="2174875"/>
            <a:ext cx="437687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5032115" y="1535113"/>
            <a:ext cx="437859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5032115" y="2174875"/>
            <a:ext cx="437859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6771DA6F-D7B3-4FB3-A197-AA1FF4BF88E6}" type="datetimeFigureOut">
              <a:rPr lang="zh-CN" altLang="en-US" smtClean="0">
                <a:solidFill>
                  <a:prstClr val="black">
                    <a:tint val="75000"/>
                  </a:prstClr>
                </a:solidFill>
              </a:rPr>
              <a:pPr/>
              <a:t>2025/5/16</a:t>
            </a:fld>
            <a:endParaRPr lang="zh-CN" altLang="en-US">
              <a:solidFill>
                <a:prstClr val="black">
                  <a:tint val="75000"/>
                </a:prstClr>
              </a:solidFill>
            </a:endParaRPr>
          </a:p>
        </p:txBody>
      </p:sp>
      <p:sp>
        <p:nvSpPr>
          <p:cNvPr id="8" name="页脚占位符 7"/>
          <p:cNvSpPr>
            <a:spLocks noGrp="1"/>
          </p:cNvSpPr>
          <p:nvPr>
            <p:ph type="ftr" sz="quarter" idx="11"/>
          </p:nvPr>
        </p:nvSpPr>
        <p:spPr/>
        <p:txBody>
          <a:bodyPr/>
          <a:lstStyle/>
          <a:p>
            <a:endParaRPr lang="zh-CN" altLang="en-US">
              <a:solidFill>
                <a:prstClr val="black">
                  <a:tint val="75000"/>
                </a:prstClr>
              </a:solidFill>
            </a:endParaRPr>
          </a:p>
        </p:txBody>
      </p:sp>
      <p:sp>
        <p:nvSpPr>
          <p:cNvPr id="9" name="灯片编号占位符 8"/>
          <p:cNvSpPr>
            <a:spLocks noGrp="1"/>
          </p:cNvSpPr>
          <p:nvPr>
            <p:ph type="sldNum" sz="quarter" idx="12"/>
          </p:nvPr>
        </p:nvSpPr>
        <p:spPr/>
        <p:txBody>
          <a:bodyPr/>
          <a:lstStyle/>
          <a:p>
            <a:fld id="{01D2CEE9-D744-4749-8B3B-66AE5E41181F}" type="slidenum">
              <a:rPr lang="zh-CN" altLang="en-US" smtClean="0">
                <a:solidFill>
                  <a:prstClr val="black">
                    <a:tint val="75000"/>
                  </a:prstClr>
                </a:solidFill>
              </a:rPr>
              <a:pPr/>
              <a:t>‹#›</a:t>
            </a:fld>
            <a:endParaRPr lang="zh-CN" altLang="en-US">
              <a:solidFill>
                <a:prstClr val="black">
                  <a:tint val="75000"/>
                </a:prstClr>
              </a:solidFil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6771DA6F-D7B3-4FB3-A197-AA1FF4BF88E6}" type="datetimeFigureOut">
              <a:rPr lang="zh-CN" altLang="en-US" smtClean="0">
                <a:solidFill>
                  <a:prstClr val="black">
                    <a:tint val="75000"/>
                  </a:prstClr>
                </a:solidFill>
              </a:rPr>
              <a:pPr/>
              <a:t>2025/5/16</a:t>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01D2CEE9-D744-4749-8B3B-66AE5E41181F}" type="slidenum">
              <a:rPr lang="zh-CN" altLang="en-US" smtClean="0">
                <a:solidFill>
                  <a:prstClr val="black">
                    <a:tint val="75000"/>
                  </a:prstClr>
                </a:solidFill>
              </a:rPr>
              <a:pPr/>
              <a:t>‹#›</a:t>
            </a:fld>
            <a:endParaRPr lang="zh-CN" altLang="en-US">
              <a:solidFill>
                <a:prstClr val="black">
                  <a:tint val="75000"/>
                </a:prstClr>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1035"/>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1036"/>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1037"/>
          <p:cNvSpPr>
            <a:spLocks noGrp="1" noChangeArrowheads="1"/>
          </p:cNvSpPr>
          <p:nvPr>
            <p:ph type="sldNum" sz="quarter" idx="12"/>
          </p:nvPr>
        </p:nvSpPr>
        <p:spPr>
          <a:ln/>
        </p:spPr>
        <p:txBody>
          <a:bodyPr/>
          <a:lstStyle>
            <a:lvl1pPr>
              <a:defRPr/>
            </a:lvl1pPr>
          </a:lstStyle>
          <a:p>
            <a:pPr>
              <a:defRPr/>
            </a:pPr>
            <a:fld id="{072A7537-2DFE-4A0A-8E57-82F5E8C39F25}" type="slidenum">
              <a:rPr lang="en-US" altLang="zh-CN"/>
              <a:pPr>
                <a:defRPr/>
              </a:pPr>
              <a:t>‹#›</a:t>
            </a:fld>
            <a:endParaRPr lang="en-US" altLang="zh-CN"/>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6771DA6F-D7B3-4FB3-A197-AA1FF4BF88E6}" type="datetimeFigureOut">
              <a:rPr lang="zh-CN" altLang="en-US" smtClean="0">
                <a:solidFill>
                  <a:prstClr val="black">
                    <a:tint val="75000"/>
                  </a:prstClr>
                </a:solidFill>
              </a:rPr>
              <a:pPr/>
              <a:t>2025/5/16</a:t>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fld id="{01D2CEE9-D744-4749-8B3B-66AE5E41181F}" type="slidenum">
              <a:rPr lang="zh-CN" altLang="en-US" smtClean="0">
                <a:solidFill>
                  <a:prstClr val="black">
                    <a:tint val="75000"/>
                  </a:prstClr>
                </a:solidFill>
              </a:rPr>
              <a:pPr/>
              <a:t>‹#›</a:t>
            </a:fld>
            <a:endParaRPr lang="zh-CN" altLang="en-US">
              <a:solidFill>
                <a:prstClr val="black">
                  <a:tint val="75000"/>
                </a:prstClr>
              </a:solidFil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95300" y="273050"/>
            <a:ext cx="3259006"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872972" y="273103"/>
            <a:ext cx="5537729"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95300" y="1435103"/>
            <a:ext cx="3259006"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6771DA6F-D7B3-4FB3-A197-AA1FF4BF88E6}" type="datetimeFigureOut">
              <a:rPr lang="zh-CN" altLang="en-US" smtClean="0">
                <a:solidFill>
                  <a:prstClr val="black">
                    <a:tint val="75000"/>
                  </a:prstClr>
                </a:solidFill>
              </a:rPr>
              <a:pPr/>
              <a:t>2025/5/16</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1D2CEE9-D744-4749-8B3B-66AE5E41181F}" type="slidenum">
              <a:rPr lang="zh-CN" altLang="en-US" smtClean="0">
                <a:solidFill>
                  <a:prstClr val="black">
                    <a:tint val="75000"/>
                  </a:prstClr>
                </a:solidFill>
              </a:rPr>
              <a:pPr/>
              <a:t>‹#›</a:t>
            </a:fld>
            <a:endParaRPr lang="zh-CN" altLang="en-US">
              <a:solidFill>
                <a:prstClr val="black">
                  <a:tint val="75000"/>
                </a:prstClr>
              </a:solidFil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941645" y="4800600"/>
            <a:ext cx="59436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941645" y="612775"/>
            <a:ext cx="59436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941645" y="5367338"/>
            <a:ext cx="59436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6771DA6F-D7B3-4FB3-A197-AA1FF4BF88E6}" type="datetimeFigureOut">
              <a:rPr lang="zh-CN" altLang="en-US" smtClean="0">
                <a:solidFill>
                  <a:prstClr val="black">
                    <a:tint val="75000"/>
                  </a:prstClr>
                </a:solidFill>
              </a:rPr>
              <a:pPr/>
              <a:t>2025/5/16</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1D2CEE9-D744-4749-8B3B-66AE5E41181F}" type="slidenum">
              <a:rPr lang="zh-CN" altLang="en-US" smtClean="0">
                <a:solidFill>
                  <a:prstClr val="black">
                    <a:tint val="75000"/>
                  </a:prstClr>
                </a:solidFill>
              </a:rPr>
              <a:pPr/>
              <a:t>‹#›</a:t>
            </a:fld>
            <a:endParaRPr lang="zh-CN" altLang="en-US">
              <a:solidFill>
                <a:prstClr val="black">
                  <a:tint val="75000"/>
                </a:prstClr>
              </a:solidFil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6771DA6F-D7B3-4FB3-A197-AA1FF4BF88E6}" type="datetimeFigureOut">
              <a:rPr lang="zh-CN" altLang="en-US" smtClean="0">
                <a:solidFill>
                  <a:prstClr val="black">
                    <a:tint val="75000"/>
                  </a:prstClr>
                </a:solidFill>
              </a:rPr>
              <a:pPr/>
              <a:t>2025/5/16</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1D2CEE9-D744-4749-8B3B-66AE5E41181F}" type="slidenum">
              <a:rPr lang="zh-CN" altLang="en-US" smtClean="0">
                <a:solidFill>
                  <a:prstClr val="black">
                    <a:tint val="75000"/>
                  </a:prstClr>
                </a:solidFill>
              </a:rPr>
              <a:pPr/>
              <a:t>‹#›</a:t>
            </a:fld>
            <a:endParaRPr lang="zh-CN" altLang="en-US">
              <a:solidFill>
                <a:prstClr val="black">
                  <a:tint val="75000"/>
                </a:prstClr>
              </a:solidFil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181850" y="274691"/>
            <a:ext cx="222885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95300" y="274691"/>
            <a:ext cx="652145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6771DA6F-D7B3-4FB3-A197-AA1FF4BF88E6}" type="datetimeFigureOut">
              <a:rPr lang="zh-CN" altLang="en-US" smtClean="0">
                <a:solidFill>
                  <a:prstClr val="black">
                    <a:tint val="75000"/>
                  </a:prstClr>
                </a:solidFill>
              </a:rPr>
              <a:pPr/>
              <a:t>2025/5/16</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1D2CEE9-D744-4749-8B3B-66AE5E41181F}" type="slidenum">
              <a:rPr lang="zh-CN" altLang="en-US" smtClean="0">
                <a:solidFill>
                  <a:prstClr val="black">
                    <a:tint val="75000"/>
                  </a:prstClr>
                </a:solidFill>
              </a:rPr>
              <a:pPr/>
              <a:t>‹#›</a:t>
            </a:fld>
            <a:endParaRPr lang="zh-CN" altLang="en-US">
              <a:solidFill>
                <a:prstClr val="black">
                  <a:tint val="75000"/>
                </a:prstClr>
              </a:solidFil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OverTx">
  <p:cSld name="标题和内容在文本之上">
    <p:spTree>
      <p:nvGrpSpPr>
        <p:cNvPr id="1" name=""/>
        <p:cNvGrpSpPr/>
        <p:nvPr/>
      </p:nvGrpSpPr>
      <p:grpSpPr>
        <a:xfrm>
          <a:off x="0" y="0"/>
          <a:ext cx="0" cy="0"/>
          <a:chOff x="0" y="0"/>
          <a:chExt cx="0" cy="0"/>
        </a:xfrm>
      </p:grpSpPr>
      <p:sp>
        <p:nvSpPr>
          <p:cNvPr id="2" name="标题 1"/>
          <p:cNvSpPr>
            <a:spLocks noGrp="1"/>
          </p:cNvSpPr>
          <p:nvPr>
            <p:ph type="title"/>
          </p:nvPr>
        </p:nvSpPr>
        <p:spPr>
          <a:xfrm>
            <a:off x="710274" y="225425"/>
            <a:ext cx="8824251" cy="838200"/>
          </a:xfrm>
        </p:spPr>
        <p:txBody>
          <a:bodyPr/>
          <a:lstStyle/>
          <a:p>
            <a:r>
              <a:rPr lang="zh-CN" altLang="en-US"/>
              <a:t>单击此处编辑母版标题样式</a:t>
            </a:r>
          </a:p>
        </p:txBody>
      </p:sp>
      <p:sp>
        <p:nvSpPr>
          <p:cNvPr id="3" name="内容占位符 2"/>
          <p:cNvSpPr>
            <a:spLocks noGrp="1"/>
          </p:cNvSpPr>
          <p:nvPr>
            <p:ph sz="half" idx="1"/>
          </p:nvPr>
        </p:nvSpPr>
        <p:spPr>
          <a:xfrm>
            <a:off x="651802" y="1643116"/>
            <a:ext cx="8602398" cy="1709737"/>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51802" y="3505200"/>
            <a:ext cx="8602398" cy="17097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OverObj">
  <p:cSld name="标题和文本在内容之上">
    <p:spTree>
      <p:nvGrpSpPr>
        <p:cNvPr id="1" name=""/>
        <p:cNvGrpSpPr/>
        <p:nvPr/>
      </p:nvGrpSpPr>
      <p:grpSpPr>
        <a:xfrm>
          <a:off x="0" y="0"/>
          <a:ext cx="0" cy="0"/>
          <a:chOff x="0" y="0"/>
          <a:chExt cx="0" cy="0"/>
        </a:xfrm>
      </p:grpSpPr>
      <p:sp>
        <p:nvSpPr>
          <p:cNvPr id="2" name="标题 1"/>
          <p:cNvSpPr>
            <a:spLocks noGrp="1"/>
          </p:cNvSpPr>
          <p:nvPr>
            <p:ph type="title"/>
          </p:nvPr>
        </p:nvSpPr>
        <p:spPr>
          <a:xfrm>
            <a:off x="710274" y="225425"/>
            <a:ext cx="8824251" cy="838200"/>
          </a:xfrm>
        </p:spPr>
        <p:txBody>
          <a:bodyPr/>
          <a:lstStyle/>
          <a:p>
            <a:r>
              <a:rPr lang="zh-CN" altLang="en-US"/>
              <a:t>单击此处编辑母版标题样式</a:t>
            </a:r>
          </a:p>
        </p:txBody>
      </p:sp>
      <p:sp>
        <p:nvSpPr>
          <p:cNvPr id="3" name="文本占位符 2"/>
          <p:cNvSpPr>
            <a:spLocks noGrp="1"/>
          </p:cNvSpPr>
          <p:nvPr>
            <p:ph type="body" sz="half" idx="1"/>
          </p:nvPr>
        </p:nvSpPr>
        <p:spPr>
          <a:xfrm>
            <a:off x="651802" y="1643116"/>
            <a:ext cx="8602398" cy="1709737"/>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51802" y="3505200"/>
            <a:ext cx="8602398" cy="17097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2050" name="Line 2"/>
          <p:cNvSpPr>
            <a:spLocks noChangeShapeType="1"/>
          </p:cNvSpPr>
          <p:nvPr/>
        </p:nvSpPr>
        <p:spPr bwMode="auto">
          <a:xfrm>
            <a:off x="7924800" y="1066800"/>
            <a:ext cx="0" cy="4495800"/>
          </a:xfrm>
          <a:prstGeom prst="line">
            <a:avLst/>
          </a:prstGeom>
          <a:noFill/>
          <a:ln w="9525" cmpd="sng">
            <a:solidFill>
              <a:schemeClr val="tx1"/>
            </a:solidFill>
            <a:prstDash val="solid"/>
            <a:round/>
            <a:headEnd type="none" w="med" len="med"/>
            <a:tailEnd type="none" w="med" len="med"/>
          </a:ln>
          <a:effectLst/>
        </p:spPr>
        <p:txBody>
          <a:bodyPr/>
          <a:lstStyle/>
          <a:p>
            <a:pPr algn="l">
              <a:lnSpc>
                <a:spcPct val="100000"/>
              </a:lnSpc>
              <a:spcBef>
                <a:spcPct val="0"/>
              </a:spcBef>
              <a:buClr>
                <a:srgbClr val="000000"/>
              </a:buClr>
              <a:buSzPct val="100000"/>
              <a:buFontTx/>
              <a:buNone/>
            </a:pPr>
            <a:endParaRPr kumimoji="0" lang="zh-CN" altLang="en-US" sz="1800">
              <a:solidFill>
                <a:srgbClr val="000000"/>
              </a:solidFill>
              <a:latin typeface="Arial" pitchFamily="34" charset="0"/>
            </a:endParaRPr>
          </a:p>
        </p:txBody>
      </p:sp>
      <p:sp>
        <p:nvSpPr>
          <p:cNvPr id="2051" name="Rectangle 3"/>
          <p:cNvSpPr>
            <a:spLocks noGrp="1" noChangeArrowheads="1"/>
          </p:cNvSpPr>
          <p:nvPr>
            <p:ph type="ctrTitle"/>
          </p:nvPr>
        </p:nvSpPr>
        <p:spPr>
          <a:xfrm>
            <a:off x="342239" y="466725"/>
            <a:ext cx="7346950" cy="2133600"/>
          </a:xfrm>
        </p:spPr>
        <p:txBody>
          <a:bodyPr/>
          <a:lstStyle>
            <a:lvl1pPr algn="r">
              <a:defRPr sz="4800"/>
            </a:lvl1pPr>
          </a:lstStyle>
          <a:p>
            <a:r>
              <a:rPr lang="zh-CN" altLang="en-US"/>
              <a:t>单击此处编辑母版标题样式</a:t>
            </a:r>
          </a:p>
        </p:txBody>
      </p:sp>
      <p:sp>
        <p:nvSpPr>
          <p:cNvPr id="2052" name="Rectangle 4"/>
          <p:cNvSpPr>
            <a:spLocks noGrp="1" noChangeArrowheads="1"/>
          </p:cNvSpPr>
          <p:nvPr>
            <p:ph type="subTitle" idx="1"/>
          </p:nvPr>
        </p:nvSpPr>
        <p:spPr>
          <a:xfrm>
            <a:off x="920089" y="3049588"/>
            <a:ext cx="6769100" cy="2362200"/>
          </a:xfrm>
        </p:spPr>
        <p:txBody>
          <a:bodyPr/>
          <a:lstStyle>
            <a:lvl1pPr marL="0" indent="0" algn="r">
              <a:buFont typeface="Wingdings" pitchFamily="2" charset="2"/>
              <a:buNone/>
              <a:defRPr sz="3200"/>
            </a:lvl1pPr>
          </a:lstStyle>
          <a:p>
            <a:r>
              <a:rPr lang="zh-CN" altLang="en-US"/>
              <a:t>单击此处编辑母版副标题样式</a:t>
            </a:r>
          </a:p>
        </p:txBody>
      </p:sp>
      <p:sp>
        <p:nvSpPr>
          <p:cNvPr id="2053" name="Rectangle 5"/>
          <p:cNvSpPr>
            <a:spLocks noGrp="1" noChangeArrowheads="1"/>
          </p:cNvSpPr>
          <p:nvPr>
            <p:ph type="dt" sz="half" idx="2"/>
          </p:nvPr>
        </p:nvSpPr>
        <p:spPr/>
        <p:txBody>
          <a:bodyPr/>
          <a:lstStyle>
            <a:lvl1pPr>
              <a:defRPr/>
            </a:lvl1pPr>
          </a:lstStyle>
          <a:p>
            <a:endParaRPr lang="en-US" altLang="zh-CN">
              <a:solidFill>
                <a:srgbClr val="000000"/>
              </a:solidFill>
            </a:endParaRPr>
          </a:p>
        </p:txBody>
      </p:sp>
      <p:sp>
        <p:nvSpPr>
          <p:cNvPr id="2054" name="Rectangle 6"/>
          <p:cNvSpPr>
            <a:spLocks noGrp="1" noChangeArrowheads="1"/>
          </p:cNvSpPr>
          <p:nvPr>
            <p:ph type="ftr" sz="quarter" idx="3"/>
          </p:nvPr>
        </p:nvSpPr>
        <p:spPr/>
        <p:txBody>
          <a:bodyPr/>
          <a:lstStyle>
            <a:lvl1pPr>
              <a:defRPr/>
            </a:lvl1pPr>
          </a:lstStyle>
          <a:p>
            <a:endParaRPr lang="en-US" altLang="zh-CN">
              <a:solidFill>
                <a:srgbClr val="000000"/>
              </a:solidFill>
            </a:endParaRPr>
          </a:p>
        </p:txBody>
      </p:sp>
      <p:sp>
        <p:nvSpPr>
          <p:cNvPr id="2055" name="Rectangle 7"/>
          <p:cNvSpPr>
            <a:spLocks noGrp="1" noChangeArrowheads="1"/>
          </p:cNvSpPr>
          <p:nvPr>
            <p:ph type="sldNum" sz="quarter" idx="4"/>
          </p:nvPr>
        </p:nvSpPr>
        <p:spPr/>
        <p:txBody>
          <a:bodyPr/>
          <a:lstStyle>
            <a:lvl1pPr>
              <a:defRPr/>
            </a:lvl1pPr>
          </a:lstStyle>
          <a:p>
            <a:fld id="{BC951EB2-52AA-48BD-B6DF-37C9F7C9903A}" type="slidenum">
              <a:rPr lang="en-US" altLang="zh-CN">
                <a:solidFill>
                  <a:srgbClr val="000000"/>
                </a:solidFill>
              </a:rPr>
              <a:pPr/>
              <a:t>‹#›</a:t>
            </a:fld>
            <a:endParaRPr lang="en-US" altLang="zh-CN">
              <a:solidFill>
                <a:srgbClr val="000000"/>
              </a:solidFill>
            </a:endParaRPr>
          </a:p>
        </p:txBody>
      </p:sp>
      <p:grpSp>
        <p:nvGrpSpPr>
          <p:cNvPr id="2" name="Group 8"/>
          <p:cNvGrpSpPr>
            <a:grpSpLocks/>
          </p:cNvGrpSpPr>
          <p:nvPr/>
        </p:nvGrpSpPr>
        <p:grpSpPr bwMode="auto">
          <a:xfrm>
            <a:off x="8117443" y="2992438"/>
            <a:ext cx="1449785" cy="2189162"/>
            <a:chOff x="4720" y="1885"/>
            <a:chExt cx="843" cy="1379"/>
          </a:xfrm>
        </p:grpSpPr>
        <p:sp>
          <p:nvSpPr>
            <p:cNvPr id="2057" name="Oval 9"/>
            <p:cNvSpPr>
              <a:spLocks noChangeArrowheads="1"/>
            </p:cNvSpPr>
            <p:nvPr/>
          </p:nvSpPr>
          <p:spPr bwMode="auto">
            <a:xfrm>
              <a:off x="4720" y="1885"/>
              <a:ext cx="127" cy="127"/>
            </a:xfrm>
            <a:prstGeom prst="ellipse">
              <a:avLst/>
            </a:prstGeom>
            <a:solidFill>
              <a:schemeClr val="tx2"/>
            </a:solidFill>
            <a:ln w="9525">
              <a:noFill/>
              <a:round/>
              <a:headEnd/>
              <a:tailEnd/>
            </a:ln>
            <a:effectLst/>
          </p:spPr>
          <p:txBody>
            <a:bodyPr/>
            <a:lstStyle/>
            <a:p>
              <a:pPr algn="l">
                <a:lnSpc>
                  <a:spcPct val="100000"/>
                </a:lnSpc>
                <a:spcBef>
                  <a:spcPct val="0"/>
                </a:spcBef>
                <a:buClr>
                  <a:srgbClr val="000000"/>
                </a:buClr>
                <a:buSzPct val="100000"/>
                <a:buFontTx/>
                <a:buNone/>
              </a:pPr>
              <a:endParaRPr kumimoji="0" lang="zh-CN" altLang="en-US" sz="1800">
                <a:solidFill>
                  <a:srgbClr val="000000"/>
                </a:solidFill>
                <a:latin typeface="Arial" pitchFamily="34" charset="0"/>
              </a:endParaRPr>
            </a:p>
          </p:txBody>
        </p:sp>
        <p:sp>
          <p:nvSpPr>
            <p:cNvPr id="2058" name="Oval 10"/>
            <p:cNvSpPr>
              <a:spLocks noChangeArrowheads="1"/>
            </p:cNvSpPr>
            <p:nvPr/>
          </p:nvSpPr>
          <p:spPr bwMode="auto">
            <a:xfrm>
              <a:off x="4899" y="1885"/>
              <a:ext cx="127" cy="127"/>
            </a:xfrm>
            <a:prstGeom prst="ellipse">
              <a:avLst/>
            </a:prstGeom>
            <a:solidFill>
              <a:schemeClr val="tx2"/>
            </a:solidFill>
            <a:ln w="9525">
              <a:noFill/>
              <a:round/>
              <a:headEnd/>
              <a:tailEnd/>
            </a:ln>
            <a:effectLst/>
          </p:spPr>
          <p:txBody>
            <a:bodyPr/>
            <a:lstStyle/>
            <a:p>
              <a:pPr algn="l">
                <a:lnSpc>
                  <a:spcPct val="100000"/>
                </a:lnSpc>
                <a:spcBef>
                  <a:spcPct val="0"/>
                </a:spcBef>
                <a:buClr>
                  <a:srgbClr val="000000"/>
                </a:buClr>
                <a:buSzPct val="100000"/>
                <a:buFontTx/>
                <a:buNone/>
              </a:pPr>
              <a:endParaRPr kumimoji="0" lang="zh-CN" altLang="en-US" sz="1800">
                <a:solidFill>
                  <a:srgbClr val="000000"/>
                </a:solidFill>
                <a:latin typeface="Arial" pitchFamily="34" charset="0"/>
              </a:endParaRPr>
            </a:p>
          </p:txBody>
        </p:sp>
        <p:sp>
          <p:nvSpPr>
            <p:cNvPr id="2059" name="Oval 11"/>
            <p:cNvSpPr>
              <a:spLocks noChangeArrowheads="1"/>
            </p:cNvSpPr>
            <p:nvPr/>
          </p:nvSpPr>
          <p:spPr bwMode="auto">
            <a:xfrm>
              <a:off x="5078" y="1885"/>
              <a:ext cx="127" cy="127"/>
            </a:xfrm>
            <a:prstGeom prst="ellipse">
              <a:avLst/>
            </a:prstGeom>
            <a:solidFill>
              <a:schemeClr val="tx2"/>
            </a:solidFill>
            <a:ln w="9525">
              <a:noFill/>
              <a:round/>
              <a:headEnd/>
              <a:tailEnd/>
            </a:ln>
            <a:effectLst/>
          </p:spPr>
          <p:txBody>
            <a:bodyPr/>
            <a:lstStyle/>
            <a:p>
              <a:pPr algn="l">
                <a:lnSpc>
                  <a:spcPct val="100000"/>
                </a:lnSpc>
                <a:spcBef>
                  <a:spcPct val="0"/>
                </a:spcBef>
                <a:buClr>
                  <a:srgbClr val="000000"/>
                </a:buClr>
                <a:buSzPct val="100000"/>
                <a:buFontTx/>
                <a:buNone/>
              </a:pPr>
              <a:endParaRPr kumimoji="0" lang="zh-CN" altLang="en-US" sz="1800">
                <a:solidFill>
                  <a:srgbClr val="000000"/>
                </a:solidFill>
                <a:latin typeface="Arial" pitchFamily="34" charset="0"/>
              </a:endParaRPr>
            </a:p>
          </p:txBody>
        </p:sp>
        <p:sp>
          <p:nvSpPr>
            <p:cNvPr id="2060" name="Oval 12"/>
            <p:cNvSpPr>
              <a:spLocks noChangeArrowheads="1"/>
            </p:cNvSpPr>
            <p:nvPr/>
          </p:nvSpPr>
          <p:spPr bwMode="auto">
            <a:xfrm>
              <a:off x="4720" y="2064"/>
              <a:ext cx="127" cy="127"/>
            </a:xfrm>
            <a:prstGeom prst="ellipse">
              <a:avLst/>
            </a:prstGeom>
            <a:solidFill>
              <a:schemeClr val="tx2"/>
            </a:solidFill>
            <a:ln w="9525">
              <a:noFill/>
              <a:round/>
              <a:headEnd/>
              <a:tailEnd/>
            </a:ln>
            <a:effectLst/>
          </p:spPr>
          <p:txBody>
            <a:bodyPr/>
            <a:lstStyle/>
            <a:p>
              <a:pPr algn="l">
                <a:lnSpc>
                  <a:spcPct val="100000"/>
                </a:lnSpc>
                <a:spcBef>
                  <a:spcPct val="0"/>
                </a:spcBef>
                <a:buClr>
                  <a:srgbClr val="000000"/>
                </a:buClr>
                <a:buSzPct val="100000"/>
                <a:buFontTx/>
                <a:buNone/>
              </a:pPr>
              <a:endParaRPr kumimoji="0" lang="zh-CN" altLang="en-US" sz="1800">
                <a:solidFill>
                  <a:srgbClr val="000000"/>
                </a:solidFill>
                <a:latin typeface="Arial" pitchFamily="34" charset="0"/>
              </a:endParaRPr>
            </a:p>
          </p:txBody>
        </p:sp>
        <p:sp>
          <p:nvSpPr>
            <p:cNvPr id="2061" name="Oval 13"/>
            <p:cNvSpPr>
              <a:spLocks noChangeArrowheads="1"/>
            </p:cNvSpPr>
            <p:nvPr/>
          </p:nvSpPr>
          <p:spPr bwMode="auto">
            <a:xfrm>
              <a:off x="4899" y="2064"/>
              <a:ext cx="127" cy="127"/>
            </a:xfrm>
            <a:prstGeom prst="ellipse">
              <a:avLst/>
            </a:prstGeom>
            <a:solidFill>
              <a:schemeClr val="tx2"/>
            </a:solidFill>
            <a:ln w="9525">
              <a:noFill/>
              <a:round/>
              <a:headEnd/>
              <a:tailEnd/>
            </a:ln>
            <a:effectLst/>
          </p:spPr>
          <p:txBody>
            <a:bodyPr/>
            <a:lstStyle/>
            <a:p>
              <a:pPr algn="l">
                <a:lnSpc>
                  <a:spcPct val="100000"/>
                </a:lnSpc>
                <a:spcBef>
                  <a:spcPct val="0"/>
                </a:spcBef>
                <a:buClr>
                  <a:srgbClr val="000000"/>
                </a:buClr>
                <a:buSzPct val="100000"/>
                <a:buFontTx/>
                <a:buNone/>
              </a:pPr>
              <a:endParaRPr kumimoji="0" lang="zh-CN" altLang="en-US" sz="1800">
                <a:solidFill>
                  <a:srgbClr val="000000"/>
                </a:solidFill>
                <a:latin typeface="Arial" pitchFamily="34" charset="0"/>
              </a:endParaRPr>
            </a:p>
          </p:txBody>
        </p:sp>
        <p:sp>
          <p:nvSpPr>
            <p:cNvPr id="2062" name="Oval 14"/>
            <p:cNvSpPr>
              <a:spLocks noChangeArrowheads="1"/>
            </p:cNvSpPr>
            <p:nvPr/>
          </p:nvSpPr>
          <p:spPr bwMode="auto">
            <a:xfrm>
              <a:off x="5078" y="2064"/>
              <a:ext cx="127" cy="127"/>
            </a:xfrm>
            <a:prstGeom prst="ellipse">
              <a:avLst/>
            </a:prstGeom>
            <a:solidFill>
              <a:schemeClr val="tx2"/>
            </a:solidFill>
            <a:ln w="9525">
              <a:noFill/>
              <a:round/>
              <a:headEnd/>
              <a:tailEnd/>
            </a:ln>
            <a:effectLst/>
          </p:spPr>
          <p:txBody>
            <a:bodyPr/>
            <a:lstStyle/>
            <a:p>
              <a:pPr algn="l">
                <a:lnSpc>
                  <a:spcPct val="100000"/>
                </a:lnSpc>
                <a:spcBef>
                  <a:spcPct val="0"/>
                </a:spcBef>
                <a:buClr>
                  <a:srgbClr val="000000"/>
                </a:buClr>
                <a:buSzPct val="100000"/>
                <a:buFontTx/>
                <a:buNone/>
              </a:pPr>
              <a:endParaRPr kumimoji="0" lang="zh-CN" altLang="en-US" sz="1800">
                <a:solidFill>
                  <a:srgbClr val="000000"/>
                </a:solidFill>
                <a:latin typeface="Arial" pitchFamily="34" charset="0"/>
              </a:endParaRPr>
            </a:p>
          </p:txBody>
        </p:sp>
        <p:sp>
          <p:nvSpPr>
            <p:cNvPr id="2063" name="Oval 15"/>
            <p:cNvSpPr>
              <a:spLocks noChangeArrowheads="1"/>
            </p:cNvSpPr>
            <p:nvPr/>
          </p:nvSpPr>
          <p:spPr bwMode="auto">
            <a:xfrm>
              <a:off x="5257" y="2064"/>
              <a:ext cx="127" cy="127"/>
            </a:xfrm>
            <a:prstGeom prst="ellipse">
              <a:avLst/>
            </a:prstGeom>
            <a:solidFill>
              <a:schemeClr val="accent2"/>
            </a:solidFill>
            <a:ln w="9525">
              <a:noFill/>
              <a:round/>
              <a:headEnd/>
              <a:tailEnd/>
            </a:ln>
            <a:effectLst/>
          </p:spPr>
          <p:txBody>
            <a:bodyPr/>
            <a:lstStyle/>
            <a:p>
              <a:pPr algn="l">
                <a:lnSpc>
                  <a:spcPct val="100000"/>
                </a:lnSpc>
                <a:spcBef>
                  <a:spcPct val="0"/>
                </a:spcBef>
                <a:buClr>
                  <a:srgbClr val="000000"/>
                </a:buClr>
                <a:buSzPct val="100000"/>
                <a:buFontTx/>
                <a:buNone/>
              </a:pPr>
              <a:endParaRPr kumimoji="0" lang="zh-CN" altLang="en-US" sz="1800">
                <a:solidFill>
                  <a:srgbClr val="000000"/>
                </a:solidFill>
                <a:latin typeface="Arial" pitchFamily="34" charset="0"/>
              </a:endParaRPr>
            </a:p>
          </p:txBody>
        </p:sp>
        <p:sp>
          <p:nvSpPr>
            <p:cNvPr id="2064" name="Oval 16"/>
            <p:cNvSpPr>
              <a:spLocks noChangeArrowheads="1"/>
            </p:cNvSpPr>
            <p:nvPr/>
          </p:nvSpPr>
          <p:spPr bwMode="auto">
            <a:xfrm>
              <a:off x="4720" y="2243"/>
              <a:ext cx="127" cy="127"/>
            </a:xfrm>
            <a:prstGeom prst="ellipse">
              <a:avLst/>
            </a:prstGeom>
            <a:solidFill>
              <a:schemeClr val="tx2"/>
            </a:solidFill>
            <a:ln w="9525">
              <a:noFill/>
              <a:round/>
              <a:headEnd/>
              <a:tailEnd/>
            </a:ln>
            <a:effectLst/>
          </p:spPr>
          <p:txBody>
            <a:bodyPr/>
            <a:lstStyle/>
            <a:p>
              <a:pPr algn="l">
                <a:lnSpc>
                  <a:spcPct val="100000"/>
                </a:lnSpc>
                <a:spcBef>
                  <a:spcPct val="0"/>
                </a:spcBef>
                <a:buClr>
                  <a:srgbClr val="000000"/>
                </a:buClr>
                <a:buSzPct val="100000"/>
                <a:buFontTx/>
                <a:buNone/>
              </a:pPr>
              <a:endParaRPr kumimoji="0" lang="zh-CN" altLang="en-US" sz="1800">
                <a:solidFill>
                  <a:srgbClr val="000000"/>
                </a:solidFill>
                <a:latin typeface="Arial" pitchFamily="34" charset="0"/>
              </a:endParaRPr>
            </a:p>
          </p:txBody>
        </p:sp>
        <p:sp>
          <p:nvSpPr>
            <p:cNvPr id="2065" name="Oval 17"/>
            <p:cNvSpPr>
              <a:spLocks noChangeArrowheads="1"/>
            </p:cNvSpPr>
            <p:nvPr/>
          </p:nvSpPr>
          <p:spPr bwMode="auto">
            <a:xfrm>
              <a:off x="4899" y="2243"/>
              <a:ext cx="127" cy="127"/>
            </a:xfrm>
            <a:prstGeom prst="ellipse">
              <a:avLst/>
            </a:prstGeom>
            <a:solidFill>
              <a:schemeClr val="tx2"/>
            </a:solidFill>
            <a:ln w="9525">
              <a:noFill/>
              <a:round/>
              <a:headEnd/>
              <a:tailEnd/>
            </a:ln>
            <a:effectLst/>
          </p:spPr>
          <p:txBody>
            <a:bodyPr/>
            <a:lstStyle/>
            <a:p>
              <a:pPr algn="l">
                <a:lnSpc>
                  <a:spcPct val="100000"/>
                </a:lnSpc>
                <a:spcBef>
                  <a:spcPct val="0"/>
                </a:spcBef>
                <a:buClr>
                  <a:srgbClr val="000000"/>
                </a:buClr>
                <a:buSzPct val="100000"/>
                <a:buFontTx/>
                <a:buNone/>
              </a:pPr>
              <a:endParaRPr kumimoji="0" lang="zh-CN" altLang="en-US" sz="1800">
                <a:solidFill>
                  <a:srgbClr val="000000"/>
                </a:solidFill>
                <a:latin typeface="Arial" pitchFamily="34" charset="0"/>
              </a:endParaRPr>
            </a:p>
          </p:txBody>
        </p:sp>
        <p:sp>
          <p:nvSpPr>
            <p:cNvPr id="2066" name="Oval 18"/>
            <p:cNvSpPr>
              <a:spLocks noChangeArrowheads="1"/>
            </p:cNvSpPr>
            <p:nvPr/>
          </p:nvSpPr>
          <p:spPr bwMode="auto">
            <a:xfrm>
              <a:off x="5078" y="2243"/>
              <a:ext cx="127" cy="127"/>
            </a:xfrm>
            <a:prstGeom prst="ellipse">
              <a:avLst/>
            </a:prstGeom>
            <a:solidFill>
              <a:schemeClr val="accent2"/>
            </a:solidFill>
            <a:ln w="9525">
              <a:noFill/>
              <a:round/>
              <a:headEnd/>
              <a:tailEnd/>
            </a:ln>
            <a:effectLst/>
          </p:spPr>
          <p:txBody>
            <a:bodyPr/>
            <a:lstStyle/>
            <a:p>
              <a:pPr algn="l">
                <a:lnSpc>
                  <a:spcPct val="100000"/>
                </a:lnSpc>
                <a:spcBef>
                  <a:spcPct val="0"/>
                </a:spcBef>
                <a:buClr>
                  <a:srgbClr val="000000"/>
                </a:buClr>
                <a:buSzPct val="100000"/>
                <a:buFontTx/>
                <a:buNone/>
              </a:pPr>
              <a:endParaRPr kumimoji="0" lang="zh-CN" altLang="en-US" sz="1800">
                <a:solidFill>
                  <a:srgbClr val="000000"/>
                </a:solidFill>
                <a:latin typeface="Arial" pitchFamily="34" charset="0"/>
              </a:endParaRPr>
            </a:p>
          </p:txBody>
        </p:sp>
        <p:sp>
          <p:nvSpPr>
            <p:cNvPr id="2067" name="Oval 19"/>
            <p:cNvSpPr>
              <a:spLocks noChangeArrowheads="1"/>
            </p:cNvSpPr>
            <p:nvPr/>
          </p:nvSpPr>
          <p:spPr bwMode="auto">
            <a:xfrm>
              <a:off x="5257" y="2243"/>
              <a:ext cx="127" cy="127"/>
            </a:xfrm>
            <a:prstGeom prst="ellipse">
              <a:avLst/>
            </a:prstGeom>
            <a:solidFill>
              <a:schemeClr val="accent2"/>
            </a:solidFill>
            <a:ln w="9525">
              <a:noFill/>
              <a:round/>
              <a:headEnd/>
              <a:tailEnd/>
            </a:ln>
            <a:effectLst/>
          </p:spPr>
          <p:txBody>
            <a:bodyPr/>
            <a:lstStyle/>
            <a:p>
              <a:pPr algn="l">
                <a:lnSpc>
                  <a:spcPct val="100000"/>
                </a:lnSpc>
                <a:spcBef>
                  <a:spcPct val="0"/>
                </a:spcBef>
                <a:buClr>
                  <a:srgbClr val="000000"/>
                </a:buClr>
                <a:buSzPct val="100000"/>
                <a:buFontTx/>
                <a:buNone/>
              </a:pPr>
              <a:endParaRPr kumimoji="0" lang="zh-CN" altLang="en-US" sz="1800">
                <a:solidFill>
                  <a:srgbClr val="000000"/>
                </a:solidFill>
                <a:latin typeface="Arial" pitchFamily="34" charset="0"/>
              </a:endParaRPr>
            </a:p>
          </p:txBody>
        </p:sp>
        <p:sp>
          <p:nvSpPr>
            <p:cNvPr id="2068" name="Oval 20"/>
            <p:cNvSpPr>
              <a:spLocks noChangeArrowheads="1"/>
            </p:cNvSpPr>
            <p:nvPr/>
          </p:nvSpPr>
          <p:spPr bwMode="auto">
            <a:xfrm>
              <a:off x="5436" y="2243"/>
              <a:ext cx="127" cy="127"/>
            </a:xfrm>
            <a:prstGeom prst="ellipse">
              <a:avLst/>
            </a:prstGeom>
            <a:solidFill>
              <a:schemeClr val="accent1"/>
            </a:solidFill>
            <a:ln w="9525">
              <a:noFill/>
              <a:round/>
              <a:headEnd/>
              <a:tailEnd/>
            </a:ln>
            <a:effectLst/>
          </p:spPr>
          <p:txBody>
            <a:bodyPr/>
            <a:lstStyle/>
            <a:p>
              <a:pPr algn="l">
                <a:lnSpc>
                  <a:spcPct val="100000"/>
                </a:lnSpc>
                <a:spcBef>
                  <a:spcPct val="0"/>
                </a:spcBef>
                <a:buClr>
                  <a:srgbClr val="000000"/>
                </a:buClr>
                <a:buSzPct val="100000"/>
                <a:buFontTx/>
                <a:buNone/>
              </a:pPr>
              <a:endParaRPr kumimoji="0" lang="zh-CN" altLang="en-US" sz="1800">
                <a:solidFill>
                  <a:srgbClr val="000000"/>
                </a:solidFill>
                <a:latin typeface="Arial" pitchFamily="34" charset="0"/>
              </a:endParaRPr>
            </a:p>
          </p:txBody>
        </p:sp>
        <p:sp>
          <p:nvSpPr>
            <p:cNvPr id="2069" name="Oval 21"/>
            <p:cNvSpPr>
              <a:spLocks noChangeArrowheads="1"/>
            </p:cNvSpPr>
            <p:nvPr/>
          </p:nvSpPr>
          <p:spPr bwMode="auto">
            <a:xfrm>
              <a:off x="4720" y="2421"/>
              <a:ext cx="127" cy="128"/>
            </a:xfrm>
            <a:prstGeom prst="ellipse">
              <a:avLst/>
            </a:prstGeom>
            <a:solidFill>
              <a:schemeClr val="tx2"/>
            </a:solidFill>
            <a:ln w="9525">
              <a:noFill/>
              <a:round/>
              <a:headEnd/>
              <a:tailEnd/>
            </a:ln>
            <a:effectLst/>
          </p:spPr>
          <p:txBody>
            <a:bodyPr/>
            <a:lstStyle/>
            <a:p>
              <a:pPr algn="l">
                <a:lnSpc>
                  <a:spcPct val="100000"/>
                </a:lnSpc>
                <a:spcBef>
                  <a:spcPct val="0"/>
                </a:spcBef>
                <a:buClr>
                  <a:srgbClr val="000000"/>
                </a:buClr>
                <a:buSzPct val="100000"/>
                <a:buFontTx/>
                <a:buNone/>
              </a:pPr>
              <a:endParaRPr kumimoji="0" lang="zh-CN" altLang="en-US" sz="1800">
                <a:solidFill>
                  <a:srgbClr val="000000"/>
                </a:solidFill>
                <a:latin typeface="Arial" pitchFamily="34" charset="0"/>
              </a:endParaRPr>
            </a:p>
          </p:txBody>
        </p:sp>
        <p:sp>
          <p:nvSpPr>
            <p:cNvPr id="2070" name="Oval 22"/>
            <p:cNvSpPr>
              <a:spLocks noChangeArrowheads="1"/>
            </p:cNvSpPr>
            <p:nvPr/>
          </p:nvSpPr>
          <p:spPr bwMode="auto">
            <a:xfrm>
              <a:off x="4899" y="2421"/>
              <a:ext cx="127" cy="128"/>
            </a:xfrm>
            <a:prstGeom prst="ellipse">
              <a:avLst/>
            </a:prstGeom>
            <a:solidFill>
              <a:schemeClr val="accent2"/>
            </a:solidFill>
            <a:ln w="9525">
              <a:noFill/>
              <a:round/>
              <a:headEnd/>
              <a:tailEnd/>
            </a:ln>
            <a:effectLst/>
          </p:spPr>
          <p:txBody>
            <a:bodyPr/>
            <a:lstStyle/>
            <a:p>
              <a:pPr algn="l">
                <a:lnSpc>
                  <a:spcPct val="100000"/>
                </a:lnSpc>
                <a:spcBef>
                  <a:spcPct val="0"/>
                </a:spcBef>
                <a:buClr>
                  <a:srgbClr val="000000"/>
                </a:buClr>
                <a:buSzPct val="100000"/>
                <a:buFontTx/>
                <a:buNone/>
              </a:pPr>
              <a:endParaRPr kumimoji="0" lang="zh-CN" altLang="en-US" sz="1800">
                <a:solidFill>
                  <a:srgbClr val="000000"/>
                </a:solidFill>
                <a:latin typeface="Arial" pitchFamily="34" charset="0"/>
              </a:endParaRPr>
            </a:p>
          </p:txBody>
        </p:sp>
        <p:sp>
          <p:nvSpPr>
            <p:cNvPr id="2071" name="Oval 23"/>
            <p:cNvSpPr>
              <a:spLocks noChangeArrowheads="1"/>
            </p:cNvSpPr>
            <p:nvPr/>
          </p:nvSpPr>
          <p:spPr bwMode="auto">
            <a:xfrm>
              <a:off x="5078" y="2421"/>
              <a:ext cx="127" cy="128"/>
            </a:xfrm>
            <a:prstGeom prst="ellipse">
              <a:avLst/>
            </a:prstGeom>
            <a:solidFill>
              <a:schemeClr val="accent2"/>
            </a:solidFill>
            <a:ln w="9525">
              <a:noFill/>
              <a:round/>
              <a:headEnd/>
              <a:tailEnd/>
            </a:ln>
            <a:effectLst/>
          </p:spPr>
          <p:txBody>
            <a:bodyPr/>
            <a:lstStyle/>
            <a:p>
              <a:pPr algn="l">
                <a:lnSpc>
                  <a:spcPct val="100000"/>
                </a:lnSpc>
                <a:spcBef>
                  <a:spcPct val="0"/>
                </a:spcBef>
                <a:buClr>
                  <a:srgbClr val="000000"/>
                </a:buClr>
                <a:buSzPct val="100000"/>
                <a:buFontTx/>
                <a:buNone/>
              </a:pPr>
              <a:endParaRPr kumimoji="0" lang="zh-CN" altLang="en-US" sz="1800">
                <a:solidFill>
                  <a:srgbClr val="000000"/>
                </a:solidFill>
                <a:latin typeface="Arial" pitchFamily="34" charset="0"/>
              </a:endParaRPr>
            </a:p>
          </p:txBody>
        </p:sp>
        <p:sp>
          <p:nvSpPr>
            <p:cNvPr id="2072" name="Oval 24"/>
            <p:cNvSpPr>
              <a:spLocks noChangeArrowheads="1"/>
            </p:cNvSpPr>
            <p:nvPr/>
          </p:nvSpPr>
          <p:spPr bwMode="auto">
            <a:xfrm>
              <a:off x="5257" y="2421"/>
              <a:ext cx="127" cy="128"/>
            </a:xfrm>
            <a:prstGeom prst="ellipse">
              <a:avLst/>
            </a:prstGeom>
            <a:solidFill>
              <a:schemeClr val="accent1"/>
            </a:solidFill>
            <a:ln w="9525">
              <a:noFill/>
              <a:round/>
              <a:headEnd/>
              <a:tailEnd/>
            </a:ln>
            <a:effectLst/>
          </p:spPr>
          <p:txBody>
            <a:bodyPr/>
            <a:lstStyle/>
            <a:p>
              <a:pPr algn="l">
                <a:lnSpc>
                  <a:spcPct val="100000"/>
                </a:lnSpc>
                <a:spcBef>
                  <a:spcPct val="0"/>
                </a:spcBef>
                <a:buClr>
                  <a:srgbClr val="000000"/>
                </a:buClr>
                <a:buSzPct val="100000"/>
                <a:buFontTx/>
                <a:buNone/>
              </a:pPr>
              <a:endParaRPr kumimoji="0" lang="zh-CN" altLang="en-US" sz="1800">
                <a:solidFill>
                  <a:srgbClr val="000000"/>
                </a:solidFill>
                <a:latin typeface="Arial" pitchFamily="34" charset="0"/>
              </a:endParaRPr>
            </a:p>
          </p:txBody>
        </p:sp>
        <p:sp>
          <p:nvSpPr>
            <p:cNvPr id="2073" name="Oval 25"/>
            <p:cNvSpPr>
              <a:spLocks noChangeArrowheads="1"/>
            </p:cNvSpPr>
            <p:nvPr/>
          </p:nvSpPr>
          <p:spPr bwMode="auto">
            <a:xfrm>
              <a:off x="4720" y="2600"/>
              <a:ext cx="127" cy="128"/>
            </a:xfrm>
            <a:prstGeom prst="ellipse">
              <a:avLst/>
            </a:prstGeom>
            <a:solidFill>
              <a:schemeClr val="accent2"/>
            </a:solidFill>
            <a:ln w="9525">
              <a:noFill/>
              <a:round/>
              <a:headEnd/>
              <a:tailEnd/>
            </a:ln>
            <a:effectLst/>
          </p:spPr>
          <p:txBody>
            <a:bodyPr/>
            <a:lstStyle/>
            <a:p>
              <a:pPr algn="l">
                <a:lnSpc>
                  <a:spcPct val="100000"/>
                </a:lnSpc>
                <a:spcBef>
                  <a:spcPct val="0"/>
                </a:spcBef>
                <a:buClr>
                  <a:srgbClr val="000000"/>
                </a:buClr>
                <a:buSzPct val="100000"/>
                <a:buFontTx/>
                <a:buNone/>
              </a:pPr>
              <a:endParaRPr kumimoji="0" lang="zh-CN" altLang="en-US" sz="1800">
                <a:solidFill>
                  <a:srgbClr val="000000"/>
                </a:solidFill>
                <a:latin typeface="Arial" pitchFamily="34" charset="0"/>
              </a:endParaRPr>
            </a:p>
          </p:txBody>
        </p:sp>
        <p:sp>
          <p:nvSpPr>
            <p:cNvPr id="2074" name="Oval 26"/>
            <p:cNvSpPr>
              <a:spLocks noChangeArrowheads="1"/>
            </p:cNvSpPr>
            <p:nvPr/>
          </p:nvSpPr>
          <p:spPr bwMode="auto">
            <a:xfrm>
              <a:off x="4899" y="2600"/>
              <a:ext cx="127" cy="128"/>
            </a:xfrm>
            <a:prstGeom prst="ellipse">
              <a:avLst/>
            </a:prstGeom>
            <a:solidFill>
              <a:schemeClr val="accent2"/>
            </a:solidFill>
            <a:ln w="9525">
              <a:noFill/>
              <a:round/>
              <a:headEnd/>
              <a:tailEnd/>
            </a:ln>
            <a:effectLst/>
          </p:spPr>
          <p:txBody>
            <a:bodyPr/>
            <a:lstStyle/>
            <a:p>
              <a:pPr algn="l">
                <a:lnSpc>
                  <a:spcPct val="100000"/>
                </a:lnSpc>
                <a:spcBef>
                  <a:spcPct val="0"/>
                </a:spcBef>
                <a:buClr>
                  <a:srgbClr val="000000"/>
                </a:buClr>
                <a:buSzPct val="100000"/>
                <a:buFontTx/>
                <a:buNone/>
              </a:pPr>
              <a:endParaRPr kumimoji="0" lang="zh-CN" altLang="en-US" sz="1800">
                <a:solidFill>
                  <a:srgbClr val="000000"/>
                </a:solidFill>
                <a:latin typeface="Arial" pitchFamily="34" charset="0"/>
              </a:endParaRPr>
            </a:p>
          </p:txBody>
        </p:sp>
        <p:sp>
          <p:nvSpPr>
            <p:cNvPr id="2075" name="Oval 27"/>
            <p:cNvSpPr>
              <a:spLocks noChangeArrowheads="1"/>
            </p:cNvSpPr>
            <p:nvPr/>
          </p:nvSpPr>
          <p:spPr bwMode="auto">
            <a:xfrm>
              <a:off x="5078" y="2600"/>
              <a:ext cx="127" cy="128"/>
            </a:xfrm>
            <a:prstGeom prst="ellipse">
              <a:avLst/>
            </a:prstGeom>
            <a:solidFill>
              <a:schemeClr val="accent1"/>
            </a:solidFill>
            <a:ln w="9525">
              <a:noFill/>
              <a:round/>
              <a:headEnd/>
              <a:tailEnd/>
            </a:ln>
            <a:effectLst/>
          </p:spPr>
          <p:txBody>
            <a:bodyPr/>
            <a:lstStyle/>
            <a:p>
              <a:pPr algn="l">
                <a:lnSpc>
                  <a:spcPct val="100000"/>
                </a:lnSpc>
                <a:spcBef>
                  <a:spcPct val="0"/>
                </a:spcBef>
                <a:buClr>
                  <a:srgbClr val="000000"/>
                </a:buClr>
                <a:buSzPct val="100000"/>
                <a:buFontTx/>
                <a:buNone/>
              </a:pPr>
              <a:endParaRPr kumimoji="0" lang="zh-CN" altLang="en-US" sz="1800">
                <a:solidFill>
                  <a:srgbClr val="000000"/>
                </a:solidFill>
                <a:latin typeface="Arial" pitchFamily="34" charset="0"/>
              </a:endParaRPr>
            </a:p>
          </p:txBody>
        </p:sp>
        <p:sp>
          <p:nvSpPr>
            <p:cNvPr id="2076" name="Oval 28"/>
            <p:cNvSpPr>
              <a:spLocks noChangeArrowheads="1"/>
            </p:cNvSpPr>
            <p:nvPr/>
          </p:nvSpPr>
          <p:spPr bwMode="auto">
            <a:xfrm>
              <a:off x="5257" y="2600"/>
              <a:ext cx="127" cy="128"/>
            </a:xfrm>
            <a:prstGeom prst="ellipse">
              <a:avLst/>
            </a:prstGeom>
            <a:solidFill>
              <a:schemeClr val="accent1"/>
            </a:solidFill>
            <a:ln w="9525">
              <a:noFill/>
              <a:round/>
              <a:headEnd/>
              <a:tailEnd/>
            </a:ln>
            <a:effectLst/>
          </p:spPr>
          <p:txBody>
            <a:bodyPr/>
            <a:lstStyle/>
            <a:p>
              <a:pPr algn="l">
                <a:lnSpc>
                  <a:spcPct val="100000"/>
                </a:lnSpc>
                <a:spcBef>
                  <a:spcPct val="0"/>
                </a:spcBef>
                <a:buClr>
                  <a:srgbClr val="000000"/>
                </a:buClr>
                <a:buSzPct val="100000"/>
                <a:buFontTx/>
                <a:buNone/>
              </a:pPr>
              <a:endParaRPr kumimoji="0" lang="zh-CN" altLang="en-US" sz="1800">
                <a:solidFill>
                  <a:srgbClr val="000000"/>
                </a:solidFill>
                <a:latin typeface="Arial" pitchFamily="34" charset="0"/>
              </a:endParaRPr>
            </a:p>
          </p:txBody>
        </p:sp>
        <p:sp>
          <p:nvSpPr>
            <p:cNvPr id="2077" name="Oval 29"/>
            <p:cNvSpPr>
              <a:spLocks noChangeArrowheads="1"/>
            </p:cNvSpPr>
            <p:nvPr/>
          </p:nvSpPr>
          <p:spPr bwMode="auto">
            <a:xfrm>
              <a:off x="5436" y="2600"/>
              <a:ext cx="127" cy="128"/>
            </a:xfrm>
            <a:prstGeom prst="ellipse">
              <a:avLst/>
            </a:prstGeom>
            <a:solidFill>
              <a:schemeClr val="folHlink"/>
            </a:solidFill>
            <a:ln w="9525">
              <a:noFill/>
              <a:round/>
              <a:headEnd/>
              <a:tailEnd/>
            </a:ln>
            <a:effectLst/>
          </p:spPr>
          <p:txBody>
            <a:bodyPr/>
            <a:lstStyle/>
            <a:p>
              <a:pPr algn="l">
                <a:lnSpc>
                  <a:spcPct val="100000"/>
                </a:lnSpc>
                <a:spcBef>
                  <a:spcPct val="0"/>
                </a:spcBef>
                <a:buClr>
                  <a:srgbClr val="000000"/>
                </a:buClr>
                <a:buSzPct val="100000"/>
                <a:buFontTx/>
                <a:buNone/>
              </a:pPr>
              <a:endParaRPr kumimoji="0" lang="zh-CN" altLang="en-US" sz="1800">
                <a:solidFill>
                  <a:srgbClr val="000000"/>
                </a:solidFill>
                <a:latin typeface="Arial" pitchFamily="34" charset="0"/>
              </a:endParaRPr>
            </a:p>
          </p:txBody>
        </p:sp>
        <p:sp>
          <p:nvSpPr>
            <p:cNvPr id="2078" name="Oval 30"/>
            <p:cNvSpPr>
              <a:spLocks noChangeArrowheads="1"/>
            </p:cNvSpPr>
            <p:nvPr/>
          </p:nvSpPr>
          <p:spPr bwMode="auto">
            <a:xfrm>
              <a:off x="4720" y="2779"/>
              <a:ext cx="127" cy="127"/>
            </a:xfrm>
            <a:prstGeom prst="ellipse">
              <a:avLst/>
            </a:prstGeom>
            <a:solidFill>
              <a:schemeClr val="accent2"/>
            </a:solidFill>
            <a:ln w="9525">
              <a:noFill/>
              <a:round/>
              <a:headEnd/>
              <a:tailEnd/>
            </a:ln>
            <a:effectLst/>
          </p:spPr>
          <p:txBody>
            <a:bodyPr/>
            <a:lstStyle/>
            <a:p>
              <a:pPr algn="l">
                <a:lnSpc>
                  <a:spcPct val="100000"/>
                </a:lnSpc>
                <a:spcBef>
                  <a:spcPct val="0"/>
                </a:spcBef>
                <a:buClr>
                  <a:srgbClr val="000000"/>
                </a:buClr>
                <a:buSzPct val="100000"/>
                <a:buFontTx/>
                <a:buNone/>
              </a:pPr>
              <a:endParaRPr kumimoji="0" lang="zh-CN" altLang="en-US" sz="1800">
                <a:solidFill>
                  <a:srgbClr val="000000"/>
                </a:solidFill>
                <a:latin typeface="Arial" pitchFamily="34" charset="0"/>
              </a:endParaRPr>
            </a:p>
          </p:txBody>
        </p:sp>
        <p:sp>
          <p:nvSpPr>
            <p:cNvPr id="2079" name="Oval 31"/>
            <p:cNvSpPr>
              <a:spLocks noChangeArrowheads="1"/>
            </p:cNvSpPr>
            <p:nvPr/>
          </p:nvSpPr>
          <p:spPr bwMode="auto">
            <a:xfrm>
              <a:off x="4899" y="2779"/>
              <a:ext cx="127" cy="127"/>
            </a:xfrm>
            <a:prstGeom prst="ellipse">
              <a:avLst/>
            </a:prstGeom>
            <a:solidFill>
              <a:schemeClr val="accent1"/>
            </a:solidFill>
            <a:ln w="9525">
              <a:noFill/>
              <a:round/>
              <a:headEnd/>
              <a:tailEnd/>
            </a:ln>
            <a:effectLst/>
          </p:spPr>
          <p:txBody>
            <a:bodyPr/>
            <a:lstStyle/>
            <a:p>
              <a:pPr algn="l">
                <a:lnSpc>
                  <a:spcPct val="100000"/>
                </a:lnSpc>
                <a:spcBef>
                  <a:spcPct val="0"/>
                </a:spcBef>
                <a:buClr>
                  <a:srgbClr val="000000"/>
                </a:buClr>
                <a:buSzPct val="100000"/>
                <a:buFontTx/>
                <a:buNone/>
              </a:pPr>
              <a:endParaRPr kumimoji="0" lang="zh-CN" altLang="en-US" sz="1800">
                <a:solidFill>
                  <a:srgbClr val="000000"/>
                </a:solidFill>
                <a:latin typeface="Arial" pitchFamily="34" charset="0"/>
              </a:endParaRPr>
            </a:p>
          </p:txBody>
        </p:sp>
        <p:sp>
          <p:nvSpPr>
            <p:cNvPr id="2080" name="Oval 32"/>
            <p:cNvSpPr>
              <a:spLocks noChangeArrowheads="1"/>
            </p:cNvSpPr>
            <p:nvPr/>
          </p:nvSpPr>
          <p:spPr bwMode="auto">
            <a:xfrm>
              <a:off x="5078" y="2779"/>
              <a:ext cx="127" cy="127"/>
            </a:xfrm>
            <a:prstGeom prst="ellipse">
              <a:avLst/>
            </a:prstGeom>
            <a:solidFill>
              <a:schemeClr val="accent1"/>
            </a:solidFill>
            <a:ln w="9525">
              <a:noFill/>
              <a:round/>
              <a:headEnd/>
              <a:tailEnd/>
            </a:ln>
            <a:effectLst/>
          </p:spPr>
          <p:txBody>
            <a:bodyPr/>
            <a:lstStyle/>
            <a:p>
              <a:pPr algn="l">
                <a:lnSpc>
                  <a:spcPct val="100000"/>
                </a:lnSpc>
                <a:spcBef>
                  <a:spcPct val="0"/>
                </a:spcBef>
                <a:buClr>
                  <a:srgbClr val="000000"/>
                </a:buClr>
                <a:buSzPct val="100000"/>
                <a:buFontTx/>
                <a:buNone/>
              </a:pPr>
              <a:endParaRPr kumimoji="0" lang="zh-CN" altLang="en-US" sz="1800">
                <a:solidFill>
                  <a:srgbClr val="000000"/>
                </a:solidFill>
                <a:latin typeface="Arial" pitchFamily="34" charset="0"/>
              </a:endParaRPr>
            </a:p>
          </p:txBody>
        </p:sp>
        <p:sp>
          <p:nvSpPr>
            <p:cNvPr id="2081" name="Oval 33"/>
            <p:cNvSpPr>
              <a:spLocks noChangeArrowheads="1"/>
            </p:cNvSpPr>
            <p:nvPr/>
          </p:nvSpPr>
          <p:spPr bwMode="auto">
            <a:xfrm>
              <a:off x="5257" y="2779"/>
              <a:ext cx="127" cy="127"/>
            </a:xfrm>
            <a:prstGeom prst="ellipse">
              <a:avLst/>
            </a:prstGeom>
            <a:solidFill>
              <a:schemeClr val="folHlink"/>
            </a:solidFill>
            <a:ln w="9525">
              <a:noFill/>
              <a:round/>
              <a:headEnd/>
              <a:tailEnd/>
            </a:ln>
            <a:effectLst/>
          </p:spPr>
          <p:txBody>
            <a:bodyPr/>
            <a:lstStyle/>
            <a:p>
              <a:pPr algn="l">
                <a:lnSpc>
                  <a:spcPct val="100000"/>
                </a:lnSpc>
                <a:spcBef>
                  <a:spcPct val="0"/>
                </a:spcBef>
                <a:buClr>
                  <a:srgbClr val="000000"/>
                </a:buClr>
                <a:buSzPct val="100000"/>
                <a:buFontTx/>
                <a:buNone/>
              </a:pPr>
              <a:endParaRPr kumimoji="0" lang="zh-CN" altLang="en-US" sz="1800">
                <a:solidFill>
                  <a:srgbClr val="000000"/>
                </a:solidFill>
                <a:latin typeface="Arial" pitchFamily="34" charset="0"/>
              </a:endParaRPr>
            </a:p>
          </p:txBody>
        </p:sp>
        <p:sp>
          <p:nvSpPr>
            <p:cNvPr id="2082" name="Oval 34"/>
            <p:cNvSpPr>
              <a:spLocks noChangeArrowheads="1"/>
            </p:cNvSpPr>
            <p:nvPr/>
          </p:nvSpPr>
          <p:spPr bwMode="auto">
            <a:xfrm>
              <a:off x="4720" y="2958"/>
              <a:ext cx="127" cy="127"/>
            </a:xfrm>
            <a:prstGeom prst="ellipse">
              <a:avLst/>
            </a:prstGeom>
            <a:solidFill>
              <a:schemeClr val="accent1"/>
            </a:solidFill>
            <a:ln w="9525">
              <a:noFill/>
              <a:round/>
              <a:headEnd/>
              <a:tailEnd/>
            </a:ln>
            <a:effectLst/>
          </p:spPr>
          <p:txBody>
            <a:bodyPr/>
            <a:lstStyle/>
            <a:p>
              <a:pPr algn="l">
                <a:lnSpc>
                  <a:spcPct val="100000"/>
                </a:lnSpc>
                <a:spcBef>
                  <a:spcPct val="0"/>
                </a:spcBef>
                <a:buClr>
                  <a:srgbClr val="000000"/>
                </a:buClr>
                <a:buSzPct val="100000"/>
                <a:buFontTx/>
                <a:buNone/>
              </a:pPr>
              <a:endParaRPr kumimoji="0" lang="zh-CN" altLang="en-US" sz="1800">
                <a:solidFill>
                  <a:srgbClr val="000000"/>
                </a:solidFill>
                <a:latin typeface="Arial" pitchFamily="34" charset="0"/>
              </a:endParaRPr>
            </a:p>
          </p:txBody>
        </p:sp>
        <p:sp>
          <p:nvSpPr>
            <p:cNvPr id="2083" name="Oval 35"/>
            <p:cNvSpPr>
              <a:spLocks noChangeArrowheads="1"/>
            </p:cNvSpPr>
            <p:nvPr/>
          </p:nvSpPr>
          <p:spPr bwMode="auto">
            <a:xfrm>
              <a:off x="4899" y="2958"/>
              <a:ext cx="127" cy="127"/>
            </a:xfrm>
            <a:prstGeom prst="ellipse">
              <a:avLst/>
            </a:prstGeom>
            <a:solidFill>
              <a:schemeClr val="accent1"/>
            </a:solidFill>
            <a:ln w="9525">
              <a:noFill/>
              <a:round/>
              <a:headEnd/>
              <a:tailEnd/>
            </a:ln>
            <a:effectLst/>
          </p:spPr>
          <p:txBody>
            <a:bodyPr/>
            <a:lstStyle/>
            <a:p>
              <a:pPr algn="l">
                <a:lnSpc>
                  <a:spcPct val="100000"/>
                </a:lnSpc>
                <a:spcBef>
                  <a:spcPct val="0"/>
                </a:spcBef>
                <a:buClr>
                  <a:srgbClr val="000000"/>
                </a:buClr>
                <a:buSzPct val="100000"/>
                <a:buFontTx/>
                <a:buNone/>
              </a:pPr>
              <a:endParaRPr kumimoji="0" lang="zh-CN" altLang="en-US" sz="1800">
                <a:solidFill>
                  <a:srgbClr val="000000"/>
                </a:solidFill>
                <a:latin typeface="Arial" pitchFamily="34" charset="0"/>
              </a:endParaRPr>
            </a:p>
          </p:txBody>
        </p:sp>
        <p:sp>
          <p:nvSpPr>
            <p:cNvPr id="2084" name="Oval 36"/>
            <p:cNvSpPr>
              <a:spLocks noChangeArrowheads="1"/>
            </p:cNvSpPr>
            <p:nvPr/>
          </p:nvSpPr>
          <p:spPr bwMode="auto">
            <a:xfrm>
              <a:off x="5078" y="2958"/>
              <a:ext cx="127" cy="127"/>
            </a:xfrm>
            <a:prstGeom prst="ellipse">
              <a:avLst/>
            </a:prstGeom>
            <a:solidFill>
              <a:schemeClr val="folHlink"/>
            </a:solidFill>
            <a:ln w="9525">
              <a:noFill/>
              <a:round/>
              <a:headEnd/>
              <a:tailEnd/>
            </a:ln>
            <a:effectLst/>
          </p:spPr>
          <p:txBody>
            <a:bodyPr/>
            <a:lstStyle/>
            <a:p>
              <a:pPr algn="l">
                <a:lnSpc>
                  <a:spcPct val="100000"/>
                </a:lnSpc>
                <a:spcBef>
                  <a:spcPct val="0"/>
                </a:spcBef>
                <a:buClr>
                  <a:srgbClr val="000000"/>
                </a:buClr>
                <a:buSzPct val="100000"/>
                <a:buFontTx/>
                <a:buNone/>
              </a:pPr>
              <a:endParaRPr kumimoji="0" lang="zh-CN" altLang="en-US" sz="1800">
                <a:solidFill>
                  <a:srgbClr val="000000"/>
                </a:solidFill>
                <a:latin typeface="Arial" pitchFamily="34" charset="0"/>
              </a:endParaRPr>
            </a:p>
          </p:txBody>
        </p:sp>
        <p:sp>
          <p:nvSpPr>
            <p:cNvPr id="2085" name="Oval 37"/>
            <p:cNvSpPr>
              <a:spLocks noChangeArrowheads="1"/>
            </p:cNvSpPr>
            <p:nvPr/>
          </p:nvSpPr>
          <p:spPr bwMode="auto">
            <a:xfrm>
              <a:off x="5257" y="2958"/>
              <a:ext cx="127" cy="127"/>
            </a:xfrm>
            <a:prstGeom prst="ellipse">
              <a:avLst/>
            </a:prstGeom>
            <a:solidFill>
              <a:schemeClr val="folHlink"/>
            </a:solidFill>
            <a:ln w="9525">
              <a:noFill/>
              <a:round/>
              <a:headEnd/>
              <a:tailEnd/>
            </a:ln>
            <a:effectLst/>
          </p:spPr>
          <p:txBody>
            <a:bodyPr/>
            <a:lstStyle/>
            <a:p>
              <a:pPr algn="l">
                <a:lnSpc>
                  <a:spcPct val="100000"/>
                </a:lnSpc>
                <a:spcBef>
                  <a:spcPct val="0"/>
                </a:spcBef>
                <a:buClr>
                  <a:srgbClr val="000000"/>
                </a:buClr>
                <a:buSzPct val="100000"/>
                <a:buFontTx/>
                <a:buNone/>
              </a:pPr>
              <a:endParaRPr kumimoji="0" lang="zh-CN" altLang="en-US" sz="1800">
                <a:solidFill>
                  <a:srgbClr val="000000"/>
                </a:solidFill>
                <a:latin typeface="Arial" pitchFamily="34" charset="0"/>
              </a:endParaRPr>
            </a:p>
          </p:txBody>
        </p:sp>
        <p:sp>
          <p:nvSpPr>
            <p:cNvPr id="2086" name="Oval 38"/>
            <p:cNvSpPr>
              <a:spLocks noChangeArrowheads="1"/>
            </p:cNvSpPr>
            <p:nvPr/>
          </p:nvSpPr>
          <p:spPr bwMode="auto">
            <a:xfrm>
              <a:off x="4899" y="3137"/>
              <a:ext cx="127" cy="127"/>
            </a:xfrm>
            <a:prstGeom prst="ellipse">
              <a:avLst/>
            </a:prstGeom>
            <a:solidFill>
              <a:schemeClr val="folHlink"/>
            </a:solidFill>
            <a:ln w="9525">
              <a:noFill/>
              <a:round/>
              <a:headEnd/>
              <a:tailEnd/>
            </a:ln>
            <a:effectLst/>
          </p:spPr>
          <p:txBody>
            <a:bodyPr/>
            <a:lstStyle/>
            <a:p>
              <a:pPr algn="l">
                <a:lnSpc>
                  <a:spcPct val="100000"/>
                </a:lnSpc>
                <a:spcBef>
                  <a:spcPct val="0"/>
                </a:spcBef>
                <a:buClr>
                  <a:srgbClr val="000000"/>
                </a:buClr>
                <a:buSzPct val="100000"/>
                <a:buFontTx/>
                <a:buNone/>
              </a:pPr>
              <a:endParaRPr kumimoji="0" lang="zh-CN" altLang="en-US" sz="1800">
                <a:solidFill>
                  <a:srgbClr val="000000"/>
                </a:solidFill>
                <a:latin typeface="Arial" pitchFamily="34" charset="0"/>
              </a:endParaRPr>
            </a:p>
          </p:txBody>
        </p:sp>
        <p:sp>
          <p:nvSpPr>
            <p:cNvPr id="2087" name="Oval 39"/>
            <p:cNvSpPr>
              <a:spLocks noChangeArrowheads="1"/>
            </p:cNvSpPr>
            <p:nvPr/>
          </p:nvSpPr>
          <p:spPr bwMode="auto">
            <a:xfrm>
              <a:off x="5257" y="3137"/>
              <a:ext cx="127" cy="127"/>
            </a:xfrm>
            <a:prstGeom prst="ellipse">
              <a:avLst/>
            </a:prstGeom>
            <a:solidFill>
              <a:schemeClr val="folHlink"/>
            </a:solidFill>
            <a:ln w="9525">
              <a:noFill/>
              <a:round/>
              <a:headEnd/>
              <a:tailEnd/>
            </a:ln>
            <a:effectLst/>
          </p:spPr>
          <p:txBody>
            <a:bodyPr/>
            <a:lstStyle/>
            <a:p>
              <a:pPr algn="l">
                <a:lnSpc>
                  <a:spcPct val="100000"/>
                </a:lnSpc>
                <a:spcBef>
                  <a:spcPct val="0"/>
                </a:spcBef>
                <a:buClr>
                  <a:srgbClr val="000000"/>
                </a:buClr>
                <a:buSzPct val="100000"/>
                <a:buFontTx/>
                <a:buNone/>
              </a:pPr>
              <a:endParaRPr kumimoji="0" lang="zh-CN" altLang="en-US" sz="1800">
                <a:solidFill>
                  <a:srgbClr val="000000"/>
                </a:solidFill>
                <a:latin typeface="Arial" pitchFamily="34" charset="0"/>
              </a:endParaRPr>
            </a:p>
          </p:txBody>
        </p:sp>
      </p:grpSp>
      <p:sp>
        <p:nvSpPr>
          <p:cNvPr id="2088" name="Line 40"/>
          <p:cNvSpPr>
            <a:spLocks noChangeShapeType="1"/>
          </p:cNvSpPr>
          <p:nvPr/>
        </p:nvSpPr>
        <p:spPr bwMode="auto">
          <a:xfrm>
            <a:off x="330200" y="2819400"/>
            <a:ext cx="8915400" cy="0"/>
          </a:xfrm>
          <a:prstGeom prst="line">
            <a:avLst/>
          </a:prstGeom>
          <a:noFill/>
          <a:ln w="6350" cmpd="sng">
            <a:solidFill>
              <a:schemeClr val="tx1"/>
            </a:solidFill>
            <a:prstDash val="solid"/>
            <a:round/>
            <a:headEnd type="none" w="med" len="med"/>
            <a:tailEnd type="none" w="med" len="med"/>
          </a:ln>
          <a:effectLst/>
        </p:spPr>
        <p:txBody>
          <a:bodyPr/>
          <a:lstStyle/>
          <a:p>
            <a:pPr algn="l">
              <a:lnSpc>
                <a:spcPct val="100000"/>
              </a:lnSpc>
              <a:spcBef>
                <a:spcPct val="0"/>
              </a:spcBef>
              <a:buClr>
                <a:srgbClr val="000000"/>
              </a:buClr>
              <a:buSzPct val="100000"/>
              <a:buFontTx/>
              <a:buNone/>
            </a:pPr>
            <a:endParaRPr kumimoji="0" lang="zh-CN" altLang="en-US" sz="1800">
              <a:solidFill>
                <a:srgbClr val="000000"/>
              </a:solidFill>
              <a:latin typeface="Arial" pitchFamily="34" charset="0"/>
            </a:endParaRPr>
          </a:p>
        </p:txBody>
      </p:sp>
    </p:spTree>
  </p:cSld>
  <p:clrMapOvr>
    <a:masterClrMapping/>
  </p:clrMapOv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endParaRPr lang="en-US" altLang="zh-CN">
              <a:solidFill>
                <a:srgbClr val="000000"/>
              </a:solidFill>
            </a:endParaRPr>
          </a:p>
        </p:txBody>
      </p:sp>
      <p:sp>
        <p:nvSpPr>
          <p:cNvPr id="5" name="页脚占位符 4"/>
          <p:cNvSpPr>
            <a:spLocks noGrp="1"/>
          </p:cNvSpPr>
          <p:nvPr>
            <p:ph type="ftr" sz="quarter" idx="11"/>
          </p:nvPr>
        </p:nvSpPr>
        <p:spPr/>
        <p:txBody>
          <a:bodyPr/>
          <a:lstStyle>
            <a:lvl1pPr>
              <a:defRPr/>
            </a:lvl1pPr>
          </a:lstStyle>
          <a:p>
            <a:endParaRPr lang="en-US" altLang="zh-CN">
              <a:solidFill>
                <a:srgbClr val="000000"/>
              </a:solidFill>
            </a:endParaRPr>
          </a:p>
        </p:txBody>
      </p:sp>
      <p:sp>
        <p:nvSpPr>
          <p:cNvPr id="6" name="灯片编号占位符 5"/>
          <p:cNvSpPr>
            <a:spLocks noGrp="1"/>
          </p:cNvSpPr>
          <p:nvPr>
            <p:ph type="sldNum" sz="quarter" idx="12"/>
          </p:nvPr>
        </p:nvSpPr>
        <p:spPr/>
        <p:txBody>
          <a:bodyPr/>
          <a:lstStyle>
            <a:lvl1pPr>
              <a:defRPr/>
            </a:lvl1pPr>
          </a:lstStyle>
          <a:p>
            <a:fld id="{2CA8894E-F003-4D9E-8D05-5D41CE40E2D4}" type="slidenum">
              <a:rPr lang="en-US" altLang="zh-CN">
                <a:solidFill>
                  <a:srgbClr val="000000"/>
                </a:solidFill>
              </a:rPr>
              <a:pPr/>
              <a:t>‹#›</a:t>
            </a:fld>
            <a:endParaRPr lang="en-US" altLang="zh-CN">
              <a:solidFill>
                <a:srgbClr val="000000"/>
              </a:solidFill>
            </a:endParaRPr>
          </a:p>
        </p:txBody>
      </p:sp>
    </p:spTree>
  </p:cSld>
  <p:clrMapOvr>
    <a:masterClrMapping/>
  </p:clrMapOvr>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82506" y="4406949"/>
            <a:ext cx="84201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82506" y="2906713"/>
            <a:ext cx="84201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p:cNvSpPr>
            <a:spLocks noGrp="1"/>
          </p:cNvSpPr>
          <p:nvPr>
            <p:ph type="dt" sz="half" idx="10"/>
          </p:nvPr>
        </p:nvSpPr>
        <p:spPr/>
        <p:txBody>
          <a:bodyPr/>
          <a:lstStyle>
            <a:lvl1pPr>
              <a:defRPr/>
            </a:lvl1pPr>
          </a:lstStyle>
          <a:p>
            <a:endParaRPr lang="en-US" altLang="zh-CN">
              <a:solidFill>
                <a:srgbClr val="000000"/>
              </a:solidFill>
            </a:endParaRPr>
          </a:p>
        </p:txBody>
      </p:sp>
      <p:sp>
        <p:nvSpPr>
          <p:cNvPr id="5" name="页脚占位符 4"/>
          <p:cNvSpPr>
            <a:spLocks noGrp="1"/>
          </p:cNvSpPr>
          <p:nvPr>
            <p:ph type="ftr" sz="quarter" idx="11"/>
          </p:nvPr>
        </p:nvSpPr>
        <p:spPr/>
        <p:txBody>
          <a:bodyPr/>
          <a:lstStyle>
            <a:lvl1pPr>
              <a:defRPr/>
            </a:lvl1pPr>
          </a:lstStyle>
          <a:p>
            <a:endParaRPr lang="en-US" altLang="zh-CN">
              <a:solidFill>
                <a:srgbClr val="000000"/>
              </a:solidFill>
            </a:endParaRPr>
          </a:p>
        </p:txBody>
      </p:sp>
      <p:sp>
        <p:nvSpPr>
          <p:cNvPr id="6" name="灯片编号占位符 5"/>
          <p:cNvSpPr>
            <a:spLocks noGrp="1"/>
          </p:cNvSpPr>
          <p:nvPr>
            <p:ph type="sldNum" sz="quarter" idx="12"/>
          </p:nvPr>
        </p:nvSpPr>
        <p:spPr/>
        <p:txBody>
          <a:bodyPr/>
          <a:lstStyle>
            <a:lvl1pPr>
              <a:defRPr/>
            </a:lvl1pPr>
          </a:lstStyle>
          <a:p>
            <a:fld id="{1B7E00A6-2311-4DA0-907D-9FAB3E0EA6DD}" type="slidenum">
              <a:rPr lang="en-US" altLang="zh-CN">
                <a:solidFill>
                  <a:srgbClr val="000000"/>
                </a:solidFill>
              </a:rPr>
              <a:pPr/>
              <a:t>‹#›</a:t>
            </a:fld>
            <a:endParaRPr lang="en-US" altLang="zh-CN">
              <a:solidFill>
                <a:srgbClr val="000000"/>
              </a:solidFill>
            </a:endParaRPr>
          </a:p>
        </p:txBody>
      </p:sp>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82638" y="4406952"/>
            <a:ext cx="84201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82638" y="2906713"/>
            <a:ext cx="84201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1035"/>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1036"/>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1037"/>
          <p:cNvSpPr>
            <a:spLocks noGrp="1" noChangeArrowheads="1"/>
          </p:cNvSpPr>
          <p:nvPr>
            <p:ph type="sldNum" sz="quarter" idx="12"/>
          </p:nvPr>
        </p:nvSpPr>
        <p:spPr>
          <a:ln/>
        </p:spPr>
        <p:txBody>
          <a:bodyPr/>
          <a:lstStyle>
            <a:lvl1pPr>
              <a:defRPr/>
            </a:lvl1pPr>
          </a:lstStyle>
          <a:p>
            <a:pPr>
              <a:defRPr/>
            </a:pPr>
            <a:fld id="{6F856D47-3657-4A8E-AAA3-CDEA40A3586D}" type="slidenum">
              <a:rPr lang="en-US" altLang="zh-CN"/>
              <a:pPr>
                <a:defRPr/>
              </a:pPr>
              <a:t>‹#›</a:t>
            </a:fld>
            <a:endParaRPr lang="en-US" altLang="zh-CN"/>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95300" y="1719263"/>
            <a:ext cx="4375150" cy="44116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5035550" y="1719263"/>
            <a:ext cx="4375150" cy="44116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lvl1pPr>
              <a:defRPr/>
            </a:lvl1pPr>
          </a:lstStyle>
          <a:p>
            <a:endParaRPr lang="en-US" altLang="zh-CN">
              <a:solidFill>
                <a:srgbClr val="000000"/>
              </a:solidFill>
            </a:endParaRPr>
          </a:p>
        </p:txBody>
      </p:sp>
      <p:sp>
        <p:nvSpPr>
          <p:cNvPr id="6" name="页脚占位符 5"/>
          <p:cNvSpPr>
            <a:spLocks noGrp="1"/>
          </p:cNvSpPr>
          <p:nvPr>
            <p:ph type="ftr" sz="quarter" idx="11"/>
          </p:nvPr>
        </p:nvSpPr>
        <p:spPr/>
        <p:txBody>
          <a:bodyPr/>
          <a:lstStyle>
            <a:lvl1pPr>
              <a:defRPr/>
            </a:lvl1pPr>
          </a:lstStyle>
          <a:p>
            <a:endParaRPr lang="en-US" altLang="zh-CN">
              <a:solidFill>
                <a:srgbClr val="000000"/>
              </a:solidFill>
            </a:endParaRPr>
          </a:p>
        </p:txBody>
      </p:sp>
      <p:sp>
        <p:nvSpPr>
          <p:cNvPr id="7" name="灯片编号占位符 6"/>
          <p:cNvSpPr>
            <a:spLocks noGrp="1"/>
          </p:cNvSpPr>
          <p:nvPr>
            <p:ph type="sldNum" sz="quarter" idx="12"/>
          </p:nvPr>
        </p:nvSpPr>
        <p:spPr/>
        <p:txBody>
          <a:bodyPr/>
          <a:lstStyle>
            <a:lvl1pPr>
              <a:defRPr/>
            </a:lvl1pPr>
          </a:lstStyle>
          <a:p>
            <a:fld id="{493B9907-2E56-4700-9D00-3BE6341CABFA}" type="slidenum">
              <a:rPr lang="en-US" altLang="zh-CN">
                <a:solidFill>
                  <a:srgbClr val="000000"/>
                </a:solidFill>
              </a:rPr>
              <a:pPr/>
              <a:t>‹#›</a:t>
            </a:fld>
            <a:endParaRPr lang="en-US" altLang="zh-CN">
              <a:solidFill>
                <a:srgbClr val="000000"/>
              </a:solidFill>
            </a:endParaRPr>
          </a:p>
        </p:txBody>
      </p:sp>
    </p:spTree>
  </p:cSld>
  <p:clrMapOvr>
    <a:masterClrMapping/>
  </p:clrMapOvr>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95300" y="274638"/>
            <a:ext cx="89154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95300" y="1535113"/>
            <a:ext cx="437687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95300" y="2174875"/>
            <a:ext cx="437687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5032115" y="1535113"/>
            <a:ext cx="437859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5032115" y="2174875"/>
            <a:ext cx="437859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lvl1pPr>
              <a:defRPr/>
            </a:lvl1pPr>
          </a:lstStyle>
          <a:p>
            <a:endParaRPr lang="en-US" altLang="zh-CN">
              <a:solidFill>
                <a:srgbClr val="000000"/>
              </a:solidFill>
            </a:endParaRPr>
          </a:p>
        </p:txBody>
      </p:sp>
      <p:sp>
        <p:nvSpPr>
          <p:cNvPr id="8" name="页脚占位符 7"/>
          <p:cNvSpPr>
            <a:spLocks noGrp="1"/>
          </p:cNvSpPr>
          <p:nvPr>
            <p:ph type="ftr" sz="quarter" idx="11"/>
          </p:nvPr>
        </p:nvSpPr>
        <p:spPr/>
        <p:txBody>
          <a:bodyPr/>
          <a:lstStyle>
            <a:lvl1pPr>
              <a:defRPr/>
            </a:lvl1pPr>
          </a:lstStyle>
          <a:p>
            <a:endParaRPr lang="en-US" altLang="zh-CN">
              <a:solidFill>
                <a:srgbClr val="000000"/>
              </a:solidFill>
            </a:endParaRPr>
          </a:p>
        </p:txBody>
      </p:sp>
      <p:sp>
        <p:nvSpPr>
          <p:cNvPr id="9" name="灯片编号占位符 8"/>
          <p:cNvSpPr>
            <a:spLocks noGrp="1"/>
          </p:cNvSpPr>
          <p:nvPr>
            <p:ph type="sldNum" sz="quarter" idx="12"/>
          </p:nvPr>
        </p:nvSpPr>
        <p:spPr/>
        <p:txBody>
          <a:bodyPr/>
          <a:lstStyle>
            <a:lvl1pPr>
              <a:defRPr/>
            </a:lvl1pPr>
          </a:lstStyle>
          <a:p>
            <a:fld id="{A6A5FC69-6A48-4075-9EC1-8D6710037910}" type="slidenum">
              <a:rPr lang="en-US" altLang="zh-CN">
                <a:solidFill>
                  <a:srgbClr val="000000"/>
                </a:solidFill>
              </a:rPr>
              <a:pPr/>
              <a:t>‹#›</a:t>
            </a:fld>
            <a:endParaRPr lang="en-US" altLang="zh-CN">
              <a:solidFill>
                <a:srgbClr val="000000"/>
              </a:solidFill>
            </a:endParaRPr>
          </a:p>
        </p:txBody>
      </p:sp>
    </p:spTree>
  </p:cSld>
  <p:clrMapOvr>
    <a:masterClrMapping/>
  </p:clrMapOvr>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lvl1pPr>
              <a:defRPr/>
            </a:lvl1pPr>
          </a:lstStyle>
          <a:p>
            <a:endParaRPr lang="en-US" altLang="zh-CN">
              <a:solidFill>
                <a:srgbClr val="000000"/>
              </a:solidFill>
            </a:endParaRPr>
          </a:p>
        </p:txBody>
      </p:sp>
      <p:sp>
        <p:nvSpPr>
          <p:cNvPr id="4" name="页脚占位符 3"/>
          <p:cNvSpPr>
            <a:spLocks noGrp="1"/>
          </p:cNvSpPr>
          <p:nvPr>
            <p:ph type="ftr" sz="quarter" idx="11"/>
          </p:nvPr>
        </p:nvSpPr>
        <p:spPr/>
        <p:txBody>
          <a:bodyPr/>
          <a:lstStyle>
            <a:lvl1pPr>
              <a:defRPr/>
            </a:lvl1pPr>
          </a:lstStyle>
          <a:p>
            <a:endParaRPr lang="en-US" altLang="zh-CN">
              <a:solidFill>
                <a:srgbClr val="000000"/>
              </a:solidFill>
            </a:endParaRPr>
          </a:p>
        </p:txBody>
      </p:sp>
      <p:sp>
        <p:nvSpPr>
          <p:cNvPr id="5" name="灯片编号占位符 4"/>
          <p:cNvSpPr>
            <a:spLocks noGrp="1"/>
          </p:cNvSpPr>
          <p:nvPr>
            <p:ph type="sldNum" sz="quarter" idx="12"/>
          </p:nvPr>
        </p:nvSpPr>
        <p:spPr/>
        <p:txBody>
          <a:bodyPr/>
          <a:lstStyle>
            <a:lvl1pPr>
              <a:defRPr/>
            </a:lvl1pPr>
          </a:lstStyle>
          <a:p>
            <a:fld id="{DED85139-820C-4E23-B1ED-C921D18E1051}" type="slidenum">
              <a:rPr lang="en-US" altLang="zh-CN">
                <a:solidFill>
                  <a:srgbClr val="000000"/>
                </a:solidFill>
              </a:rPr>
              <a:pPr/>
              <a:t>‹#›</a:t>
            </a:fld>
            <a:endParaRPr lang="en-US" altLang="zh-CN">
              <a:solidFill>
                <a:srgbClr val="000000"/>
              </a:solidFill>
            </a:endParaRPr>
          </a:p>
        </p:txBody>
      </p:sp>
    </p:spTree>
  </p:cSld>
  <p:clrMapOvr>
    <a:masterClrMapping/>
  </p:clrMapOvr>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vl1pPr>
          </a:lstStyle>
          <a:p>
            <a:endParaRPr lang="en-US" altLang="zh-CN">
              <a:solidFill>
                <a:srgbClr val="000000"/>
              </a:solidFill>
            </a:endParaRPr>
          </a:p>
        </p:txBody>
      </p:sp>
      <p:sp>
        <p:nvSpPr>
          <p:cNvPr id="3" name="页脚占位符 2"/>
          <p:cNvSpPr>
            <a:spLocks noGrp="1"/>
          </p:cNvSpPr>
          <p:nvPr>
            <p:ph type="ftr" sz="quarter" idx="11"/>
          </p:nvPr>
        </p:nvSpPr>
        <p:spPr/>
        <p:txBody>
          <a:bodyPr/>
          <a:lstStyle>
            <a:lvl1pPr>
              <a:defRPr/>
            </a:lvl1pPr>
          </a:lstStyle>
          <a:p>
            <a:endParaRPr lang="en-US" altLang="zh-CN">
              <a:solidFill>
                <a:srgbClr val="000000"/>
              </a:solidFill>
            </a:endParaRPr>
          </a:p>
        </p:txBody>
      </p:sp>
      <p:sp>
        <p:nvSpPr>
          <p:cNvPr id="4" name="灯片编号占位符 3"/>
          <p:cNvSpPr>
            <a:spLocks noGrp="1"/>
          </p:cNvSpPr>
          <p:nvPr>
            <p:ph type="sldNum" sz="quarter" idx="12"/>
          </p:nvPr>
        </p:nvSpPr>
        <p:spPr/>
        <p:txBody>
          <a:bodyPr/>
          <a:lstStyle>
            <a:lvl1pPr>
              <a:defRPr/>
            </a:lvl1pPr>
          </a:lstStyle>
          <a:p>
            <a:fld id="{EBCD4F1C-35F4-4F09-BC41-3C7410EAC83F}" type="slidenum">
              <a:rPr lang="en-US" altLang="zh-CN">
                <a:solidFill>
                  <a:srgbClr val="000000"/>
                </a:solidFill>
              </a:rPr>
              <a:pPr/>
              <a:t>‹#›</a:t>
            </a:fld>
            <a:endParaRPr lang="en-US" altLang="zh-CN">
              <a:solidFill>
                <a:srgbClr val="000000"/>
              </a:solidFill>
            </a:endParaRPr>
          </a:p>
        </p:txBody>
      </p:sp>
    </p:spTree>
  </p:cSld>
  <p:clrMapOvr>
    <a:masterClrMapping/>
  </p:clrMapOvr>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95300" y="273050"/>
            <a:ext cx="3259006" cy="1162050"/>
          </a:xfrm>
        </p:spPr>
        <p:txBody>
          <a:bodyPr/>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872972" y="273099"/>
            <a:ext cx="5537729"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95300" y="1435103"/>
            <a:ext cx="3259006"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lvl1pPr>
              <a:defRPr/>
            </a:lvl1pPr>
          </a:lstStyle>
          <a:p>
            <a:endParaRPr lang="en-US" altLang="zh-CN">
              <a:solidFill>
                <a:srgbClr val="000000"/>
              </a:solidFill>
            </a:endParaRPr>
          </a:p>
        </p:txBody>
      </p:sp>
      <p:sp>
        <p:nvSpPr>
          <p:cNvPr id="6" name="页脚占位符 5"/>
          <p:cNvSpPr>
            <a:spLocks noGrp="1"/>
          </p:cNvSpPr>
          <p:nvPr>
            <p:ph type="ftr" sz="quarter" idx="11"/>
          </p:nvPr>
        </p:nvSpPr>
        <p:spPr/>
        <p:txBody>
          <a:bodyPr/>
          <a:lstStyle>
            <a:lvl1pPr>
              <a:defRPr/>
            </a:lvl1pPr>
          </a:lstStyle>
          <a:p>
            <a:endParaRPr lang="en-US" altLang="zh-CN">
              <a:solidFill>
                <a:srgbClr val="000000"/>
              </a:solidFill>
            </a:endParaRPr>
          </a:p>
        </p:txBody>
      </p:sp>
      <p:sp>
        <p:nvSpPr>
          <p:cNvPr id="7" name="灯片编号占位符 6"/>
          <p:cNvSpPr>
            <a:spLocks noGrp="1"/>
          </p:cNvSpPr>
          <p:nvPr>
            <p:ph type="sldNum" sz="quarter" idx="12"/>
          </p:nvPr>
        </p:nvSpPr>
        <p:spPr/>
        <p:txBody>
          <a:bodyPr/>
          <a:lstStyle>
            <a:lvl1pPr>
              <a:defRPr/>
            </a:lvl1pPr>
          </a:lstStyle>
          <a:p>
            <a:fld id="{F19EB105-DA4A-4648-8AED-D7DCE77D0F41}" type="slidenum">
              <a:rPr lang="en-US" altLang="zh-CN">
                <a:solidFill>
                  <a:srgbClr val="000000"/>
                </a:solidFill>
              </a:rPr>
              <a:pPr/>
              <a:t>‹#›</a:t>
            </a:fld>
            <a:endParaRPr lang="en-US" altLang="zh-CN">
              <a:solidFill>
                <a:srgbClr val="000000"/>
              </a:solidFill>
            </a:endParaRPr>
          </a:p>
        </p:txBody>
      </p:sp>
    </p:spTree>
  </p:cSld>
  <p:clrMapOvr>
    <a:masterClrMapping/>
  </p:clrMapOvr>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941645" y="4800600"/>
            <a:ext cx="5943600" cy="566738"/>
          </a:xfrm>
        </p:spPr>
        <p:txBody>
          <a:bodyPr/>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941645" y="612775"/>
            <a:ext cx="59436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941645" y="5367338"/>
            <a:ext cx="59436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lvl1pPr>
              <a:defRPr/>
            </a:lvl1pPr>
          </a:lstStyle>
          <a:p>
            <a:endParaRPr lang="en-US" altLang="zh-CN">
              <a:solidFill>
                <a:srgbClr val="000000"/>
              </a:solidFill>
            </a:endParaRPr>
          </a:p>
        </p:txBody>
      </p:sp>
      <p:sp>
        <p:nvSpPr>
          <p:cNvPr id="6" name="页脚占位符 5"/>
          <p:cNvSpPr>
            <a:spLocks noGrp="1"/>
          </p:cNvSpPr>
          <p:nvPr>
            <p:ph type="ftr" sz="quarter" idx="11"/>
          </p:nvPr>
        </p:nvSpPr>
        <p:spPr/>
        <p:txBody>
          <a:bodyPr/>
          <a:lstStyle>
            <a:lvl1pPr>
              <a:defRPr/>
            </a:lvl1pPr>
          </a:lstStyle>
          <a:p>
            <a:endParaRPr lang="en-US" altLang="zh-CN">
              <a:solidFill>
                <a:srgbClr val="000000"/>
              </a:solidFill>
            </a:endParaRPr>
          </a:p>
        </p:txBody>
      </p:sp>
      <p:sp>
        <p:nvSpPr>
          <p:cNvPr id="7" name="灯片编号占位符 6"/>
          <p:cNvSpPr>
            <a:spLocks noGrp="1"/>
          </p:cNvSpPr>
          <p:nvPr>
            <p:ph type="sldNum" sz="quarter" idx="12"/>
          </p:nvPr>
        </p:nvSpPr>
        <p:spPr/>
        <p:txBody>
          <a:bodyPr/>
          <a:lstStyle>
            <a:lvl1pPr>
              <a:defRPr/>
            </a:lvl1pPr>
          </a:lstStyle>
          <a:p>
            <a:fld id="{FAB8E615-9F7E-4B3A-87EA-A0441F520677}" type="slidenum">
              <a:rPr lang="en-US" altLang="zh-CN">
                <a:solidFill>
                  <a:srgbClr val="000000"/>
                </a:solidFill>
              </a:rPr>
              <a:pPr/>
              <a:t>‹#›</a:t>
            </a:fld>
            <a:endParaRPr lang="en-US" altLang="zh-CN">
              <a:solidFill>
                <a:srgbClr val="000000"/>
              </a:solidFill>
            </a:endParaRPr>
          </a:p>
        </p:txBody>
      </p:sp>
    </p:spTree>
  </p:cSld>
  <p:clrMapOvr>
    <a:masterClrMapping/>
  </p:clrMapOvr>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endParaRPr lang="en-US" altLang="zh-CN">
              <a:solidFill>
                <a:srgbClr val="000000"/>
              </a:solidFill>
            </a:endParaRPr>
          </a:p>
        </p:txBody>
      </p:sp>
      <p:sp>
        <p:nvSpPr>
          <p:cNvPr id="5" name="页脚占位符 4"/>
          <p:cNvSpPr>
            <a:spLocks noGrp="1"/>
          </p:cNvSpPr>
          <p:nvPr>
            <p:ph type="ftr" sz="quarter" idx="11"/>
          </p:nvPr>
        </p:nvSpPr>
        <p:spPr/>
        <p:txBody>
          <a:bodyPr/>
          <a:lstStyle>
            <a:lvl1pPr>
              <a:defRPr/>
            </a:lvl1pPr>
          </a:lstStyle>
          <a:p>
            <a:endParaRPr lang="en-US" altLang="zh-CN">
              <a:solidFill>
                <a:srgbClr val="000000"/>
              </a:solidFill>
            </a:endParaRPr>
          </a:p>
        </p:txBody>
      </p:sp>
      <p:sp>
        <p:nvSpPr>
          <p:cNvPr id="6" name="灯片编号占位符 5"/>
          <p:cNvSpPr>
            <a:spLocks noGrp="1"/>
          </p:cNvSpPr>
          <p:nvPr>
            <p:ph type="sldNum" sz="quarter" idx="12"/>
          </p:nvPr>
        </p:nvSpPr>
        <p:spPr/>
        <p:txBody>
          <a:bodyPr/>
          <a:lstStyle>
            <a:lvl1pPr>
              <a:defRPr/>
            </a:lvl1pPr>
          </a:lstStyle>
          <a:p>
            <a:fld id="{989AF373-686B-40F3-8B20-C6B00D5CCEBC}" type="slidenum">
              <a:rPr lang="en-US" altLang="zh-CN">
                <a:solidFill>
                  <a:srgbClr val="000000"/>
                </a:solidFill>
              </a:rPr>
              <a:pPr/>
              <a:t>‹#›</a:t>
            </a:fld>
            <a:endParaRPr lang="en-US" altLang="zh-CN">
              <a:solidFill>
                <a:srgbClr val="000000"/>
              </a:solidFill>
            </a:endParaRPr>
          </a:p>
        </p:txBody>
      </p:sp>
    </p:spTree>
  </p:cSld>
  <p:clrMapOvr>
    <a:masterClrMapping/>
  </p:clrMapOvr>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181850" y="122287"/>
            <a:ext cx="2228850" cy="6008687"/>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95300" y="122287"/>
            <a:ext cx="6521450" cy="6008687"/>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endParaRPr lang="en-US" altLang="zh-CN">
              <a:solidFill>
                <a:srgbClr val="000000"/>
              </a:solidFill>
            </a:endParaRPr>
          </a:p>
        </p:txBody>
      </p:sp>
      <p:sp>
        <p:nvSpPr>
          <p:cNvPr id="5" name="页脚占位符 4"/>
          <p:cNvSpPr>
            <a:spLocks noGrp="1"/>
          </p:cNvSpPr>
          <p:nvPr>
            <p:ph type="ftr" sz="quarter" idx="11"/>
          </p:nvPr>
        </p:nvSpPr>
        <p:spPr/>
        <p:txBody>
          <a:bodyPr/>
          <a:lstStyle>
            <a:lvl1pPr>
              <a:defRPr/>
            </a:lvl1pPr>
          </a:lstStyle>
          <a:p>
            <a:endParaRPr lang="en-US" altLang="zh-CN">
              <a:solidFill>
                <a:srgbClr val="000000"/>
              </a:solidFill>
            </a:endParaRPr>
          </a:p>
        </p:txBody>
      </p:sp>
      <p:sp>
        <p:nvSpPr>
          <p:cNvPr id="6" name="灯片编号占位符 5"/>
          <p:cNvSpPr>
            <a:spLocks noGrp="1"/>
          </p:cNvSpPr>
          <p:nvPr>
            <p:ph type="sldNum" sz="quarter" idx="12"/>
          </p:nvPr>
        </p:nvSpPr>
        <p:spPr/>
        <p:txBody>
          <a:bodyPr/>
          <a:lstStyle>
            <a:lvl1pPr>
              <a:defRPr/>
            </a:lvl1pPr>
          </a:lstStyle>
          <a:p>
            <a:fld id="{9BCA6E73-6EB8-4952-AA7A-9A8716A08EEF}" type="slidenum">
              <a:rPr lang="en-US" altLang="zh-CN">
                <a:solidFill>
                  <a:srgbClr val="000000"/>
                </a:solidFill>
              </a:rPr>
              <a:pPr/>
              <a:t>‹#›</a:t>
            </a:fld>
            <a:endParaRPr lang="en-US" altLang="zh-CN">
              <a:solidFill>
                <a:srgbClr val="000000"/>
              </a:solidFill>
            </a:endParaRPr>
          </a:p>
        </p:txBody>
      </p:sp>
    </p:spTree>
  </p:cSld>
  <p:clrMapOvr>
    <a:masterClrMapping/>
  </p:clrMapOvr>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495300" y="122238"/>
            <a:ext cx="8172450" cy="1295400"/>
          </a:xfrm>
        </p:spPr>
        <p:txBody>
          <a:bodyPr/>
          <a:lstStyle/>
          <a:p>
            <a:r>
              <a:rPr lang="zh-CN" altLang="en-US"/>
              <a:t>单击此处编辑母版标题样式</a:t>
            </a:r>
          </a:p>
        </p:txBody>
      </p:sp>
      <p:sp>
        <p:nvSpPr>
          <p:cNvPr id="3" name="表格占位符 2"/>
          <p:cNvSpPr>
            <a:spLocks noGrp="1"/>
          </p:cNvSpPr>
          <p:nvPr>
            <p:ph type="tbl" idx="1"/>
          </p:nvPr>
        </p:nvSpPr>
        <p:spPr>
          <a:xfrm>
            <a:off x="495300" y="1719263"/>
            <a:ext cx="8915400" cy="4411662"/>
          </a:xfrm>
        </p:spPr>
        <p:txBody>
          <a:bodyPr/>
          <a:lstStyle/>
          <a:p>
            <a:endParaRPr lang="zh-CN" altLang="en-US"/>
          </a:p>
        </p:txBody>
      </p:sp>
      <p:sp>
        <p:nvSpPr>
          <p:cNvPr id="4" name="日期占位符 3"/>
          <p:cNvSpPr>
            <a:spLocks noGrp="1"/>
          </p:cNvSpPr>
          <p:nvPr>
            <p:ph type="dt" sz="half" idx="10"/>
          </p:nvPr>
        </p:nvSpPr>
        <p:spPr>
          <a:xfrm>
            <a:off x="495300" y="6248400"/>
            <a:ext cx="2311400" cy="457200"/>
          </a:xfrm>
        </p:spPr>
        <p:txBody>
          <a:bodyPr/>
          <a:lstStyle>
            <a:lvl1pPr>
              <a:defRPr/>
            </a:lvl1pPr>
          </a:lstStyle>
          <a:p>
            <a:endParaRPr lang="en-US" altLang="zh-CN">
              <a:solidFill>
                <a:srgbClr val="000000"/>
              </a:solidFill>
            </a:endParaRPr>
          </a:p>
        </p:txBody>
      </p:sp>
      <p:sp>
        <p:nvSpPr>
          <p:cNvPr id="5" name="页脚占位符 4"/>
          <p:cNvSpPr>
            <a:spLocks noGrp="1"/>
          </p:cNvSpPr>
          <p:nvPr>
            <p:ph type="ftr" sz="quarter" idx="11"/>
          </p:nvPr>
        </p:nvSpPr>
        <p:spPr>
          <a:xfrm>
            <a:off x="3384550" y="6248400"/>
            <a:ext cx="3136900" cy="457200"/>
          </a:xfrm>
        </p:spPr>
        <p:txBody>
          <a:bodyPr/>
          <a:lstStyle>
            <a:lvl1pPr>
              <a:defRPr/>
            </a:lvl1pPr>
          </a:lstStyle>
          <a:p>
            <a:endParaRPr lang="en-US" altLang="zh-CN">
              <a:solidFill>
                <a:srgbClr val="000000"/>
              </a:solidFill>
            </a:endParaRPr>
          </a:p>
        </p:txBody>
      </p:sp>
      <p:sp>
        <p:nvSpPr>
          <p:cNvPr id="6" name="灯片编号占位符 5"/>
          <p:cNvSpPr>
            <a:spLocks noGrp="1"/>
          </p:cNvSpPr>
          <p:nvPr>
            <p:ph type="sldNum" sz="quarter" idx="12"/>
          </p:nvPr>
        </p:nvSpPr>
        <p:spPr>
          <a:xfrm>
            <a:off x="7099300" y="6248400"/>
            <a:ext cx="2311400" cy="457200"/>
          </a:xfrm>
        </p:spPr>
        <p:txBody>
          <a:bodyPr/>
          <a:lstStyle>
            <a:lvl1pPr>
              <a:defRPr/>
            </a:lvl1pPr>
          </a:lstStyle>
          <a:p>
            <a:fld id="{E9B83F64-9ACB-46A5-BFEE-547E4156C335}" type="slidenum">
              <a:rPr lang="en-US" altLang="zh-CN">
                <a:solidFill>
                  <a:srgbClr val="000000"/>
                </a:solidFill>
              </a:rPr>
              <a:pPr/>
              <a:t>‹#›</a:t>
            </a:fld>
            <a:endParaRPr lang="en-US" altLang="zh-CN">
              <a:solidFill>
                <a:srgbClr val="000000"/>
              </a:solidFill>
            </a:endParaRPr>
          </a:p>
        </p:txBody>
      </p:sp>
    </p:spTree>
  </p:cSld>
  <p:clrMapOvr>
    <a:masterClrMapping/>
  </p:clrMapOvr>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495300" y="122238"/>
            <a:ext cx="8172450" cy="1295400"/>
          </a:xfrm>
        </p:spPr>
        <p:txBody>
          <a:bodyPr/>
          <a:lstStyle/>
          <a:p>
            <a:r>
              <a:rPr lang="zh-CN" altLang="en-US"/>
              <a:t>单击此处编辑母版标题样式</a:t>
            </a:r>
          </a:p>
        </p:txBody>
      </p:sp>
      <p:sp>
        <p:nvSpPr>
          <p:cNvPr id="3" name="文本占位符 2"/>
          <p:cNvSpPr>
            <a:spLocks noGrp="1"/>
          </p:cNvSpPr>
          <p:nvPr>
            <p:ph type="body" sz="half" idx="1"/>
          </p:nvPr>
        </p:nvSpPr>
        <p:spPr>
          <a:xfrm>
            <a:off x="495300" y="1719263"/>
            <a:ext cx="4375150" cy="4411662"/>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5035550" y="1719263"/>
            <a:ext cx="4375150" cy="4411662"/>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a:xfrm>
            <a:off x="495300" y="6248400"/>
            <a:ext cx="2311400" cy="457200"/>
          </a:xfrm>
        </p:spPr>
        <p:txBody>
          <a:bodyPr/>
          <a:lstStyle>
            <a:lvl1pPr>
              <a:defRPr/>
            </a:lvl1pPr>
          </a:lstStyle>
          <a:p>
            <a:endParaRPr lang="en-US" altLang="zh-CN">
              <a:solidFill>
                <a:srgbClr val="000000"/>
              </a:solidFill>
            </a:endParaRPr>
          </a:p>
        </p:txBody>
      </p:sp>
      <p:sp>
        <p:nvSpPr>
          <p:cNvPr id="6" name="页脚占位符 5"/>
          <p:cNvSpPr>
            <a:spLocks noGrp="1"/>
          </p:cNvSpPr>
          <p:nvPr>
            <p:ph type="ftr" sz="quarter" idx="11"/>
          </p:nvPr>
        </p:nvSpPr>
        <p:spPr>
          <a:xfrm>
            <a:off x="3384550" y="6248400"/>
            <a:ext cx="3136900" cy="457200"/>
          </a:xfrm>
        </p:spPr>
        <p:txBody>
          <a:bodyPr/>
          <a:lstStyle>
            <a:lvl1pPr>
              <a:defRPr/>
            </a:lvl1pPr>
          </a:lstStyle>
          <a:p>
            <a:endParaRPr lang="en-US" altLang="zh-CN">
              <a:solidFill>
                <a:srgbClr val="000000"/>
              </a:solidFill>
            </a:endParaRPr>
          </a:p>
        </p:txBody>
      </p:sp>
      <p:sp>
        <p:nvSpPr>
          <p:cNvPr id="7" name="灯片编号占位符 6"/>
          <p:cNvSpPr>
            <a:spLocks noGrp="1"/>
          </p:cNvSpPr>
          <p:nvPr>
            <p:ph type="sldNum" sz="quarter" idx="12"/>
          </p:nvPr>
        </p:nvSpPr>
        <p:spPr>
          <a:xfrm>
            <a:off x="7099300" y="6248400"/>
            <a:ext cx="2311400" cy="457200"/>
          </a:xfrm>
        </p:spPr>
        <p:txBody>
          <a:bodyPr/>
          <a:lstStyle>
            <a:lvl1pPr>
              <a:defRPr/>
            </a:lvl1pPr>
          </a:lstStyle>
          <a:p>
            <a:fld id="{63920D13-2111-4582-8FB1-D5397706CC19}" type="slidenum">
              <a:rPr lang="en-US" altLang="zh-CN">
                <a:solidFill>
                  <a:srgbClr val="000000"/>
                </a:solidFill>
              </a:rPr>
              <a:pPr/>
              <a:t>‹#›</a:t>
            </a:fld>
            <a:endParaRPr lang="en-US" altLang="zh-CN">
              <a:solidFill>
                <a:srgbClr val="000000"/>
              </a:solidFill>
            </a:endParaRPr>
          </a:p>
        </p:txBody>
      </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1281114" y="2017713"/>
            <a:ext cx="4133851"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5567362" y="2017713"/>
            <a:ext cx="4133851"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1035"/>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1036"/>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1037"/>
          <p:cNvSpPr>
            <a:spLocks noGrp="1" noChangeArrowheads="1"/>
          </p:cNvSpPr>
          <p:nvPr>
            <p:ph type="sldNum" sz="quarter" idx="12"/>
          </p:nvPr>
        </p:nvSpPr>
        <p:spPr>
          <a:ln/>
        </p:spPr>
        <p:txBody>
          <a:bodyPr/>
          <a:lstStyle>
            <a:lvl1pPr>
              <a:defRPr/>
            </a:lvl1pPr>
          </a:lstStyle>
          <a:p>
            <a:pPr>
              <a:defRPr/>
            </a:pPr>
            <a:fld id="{366D6785-B206-4E11-BE84-B57FA50C26B6}" type="slidenum">
              <a:rPr lang="en-US" altLang="zh-CN"/>
              <a:pPr>
                <a:defRPr/>
              </a:pPr>
              <a:t>‹#›</a:t>
            </a:fld>
            <a:endParaRPr lang="en-US" altLang="zh-CN"/>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clipArtAndTx" preserve="1">
  <p:cSld name="标题，剪贴画与文本">
    <p:spTree>
      <p:nvGrpSpPr>
        <p:cNvPr id="1" name=""/>
        <p:cNvGrpSpPr/>
        <p:nvPr/>
      </p:nvGrpSpPr>
      <p:grpSpPr>
        <a:xfrm>
          <a:off x="0" y="0"/>
          <a:ext cx="0" cy="0"/>
          <a:chOff x="0" y="0"/>
          <a:chExt cx="0" cy="0"/>
        </a:xfrm>
      </p:grpSpPr>
      <p:sp>
        <p:nvSpPr>
          <p:cNvPr id="2" name="标题 1"/>
          <p:cNvSpPr>
            <a:spLocks noGrp="1"/>
          </p:cNvSpPr>
          <p:nvPr>
            <p:ph type="title"/>
          </p:nvPr>
        </p:nvSpPr>
        <p:spPr>
          <a:xfrm>
            <a:off x="495300" y="122238"/>
            <a:ext cx="8172450" cy="1295400"/>
          </a:xfrm>
        </p:spPr>
        <p:txBody>
          <a:bodyPr/>
          <a:lstStyle/>
          <a:p>
            <a:r>
              <a:rPr lang="zh-CN" altLang="en-US"/>
              <a:t>单击此处编辑母版标题样式</a:t>
            </a:r>
          </a:p>
        </p:txBody>
      </p:sp>
      <p:sp>
        <p:nvSpPr>
          <p:cNvPr id="3" name="剪贴画占位符 2"/>
          <p:cNvSpPr>
            <a:spLocks noGrp="1"/>
          </p:cNvSpPr>
          <p:nvPr>
            <p:ph type="clipArt" sz="half" idx="1"/>
          </p:nvPr>
        </p:nvSpPr>
        <p:spPr>
          <a:xfrm>
            <a:off x="495300" y="1719263"/>
            <a:ext cx="4375150" cy="4411662"/>
          </a:xfrm>
        </p:spPr>
        <p:txBody>
          <a:bodyPr/>
          <a:lstStyle/>
          <a:p>
            <a:endParaRPr lang="zh-CN" altLang="en-US"/>
          </a:p>
        </p:txBody>
      </p:sp>
      <p:sp>
        <p:nvSpPr>
          <p:cNvPr id="4" name="文本占位符 3"/>
          <p:cNvSpPr>
            <a:spLocks noGrp="1"/>
          </p:cNvSpPr>
          <p:nvPr>
            <p:ph type="body" sz="half" idx="2"/>
          </p:nvPr>
        </p:nvSpPr>
        <p:spPr>
          <a:xfrm>
            <a:off x="5035550" y="1719263"/>
            <a:ext cx="4375150" cy="4411662"/>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a:xfrm>
            <a:off x="495300" y="6248400"/>
            <a:ext cx="2311400" cy="457200"/>
          </a:xfrm>
        </p:spPr>
        <p:txBody>
          <a:bodyPr/>
          <a:lstStyle>
            <a:lvl1pPr>
              <a:defRPr/>
            </a:lvl1pPr>
          </a:lstStyle>
          <a:p>
            <a:endParaRPr lang="en-US" altLang="zh-CN">
              <a:solidFill>
                <a:srgbClr val="000000"/>
              </a:solidFill>
            </a:endParaRPr>
          </a:p>
        </p:txBody>
      </p:sp>
      <p:sp>
        <p:nvSpPr>
          <p:cNvPr id="6" name="页脚占位符 5"/>
          <p:cNvSpPr>
            <a:spLocks noGrp="1"/>
          </p:cNvSpPr>
          <p:nvPr>
            <p:ph type="ftr" sz="quarter" idx="11"/>
          </p:nvPr>
        </p:nvSpPr>
        <p:spPr>
          <a:xfrm>
            <a:off x="3384550" y="6248400"/>
            <a:ext cx="3136900" cy="457200"/>
          </a:xfrm>
        </p:spPr>
        <p:txBody>
          <a:bodyPr/>
          <a:lstStyle>
            <a:lvl1pPr>
              <a:defRPr/>
            </a:lvl1pPr>
          </a:lstStyle>
          <a:p>
            <a:endParaRPr lang="en-US" altLang="zh-CN">
              <a:solidFill>
                <a:srgbClr val="000000"/>
              </a:solidFill>
            </a:endParaRPr>
          </a:p>
        </p:txBody>
      </p:sp>
      <p:sp>
        <p:nvSpPr>
          <p:cNvPr id="7" name="灯片编号占位符 6"/>
          <p:cNvSpPr>
            <a:spLocks noGrp="1"/>
          </p:cNvSpPr>
          <p:nvPr>
            <p:ph type="sldNum" sz="quarter" idx="12"/>
          </p:nvPr>
        </p:nvSpPr>
        <p:spPr>
          <a:xfrm>
            <a:off x="7099300" y="6248400"/>
            <a:ext cx="2311400" cy="457200"/>
          </a:xfrm>
        </p:spPr>
        <p:txBody>
          <a:bodyPr/>
          <a:lstStyle>
            <a:lvl1pPr>
              <a:defRPr/>
            </a:lvl1pPr>
          </a:lstStyle>
          <a:p>
            <a:fld id="{4146F75F-B8C0-4C32-9DED-574365B795D8}" type="slidenum">
              <a:rPr lang="en-US" altLang="zh-CN">
                <a:solidFill>
                  <a:srgbClr val="000000"/>
                </a:solidFill>
              </a:rPr>
              <a:pPr/>
              <a:t>‹#›</a:t>
            </a:fld>
            <a:endParaRPr lang="en-US" altLang="zh-CN">
              <a:solidFill>
                <a:srgbClr val="000000"/>
              </a:solidFill>
            </a:endParaRPr>
          </a:p>
        </p:txBody>
      </p:sp>
    </p:spTree>
  </p:cSld>
  <p:clrMapOvr>
    <a:masterClrMapping/>
  </p:clrMapOvr>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2050" name="Line 2"/>
          <p:cNvSpPr>
            <a:spLocks noChangeShapeType="1"/>
          </p:cNvSpPr>
          <p:nvPr/>
        </p:nvSpPr>
        <p:spPr bwMode="auto">
          <a:xfrm>
            <a:off x="7924800" y="1066800"/>
            <a:ext cx="0" cy="4495800"/>
          </a:xfrm>
          <a:prstGeom prst="line">
            <a:avLst/>
          </a:prstGeom>
          <a:noFill/>
          <a:ln w="9525" cmpd="sng">
            <a:solidFill>
              <a:schemeClr val="tx1"/>
            </a:solidFill>
            <a:prstDash val="solid"/>
            <a:round/>
            <a:headEnd type="none" w="med" len="med"/>
            <a:tailEnd type="none" w="med" len="med"/>
          </a:ln>
          <a:effectLst/>
        </p:spPr>
        <p:txBody>
          <a:bodyPr/>
          <a:lstStyle/>
          <a:p>
            <a:pPr algn="l">
              <a:lnSpc>
                <a:spcPct val="100000"/>
              </a:lnSpc>
              <a:spcBef>
                <a:spcPct val="0"/>
              </a:spcBef>
              <a:buClr>
                <a:srgbClr val="000000"/>
              </a:buClr>
              <a:buSzPct val="100000"/>
              <a:buFontTx/>
              <a:buNone/>
            </a:pPr>
            <a:endParaRPr kumimoji="0" lang="zh-CN" altLang="en-US" sz="1800">
              <a:solidFill>
                <a:srgbClr val="000000"/>
              </a:solidFill>
              <a:latin typeface="Arial" pitchFamily="34" charset="0"/>
            </a:endParaRPr>
          </a:p>
        </p:txBody>
      </p:sp>
      <p:sp>
        <p:nvSpPr>
          <p:cNvPr id="2051" name="Rectangle 3"/>
          <p:cNvSpPr>
            <a:spLocks noGrp="1" noChangeArrowheads="1"/>
          </p:cNvSpPr>
          <p:nvPr>
            <p:ph type="ctrTitle"/>
          </p:nvPr>
        </p:nvSpPr>
        <p:spPr>
          <a:xfrm>
            <a:off x="342239" y="466725"/>
            <a:ext cx="7346950" cy="2133600"/>
          </a:xfrm>
        </p:spPr>
        <p:txBody>
          <a:bodyPr/>
          <a:lstStyle>
            <a:lvl1pPr algn="r">
              <a:defRPr sz="4800"/>
            </a:lvl1pPr>
          </a:lstStyle>
          <a:p>
            <a:r>
              <a:rPr lang="zh-CN" altLang="en-US"/>
              <a:t>单击此处编辑母版标题样式</a:t>
            </a:r>
          </a:p>
        </p:txBody>
      </p:sp>
      <p:sp>
        <p:nvSpPr>
          <p:cNvPr id="2052" name="Rectangle 4"/>
          <p:cNvSpPr>
            <a:spLocks noGrp="1" noChangeArrowheads="1"/>
          </p:cNvSpPr>
          <p:nvPr>
            <p:ph type="subTitle" idx="1"/>
          </p:nvPr>
        </p:nvSpPr>
        <p:spPr>
          <a:xfrm>
            <a:off x="920089" y="3049588"/>
            <a:ext cx="6769100" cy="2362200"/>
          </a:xfrm>
        </p:spPr>
        <p:txBody>
          <a:bodyPr/>
          <a:lstStyle>
            <a:lvl1pPr marL="0" indent="0" algn="r">
              <a:buFont typeface="Wingdings" pitchFamily="2" charset="2"/>
              <a:buNone/>
              <a:defRPr sz="3200"/>
            </a:lvl1pPr>
          </a:lstStyle>
          <a:p>
            <a:r>
              <a:rPr lang="zh-CN" altLang="en-US"/>
              <a:t>单击此处编辑母版副标题样式</a:t>
            </a:r>
          </a:p>
        </p:txBody>
      </p:sp>
      <p:sp>
        <p:nvSpPr>
          <p:cNvPr id="2053" name="Rectangle 5"/>
          <p:cNvSpPr>
            <a:spLocks noGrp="1" noChangeArrowheads="1"/>
          </p:cNvSpPr>
          <p:nvPr>
            <p:ph type="dt" sz="half" idx="2"/>
          </p:nvPr>
        </p:nvSpPr>
        <p:spPr/>
        <p:txBody>
          <a:bodyPr/>
          <a:lstStyle>
            <a:lvl1pPr>
              <a:defRPr/>
            </a:lvl1pPr>
          </a:lstStyle>
          <a:p>
            <a:endParaRPr lang="en-US" altLang="zh-CN">
              <a:solidFill>
                <a:srgbClr val="000000"/>
              </a:solidFill>
            </a:endParaRPr>
          </a:p>
        </p:txBody>
      </p:sp>
      <p:sp>
        <p:nvSpPr>
          <p:cNvPr id="2054" name="Rectangle 6"/>
          <p:cNvSpPr>
            <a:spLocks noGrp="1" noChangeArrowheads="1"/>
          </p:cNvSpPr>
          <p:nvPr>
            <p:ph type="ftr" sz="quarter" idx="3"/>
          </p:nvPr>
        </p:nvSpPr>
        <p:spPr/>
        <p:txBody>
          <a:bodyPr/>
          <a:lstStyle>
            <a:lvl1pPr>
              <a:defRPr/>
            </a:lvl1pPr>
          </a:lstStyle>
          <a:p>
            <a:endParaRPr lang="en-US" altLang="zh-CN">
              <a:solidFill>
                <a:srgbClr val="000000"/>
              </a:solidFill>
            </a:endParaRPr>
          </a:p>
        </p:txBody>
      </p:sp>
      <p:sp>
        <p:nvSpPr>
          <p:cNvPr id="2055" name="Rectangle 7"/>
          <p:cNvSpPr>
            <a:spLocks noGrp="1" noChangeArrowheads="1"/>
          </p:cNvSpPr>
          <p:nvPr>
            <p:ph type="sldNum" sz="quarter" idx="4"/>
          </p:nvPr>
        </p:nvSpPr>
        <p:spPr/>
        <p:txBody>
          <a:bodyPr/>
          <a:lstStyle>
            <a:lvl1pPr>
              <a:defRPr/>
            </a:lvl1pPr>
          </a:lstStyle>
          <a:p>
            <a:fld id="{BC951EB2-52AA-48BD-B6DF-37C9F7C9903A}" type="slidenum">
              <a:rPr lang="en-US" altLang="zh-CN">
                <a:solidFill>
                  <a:srgbClr val="000000"/>
                </a:solidFill>
              </a:rPr>
              <a:pPr/>
              <a:t>‹#›</a:t>
            </a:fld>
            <a:endParaRPr lang="en-US" altLang="zh-CN">
              <a:solidFill>
                <a:srgbClr val="000000"/>
              </a:solidFill>
            </a:endParaRPr>
          </a:p>
        </p:txBody>
      </p:sp>
      <p:grpSp>
        <p:nvGrpSpPr>
          <p:cNvPr id="2" name="Group 8"/>
          <p:cNvGrpSpPr>
            <a:grpSpLocks/>
          </p:cNvGrpSpPr>
          <p:nvPr/>
        </p:nvGrpSpPr>
        <p:grpSpPr bwMode="auto">
          <a:xfrm>
            <a:off x="8117440" y="2992438"/>
            <a:ext cx="1449785" cy="2189162"/>
            <a:chOff x="4720" y="1885"/>
            <a:chExt cx="843" cy="1379"/>
          </a:xfrm>
        </p:grpSpPr>
        <p:sp>
          <p:nvSpPr>
            <p:cNvPr id="2057" name="Oval 9"/>
            <p:cNvSpPr>
              <a:spLocks noChangeArrowheads="1"/>
            </p:cNvSpPr>
            <p:nvPr/>
          </p:nvSpPr>
          <p:spPr bwMode="auto">
            <a:xfrm>
              <a:off x="4720" y="1885"/>
              <a:ext cx="127" cy="127"/>
            </a:xfrm>
            <a:prstGeom prst="ellipse">
              <a:avLst/>
            </a:prstGeom>
            <a:solidFill>
              <a:schemeClr val="tx2"/>
            </a:solidFill>
            <a:ln w="9525">
              <a:noFill/>
              <a:round/>
              <a:headEnd/>
              <a:tailEnd/>
            </a:ln>
            <a:effectLst/>
          </p:spPr>
          <p:txBody>
            <a:bodyPr/>
            <a:lstStyle/>
            <a:p>
              <a:pPr algn="l">
                <a:lnSpc>
                  <a:spcPct val="100000"/>
                </a:lnSpc>
                <a:spcBef>
                  <a:spcPct val="0"/>
                </a:spcBef>
                <a:buClr>
                  <a:srgbClr val="000000"/>
                </a:buClr>
                <a:buSzPct val="100000"/>
                <a:buFontTx/>
                <a:buNone/>
              </a:pPr>
              <a:endParaRPr kumimoji="0" lang="zh-CN" altLang="en-US" sz="1800">
                <a:solidFill>
                  <a:srgbClr val="000000"/>
                </a:solidFill>
                <a:latin typeface="Arial" pitchFamily="34" charset="0"/>
              </a:endParaRPr>
            </a:p>
          </p:txBody>
        </p:sp>
        <p:sp>
          <p:nvSpPr>
            <p:cNvPr id="2058" name="Oval 10"/>
            <p:cNvSpPr>
              <a:spLocks noChangeArrowheads="1"/>
            </p:cNvSpPr>
            <p:nvPr/>
          </p:nvSpPr>
          <p:spPr bwMode="auto">
            <a:xfrm>
              <a:off x="4899" y="1885"/>
              <a:ext cx="127" cy="127"/>
            </a:xfrm>
            <a:prstGeom prst="ellipse">
              <a:avLst/>
            </a:prstGeom>
            <a:solidFill>
              <a:schemeClr val="tx2"/>
            </a:solidFill>
            <a:ln w="9525">
              <a:noFill/>
              <a:round/>
              <a:headEnd/>
              <a:tailEnd/>
            </a:ln>
            <a:effectLst/>
          </p:spPr>
          <p:txBody>
            <a:bodyPr/>
            <a:lstStyle/>
            <a:p>
              <a:pPr algn="l">
                <a:lnSpc>
                  <a:spcPct val="100000"/>
                </a:lnSpc>
                <a:spcBef>
                  <a:spcPct val="0"/>
                </a:spcBef>
                <a:buClr>
                  <a:srgbClr val="000000"/>
                </a:buClr>
                <a:buSzPct val="100000"/>
                <a:buFontTx/>
                <a:buNone/>
              </a:pPr>
              <a:endParaRPr kumimoji="0" lang="zh-CN" altLang="en-US" sz="1800">
                <a:solidFill>
                  <a:srgbClr val="000000"/>
                </a:solidFill>
                <a:latin typeface="Arial" pitchFamily="34" charset="0"/>
              </a:endParaRPr>
            </a:p>
          </p:txBody>
        </p:sp>
        <p:sp>
          <p:nvSpPr>
            <p:cNvPr id="2059" name="Oval 11"/>
            <p:cNvSpPr>
              <a:spLocks noChangeArrowheads="1"/>
            </p:cNvSpPr>
            <p:nvPr/>
          </p:nvSpPr>
          <p:spPr bwMode="auto">
            <a:xfrm>
              <a:off x="5078" y="1885"/>
              <a:ext cx="127" cy="127"/>
            </a:xfrm>
            <a:prstGeom prst="ellipse">
              <a:avLst/>
            </a:prstGeom>
            <a:solidFill>
              <a:schemeClr val="tx2"/>
            </a:solidFill>
            <a:ln w="9525">
              <a:noFill/>
              <a:round/>
              <a:headEnd/>
              <a:tailEnd/>
            </a:ln>
            <a:effectLst/>
          </p:spPr>
          <p:txBody>
            <a:bodyPr/>
            <a:lstStyle/>
            <a:p>
              <a:pPr algn="l">
                <a:lnSpc>
                  <a:spcPct val="100000"/>
                </a:lnSpc>
                <a:spcBef>
                  <a:spcPct val="0"/>
                </a:spcBef>
                <a:buClr>
                  <a:srgbClr val="000000"/>
                </a:buClr>
                <a:buSzPct val="100000"/>
                <a:buFontTx/>
                <a:buNone/>
              </a:pPr>
              <a:endParaRPr kumimoji="0" lang="zh-CN" altLang="en-US" sz="1800">
                <a:solidFill>
                  <a:srgbClr val="000000"/>
                </a:solidFill>
                <a:latin typeface="Arial" pitchFamily="34" charset="0"/>
              </a:endParaRPr>
            </a:p>
          </p:txBody>
        </p:sp>
        <p:sp>
          <p:nvSpPr>
            <p:cNvPr id="2060" name="Oval 12"/>
            <p:cNvSpPr>
              <a:spLocks noChangeArrowheads="1"/>
            </p:cNvSpPr>
            <p:nvPr/>
          </p:nvSpPr>
          <p:spPr bwMode="auto">
            <a:xfrm>
              <a:off x="4720" y="2064"/>
              <a:ext cx="127" cy="127"/>
            </a:xfrm>
            <a:prstGeom prst="ellipse">
              <a:avLst/>
            </a:prstGeom>
            <a:solidFill>
              <a:schemeClr val="tx2"/>
            </a:solidFill>
            <a:ln w="9525">
              <a:noFill/>
              <a:round/>
              <a:headEnd/>
              <a:tailEnd/>
            </a:ln>
            <a:effectLst/>
          </p:spPr>
          <p:txBody>
            <a:bodyPr/>
            <a:lstStyle/>
            <a:p>
              <a:pPr algn="l">
                <a:lnSpc>
                  <a:spcPct val="100000"/>
                </a:lnSpc>
                <a:spcBef>
                  <a:spcPct val="0"/>
                </a:spcBef>
                <a:buClr>
                  <a:srgbClr val="000000"/>
                </a:buClr>
                <a:buSzPct val="100000"/>
                <a:buFontTx/>
                <a:buNone/>
              </a:pPr>
              <a:endParaRPr kumimoji="0" lang="zh-CN" altLang="en-US" sz="1800">
                <a:solidFill>
                  <a:srgbClr val="000000"/>
                </a:solidFill>
                <a:latin typeface="Arial" pitchFamily="34" charset="0"/>
              </a:endParaRPr>
            </a:p>
          </p:txBody>
        </p:sp>
        <p:sp>
          <p:nvSpPr>
            <p:cNvPr id="2061" name="Oval 13"/>
            <p:cNvSpPr>
              <a:spLocks noChangeArrowheads="1"/>
            </p:cNvSpPr>
            <p:nvPr/>
          </p:nvSpPr>
          <p:spPr bwMode="auto">
            <a:xfrm>
              <a:off x="4899" y="2064"/>
              <a:ext cx="127" cy="127"/>
            </a:xfrm>
            <a:prstGeom prst="ellipse">
              <a:avLst/>
            </a:prstGeom>
            <a:solidFill>
              <a:schemeClr val="tx2"/>
            </a:solidFill>
            <a:ln w="9525">
              <a:noFill/>
              <a:round/>
              <a:headEnd/>
              <a:tailEnd/>
            </a:ln>
            <a:effectLst/>
          </p:spPr>
          <p:txBody>
            <a:bodyPr/>
            <a:lstStyle/>
            <a:p>
              <a:pPr algn="l">
                <a:lnSpc>
                  <a:spcPct val="100000"/>
                </a:lnSpc>
                <a:spcBef>
                  <a:spcPct val="0"/>
                </a:spcBef>
                <a:buClr>
                  <a:srgbClr val="000000"/>
                </a:buClr>
                <a:buSzPct val="100000"/>
                <a:buFontTx/>
                <a:buNone/>
              </a:pPr>
              <a:endParaRPr kumimoji="0" lang="zh-CN" altLang="en-US" sz="1800">
                <a:solidFill>
                  <a:srgbClr val="000000"/>
                </a:solidFill>
                <a:latin typeface="Arial" pitchFamily="34" charset="0"/>
              </a:endParaRPr>
            </a:p>
          </p:txBody>
        </p:sp>
        <p:sp>
          <p:nvSpPr>
            <p:cNvPr id="2062" name="Oval 14"/>
            <p:cNvSpPr>
              <a:spLocks noChangeArrowheads="1"/>
            </p:cNvSpPr>
            <p:nvPr/>
          </p:nvSpPr>
          <p:spPr bwMode="auto">
            <a:xfrm>
              <a:off x="5078" y="2064"/>
              <a:ext cx="127" cy="127"/>
            </a:xfrm>
            <a:prstGeom prst="ellipse">
              <a:avLst/>
            </a:prstGeom>
            <a:solidFill>
              <a:schemeClr val="tx2"/>
            </a:solidFill>
            <a:ln w="9525">
              <a:noFill/>
              <a:round/>
              <a:headEnd/>
              <a:tailEnd/>
            </a:ln>
            <a:effectLst/>
          </p:spPr>
          <p:txBody>
            <a:bodyPr/>
            <a:lstStyle/>
            <a:p>
              <a:pPr algn="l">
                <a:lnSpc>
                  <a:spcPct val="100000"/>
                </a:lnSpc>
                <a:spcBef>
                  <a:spcPct val="0"/>
                </a:spcBef>
                <a:buClr>
                  <a:srgbClr val="000000"/>
                </a:buClr>
                <a:buSzPct val="100000"/>
                <a:buFontTx/>
                <a:buNone/>
              </a:pPr>
              <a:endParaRPr kumimoji="0" lang="zh-CN" altLang="en-US" sz="1800">
                <a:solidFill>
                  <a:srgbClr val="000000"/>
                </a:solidFill>
                <a:latin typeface="Arial" pitchFamily="34" charset="0"/>
              </a:endParaRPr>
            </a:p>
          </p:txBody>
        </p:sp>
        <p:sp>
          <p:nvSpPr>
            <p:cNvPr id="2063" name="Oval 15"/>
            <p:cNvSpPr>
              <a:spLocks noChangeArrowheads="1"/>
            </p:cNvSpPr>
            <p:nvPr/>
          </p:nvSpPr>
          <p:spPr bwMode="auto">
            <a:xfrm>
              <a:off x="5257" y="2064"/>
              <a:ext cx="127" cy="127"/>
            </a:xfrm>
            <a:prstGeom prst="ellipse">
              <a:avLst/>
            </a:prstGeom>
            <a:solidFill>
              <a:schemeClr val="accent2"/>
            </a:solidFill>
            <a:ln w="9525">
              <a:noFill/>
              <a:round/>
              <a:headEnd/>
              <a:tailEnd/>
            </a:ln>
            <a:effectLst/>
          </p:spPr>
          <p:txBody>
            <a:bodyPr/>
            <a:lstStyle/>
            <a:p>
              <a:pPr algn="l">
                <a:lnSpc>
                  <a:spcPct val="100000"/>
                </a:lnSpc>
                <a:spcBef>
                  <a:spcPct val="0"/>
                </a:spcBef>
                <a:buClr>
                  <a:srgbClr val="000000"/>
                </a:buClr>
                <a:buSzPct val="100000"/>
                <a:buFontTx/>
                <a:buNone/>
              </a:pPr>
              <a:endParaRPr kumimoji="0" lang="zh-CN" altLang="en-US" sz="1800">
                <a:solidFill>
                  <a:srgbClr val="000000"/>
                </a:solidFill>
                <a:latin typeface="Arial" pitchFamily="34" charset="0"/>
              </a:endParaRPr>
            </a:p>
          </p:txBody>
        </p:sp>
        <p:sp>
          <p:nvSpPr>
            <p:cNvPr id="2064" name="Oval 16"/>
            <p:cNvSpPr>
              <a:spLocks noChangeArrowheads="1"/>
            </p:cNvSpPr>
            <p:nvPr/>
          </p:nvSpPr>
          <p:spPr bwMode="auto">
            <a:xfrm>
              <a:off x="4720" y="2243"/>
              <a:ext cx="127" cy="127"/>
            </a:xfrm>
            <a:prstGeom prst="ellipse">
              <a:avLst/>
            </a:prstGeom>
            <a:solidFill>
              <a:schemeClr val="tx2"/>
            </a:solidFill>
            <a:ln w="9525">
              <a:noFill/>
              <a:round/>
              <a:headEnd/>
              <a:tailEnd/>
            </a:ln>
            <a:effectLst/>
          </p:spPr>
          <p:txBody>
            <a:bodyPr/>
            <a:lstStyle/>
            <a:p>
              <a:pPr algn="l">
                <a:lnSpc>
                  <a:spcPct val="100000"/>
                </a:lnSpc>
                <a:spcBef>
                  <a:spcPct val="0"/>
                </a:spcBef>
                <a:buClr>
                  <a:srgbClr val="000000"/>
                </a:buClr>
                <a:buSzPct val="100000"/>
                <a:buFontTx/>
                <a:buNone/>
              </a:pPr>
              <a:endParaRPr kumimoji="0" lang="zh-CN" altLang="en-US" sz="1800">
                <a:solidFill>
                  <a:srgbClr val="000000"/>
                </a:solidFill>
                <a:latin typeface="Arial" pitchFamily="34" charset="0"/>
              </a:endParaRPr>
            </a:p>
          </p:txBody>
        </p:sp>
        <p:sp>
          <p:nvSpPr>
            <p:cNvPr id="2065" name="Oval 17"/>
            <p:cNvSpPr>
              <a:spLocks noChangeArrowheads="1"/>
            </p:cNvSpPr>
            <p:nvPr/>
          </p:nvSpPr>
          <p:spPr bwMode="auto">
            <a:xfrm>
              <a:off x="4899" y="2243"/>
              <a:ext cx="127" cy="127"/>
            </a:xfrm>
            <a:prstGeom prst="ellipse">
              <a:avLst/>
            </a:prstGeom>
            <a:solidFill>
              <a:schemeClr val="tx2"/>
            </a:solidFill>
            <a:ln w="9525">
              <a:noFill/>
              <a:round/>
              <a:headEnd/>
              <a:tailEnd/>
            </a:ln>
            <a:effectLst/>
          </p:spPr>
          <p:txBody>
            <a:bodyPr/>
            <a:lstStyle/>
            <a:p>
              <a:pPr algn="l">
                <a:lnSpc>
                  <a:spcPct val="100000"/>
                </a:lnSpc>
                <a:spcBef>
                  <a:spcPct val="0"/>
                </a:spcBef>
                <a:buClr>
                  <a:srgbClr val="000000"/>
                </a:buClr>
                <a:buSzPct val="100000"/>
                <a:buFontTx/>
                <a:buNone/>
              </a:pPr>
              <a:endParaRPr kumimoji="0" lang="zh-CN" altLang="en-US" sz="1800">
                <a:solidFill>
                  <a:srgbClr val="000000"/>
                </a:solidFill>
                <a:latin typeface="Arial" pitchFamily="34" charset="0"/>
              </a:endParaRPr>
            </a:p>
          </p:txBody>
        </p:sp>
        <p:sp>
          <p:nvSpPr>
            <p:cNvPr id="2066" name="Oval 18"/>
            <p:cNvSpPr>
              <a:spLocks noChangeArrowheads="1"/>
            </p:cNvSpPr>
            <p:nvPr/>
          </p:nvSpPr>
          <p:spPr bwMode="auto">
            <a:xfrm>
              <a:off x="5078" y="2243"/>
              <a:ext cx="127" cy="127"/>
            </a:xfrm>
            <a:prstGeom prst="ellipse">
              <a:avLst/>
            </a:prstGeom>
            <a:solidFill>
              <a:schemeClr val="accent2"/>
            </a:solidFill>
            <a:ln w="9525">
              <a:noFill/>
              <a:round/>
              <a:headEnd/>
              <a:tailEnd/>
            </a:ln>
            <a:effectLst/>
          </p:spPr>
          <p:txBody>
            <a:bodyPr/>
            <a:lstStyle/>
            <a:p>
              <a:pPr algn="l">
                <a:lnSpc>
                  <a:spcPct val="100000"/>
                </a:lnSpc>
                <a:spcBef>
                  <a:spcPct val="0"/>
                </a:spcBef>
                <a:buClr>
                  <a:srgbClr val="000000"/>
                </a:buClr>
                <a:buSzPct val="100000"/>
                <a:buFontTx/>
                <a:buNone/>
              </a:pPr>
              <a:endParaRPr kumimoji="0" lang="zh-CN" altLang="en-US" sz="1800">
                <a:solidFill>
                  <a:srgbClr val="000000"/>
                </a:solidFill>
                <a:latin typeface="Arial" pitchFamily="34" charset="0"/>
              </a:endParaRPr>
            </a:p>
          </p:txBody>
        </p:sp>
        <p:sp>
          <p:nvSpPr>
            <p:cNvPr id="2067" name="Oval 19"/>
            <p:cNvSpPr>
              <a:spLocks noChangeArrowheads="1"/>
            </p:cNvSpPr>
            <p:nvPr/>
          </p:nvSpPr>
          <p:spPr bwMode="auto">
            <a:xfrm>
              <a:off x="5257" y="2243"/>
              <a:ext cx="127" cy="127"/>
            </a:xfrm>
            <a:prstGeom prst="ellipse">
              <a:avLst/>
            </a:prstGeom>
            <a:solidFill>
              <a:schemeClr val="accent2"/>
            </a:solidFill>
            <a:ln w="9525">
              <a:noFill/>
              <a:round/>
              <a:headEnd/>
              <a:tailEnd/>
            </a:ln>
            <a:effectLst/>
          </p:spPr>
          <p:txBody>
            <a:bodyPr/>
            <a:lstStyle/>
            <a:p>
              <a:pPr algn="l">
                <a:lnSpc>
                  <a:spcPct val="100000"/>
                </a:lnSpc>
                <a:spcBef>
                  <a:spcPct val="0"/>
                </a:spcBef>
                <a:buClr>
                  <a:srgbClr val="000000"/>
                </a:buClr>
                <a:buSzPct val="100000"/>
                <a:buFontTx/>
                <a:buNone/>
              </a:pPr>
              <a:endParaRPr kumimoji="0" lang="zh-CN" altLang="en-US" sz="1800">
                <a:solidFill>
                  <a:srgbClr val="000000"/>
                </a:solidFill>
                <a:latin typeface="Arial" pitchFamily="34" charset="0"/>
              </a:endParaRPr>
            </a:p>
          </p:txBody>
        </p:sp>
        <p:sp>
          <p:nvSpPr>
            <p:cNvPr id="2068" name="Oval 20"/>
            <p:cNvSpPr>
              <a:spLocks noChangeArrowheads="1"/>
            </p:cNvSpPr>
            <p:nvPr/>
          </p:nvSpPr>
          <p:spPr bwMode="auto">
            <a:xfrm>
              <a:off x="5436" y="2243"/>
              <a:ext cx="127" cy="127"/>
            </a:xfrm>
            <a:prstGeom prst="ellipse">
              <a:avLst/>
            </a:prstGeom>
            <a:solidFill>
              <a:schemeClr val="accent1"/>
            </a:solidFill>
            <a:ln w="9525">
              <a:noFill/>
              <a:round/>
              <a:headEnd/>
              <a:tailEnd/>
            </a:ln>
            <a:effectLst/>
          </p:spPr>
          <p:txBody>
            <a:bodyPr/>
            <a:lstStyle/>
            <a:p>
              <a:pPr algn="l">
                <a:lnSpc>
                  <a:spcPct val="100000"/>
                </a:lnSpc>
                <a:spcBef>
                  <a:spcPct val="0"/>
                </a:spcBef>
                <a:buClr>
                  <a:srgbClr val="000000"/>
                </a:buClr>
                <a:buSzPct val="100000"/>
                <a:buFontTx/>
                <a:buNone/>
              </a:pPr>
              <a:endParaRPr kumimoji="0" lang="zh-CN" altLang="en-US" sz="1800">
                <a:solidFill>
                  <a:srgbClr val="000000"/>
                </a:solidFill>
                <a:latin typeface="Arial" pitchFamily="34" charset="0"/>
              </a:endParaRPr>
            </a:p>
          </p:txBody>
        </p:sp>
        <p:sp>
          <p:nvSpPr>
            <p:cNvPr id="2069" name="Oval 21"/>
            <p:cNvSpPr>
              <a:spLocks noChangeArrowheads="1"/>
            </p:cNvSpPr>
            <p:nvPr/>
          </p:nvSpPr>
          <p:spPr bwMode="auto">
            <a:xfrm>
              <a:off x="4720" y="2421"/>
              <a:ext cx="127" cy="128"/>
            </a:xfrm>
            <a:prstGeom prst="ellipse">
              <a:avLst/>
            </a:prstGeom>
            <a:solidFill>
              <a:schemeClr val="tx2"/>
            </a:solidFill>
            <a:ln w="9525">
              <a:noFill/>
              <a:round/>
              <a:headEnd/>
              <a:tailEnd/>
            </a:ln>
            <a:effectLst/>
          </p:spPr>
          <p:txBody>
            <a:bodyPr/>
            <a:lstStyle/>
            <a:p>
              <a:pPr algn="l">
                <a:lnSpc>
                  <a:spcPct val="100000"/>
                </a:lnSpc>
                <a:spcBef>
                  <a:spcPct val="0"/>
                </a:spcBef>
                <a:buClr>
                  <a:srgbClr val="000000"/>
                </a:buClr>
                <a:buSzPct val="100000"/>
                <a:buFontTx/>
                <a:buNone/>
              </a:pPr>
              <a:endParaRPr kumimoji="0" lang="zh-CN" altLang="en-US" sz="1800">
                <a:solidFill>
                  <a:srgbClr val="000000"/>
                </a:solidFill>
                <a:latin typeface="Arial" pitchFamily="34" charset="0"/>
              </a:endParaRPr>
            </a:p>
          </p:txBody>
        </p:sp>
        <p:sp>
          <p:nvSpPr>
            <p:cNvPr id="2070" name="Oval 22"/>
            <p:cNvSpPr>
              <a:spLocks noChangeArrowheads="1"/>
            </p:cNvSpPr>
            <p:nvPr/>
          </p:nvSpPr>
          <p:spPr bwMode="auto">
            <a:xfrm>
              <a:off x="4899" y="2421"/>
              <a:ext cx="127" cy="128"/>
            </a:xfrm>
            <a:prstGeom prst="ellipse">
              <a:avLst/>
            </a:prstGeom>
            <a:solidFill>
              <a:schemeClr val="accent2"/>
            </a:solidFill>
            <a:ln w="9525">
              <a:noFill/>
              <a:round/>
              <a:headEnd/>
              <a:tailEnd/>
            </a:ln>
            <a:effectLst/>
          </p:spPr>
          <p:txBody>
            <a:bodyPr/>
            <a:lstStyle/>
            <a:p>
              <a:pPr algn="l">
                <a:lnSpc>
                  <a:spcPct val="100000"/>
                </a:lnSpc>
                <a:spcBef>
                  <a:spcPct val="0"/>
                </a:spcBef>
                <a:buClr>
                  <a:srgbClr val="000000"/>
                </a:buClr>
                <a:buSzPct val="100000"/>
                <a:buFontTx/>
                <a:buNone/>
              </a:pPr>
              <a:endParaRPr kumimoji="0" lang="zh-CN" altLang="en-US" sz="1800">
                <a:solidFill>
                  <a:srgbClr val="000000"/>
                </a:solidFill>
                <a:latin typeface="Arial" pitchFamily="34" charset="0"/>
              </a:endParaRPr>
            </a:p>
          </p:txBody>
        </p:sp>
        <p:sp>
          <p:nvSpPr>
            <p:cNvPr id="2071" name="Oval 23"/>
            <p:cNvSpPr>
              <a:spLocks noChangeArrowheads="1"/>
            </p:cNvSpPr>
            <p:nvPr/>
          </p:nvSpPr>
          <p:spPr bwMode="auto">
            <a:xfrm>
              <a:off x="5078" y="2421"/>
              <a:ext cx="127" cy="128"/>
            </a:xfrm>
            <a:prstGeom prst="ellipse">
              <a:avLst/>
            </a:prstGeom>
            <a:solidFill>
              <a:schemeClr val="accent2"/>
            </a:solidFill>
            <a:ln w="9525">
              <a:noFill/>
              <a:round/>
              <a:headEnd/>
              <a:tailEnd/>
            </a:ln>
            <a:effectLst/>
          </p:spPr>
          <p:txBody>
            <a:bodyPr/>
            <a:lstStyle/>
            <a:p>
              <a:pPr algn="l">
                <a:lnSpc>
                  <a:spcPct val="100000"/>
                </a:lnSpc>
                <a:spcBef>
                  <a:spcPct val="0"/>
                </a:spcBef>
                <a:buClr>
                  <a:srgbClr val="000000"/>
                </a:buClr>
                <a:buSzPct val="100000"/>
                <a:buFontTx/>
                <a:buNone/>
              </a:pPr>
              <a:endParaRPr kumimoji="0" lang="zh-CN" altLang="en-US" sz="1800">
                <a:solidFill>
                  <a:srgbClr val="000000"/>
                </a:solidFill>
                <a:latin typeface="Arial" pitchFamily="34" charset="0"/>
              </a:endParaRPr>
            </a:p>
          </p:txBody>
        </p:sp>
        <p:sp>
          <p:nvSpPr>
            <p:cNvPr id="2072" name="Oval 24"/>
            <p:cNvSpPr>
              <a:spLocks noChangeArrowheads="1"/>
            </p:cNvSpPr>
            <p:nvPr/>
          </p:nvSpPr>
          <p:spPr bwMode="auto">
            <a:xfrm>
              <a:off x="5257" y="2421"/>
              <a:ext cx="127" cy="128"/>
            </a:xfrm>
            <a:prstGeom prst="ellipse">
              <a:avLst/>
            </a:prstGeom>
            <a:solidFill>
              <a:schemeClr val="accent1"/>
            </a:solidFill>
            <a:ln w="9525">
              <a:noFill/>
              <a:round/>
              <a:headEnd/>
              <a:tailEnd/>
            </a:ln>
            <a:effectLst/>
          </p:spPr>
          <p:txBody>
            <a:bodyPr/>
            <a:lstStyle/>
            <a:p>
              <a:pPr algn="l">
                <a:lnSpc>
                  <a:spcPct val="100000"/>
                </a:lnSpc>
                <a:spcBef>
                  <a:spcPct val="0"/>
                </a:spcBef>
                <a:buClr>
                  <a:srgbClr val="000000"/>
                </a:buClr>
                <a:buSzPct val="100000"/>
                <a:buFontTx/>
                <a:buNone/>
              </a:pPr>
              <a:endParaRPr kumimoji="0" lang="zh-CN" altLang="en-US" sz="1800">
                <a:solidFill>
                  <a:srgbClr val="000000"/>
                </a:solidFill>
                <a:latin typeface="Arial" pitchFamily="34" charset="0"/>
              </a:endParaRPr>
            </a:p>
          </p:txBody>
        </p:sp>
        <p:sp>
          <p:nvSpPr>
            <p:cNvPr id="2073" name="Oval 25"/>
            <p:cNvSpPr>
              <a:spLocks noChangeArrowheads="1"/>
            </p:cNvSpPr>
            <p:nvPr/>
          </p:nvSpPr>
          <p:spPr bwMode="auto">
            <a:xfrm>
              <a:off x="4720" y="2600"/>
              <a:ext cx="127" cy="128"/>
            </a:xfrm>
            <a:prstGeom prst="ellipse">
              <a:avLst/>
            </a:prstGeom>
            <a:solidFill>
              <a:schemeClr val="accent2"/>
            </a:solidFill>
            <a:ln w="9525">
              <a:noFill/>
              <a:round/>
              <a:headEnd/>
              <a:tailEnd/>
            </a:ln>
            <a:effectLst/>
          </p:spPr>
          <p:txBody>
            <a:bodyPr/>
            <a:lstStyle/>
            <a:p>
              <a:pPr algn="l">
                <a:lnSpc>
                  <a:spcPct val="100000"/>
                </a:lnSpc>
                <a:spcBef>
                  <a:spcPct val="0"/>
                </a:spcBef>
                <a:buClr>
                  <a:srgbClr val="000000"/>
                </a:buClr>
                <a:buSzPct val="100000"/>
                <a:buFontTx/>
                <a:buNone/>
              </a:pPr>
              <a:endParaRPr kumimoji="0" lang="zh-CN" altLang="en-US" sz="1800">
                <a:solidFill>
                  <a:srgbClr val="000000"/>
                </a:solidFill>
                <a:latin typeface="Arial" pitchFamily="34" charset="0"/>
              </a:endParaRPr>
            </a:p>
          </p:txBody>
        </p:sp>
        <p:sp>
          <p:nvSpPr>
            <p:cNvPr id="2074" name="Oval 26"/>
            <p:cNvSpPr>
              <a:spLocks noChangeArrowheads="1"/>
            </p:cNvSpPr>
            <p:nvPr/>
          </p:nvSpPr>
          <p:spPr bwMode="auto">
            <a:xfrm>
              <a:off x="4899" y="2600"/>
              <a:ext cx="127" cy="128"/>
            </a:xfrm>
            <a:prstGeom prst="ellipse">
              <a:avLst/>
            </a:prstGeom>
            <a:solidFill>
              <a:schemeClr val="accent2"/>
            </a:solidFill>
            <a:ln w="9525">
              <a:noFill/>
              <a:round/>
              <a:headEnd/>
              <a:tailEnd/>
            </a:ln>
            <a:effectLst/>
          </p:spPr>
          <p:txBody>
            <a:bodyPr/>
            <a:lstStyle/>
            <a:p>
              <a:pPr algn="l">
                <a:lnSpc>
                  <a:spcPct val="100000"/>
                </a:lnSpc>
                <a:spcBef>
                  <a:spcPct val="0"/>
                </a:spcBef>
                <a:buClr>
                  <a:srgbClr val="000000"/>
                </a:buClr>
                <a:buSzPct val="100000"/>
                <a:buFontTx/>
                <a:buNone/>
              </a:pPr>
              <a:endParaRPr kumimoji="0" lang="zh-CN" altLang="en-US" sz="1800">
                <a:solidFill>
                  <a:srgbClr val="000000"/>
                </a:solidFill>
                <a:latin typeface="Arial" pitchFamily="34" charset="0"/>
              </a:endParaRPr>
            </a:p>
          </p:txBody>
        </p:sp>
        <p:sp>
          <p:nvSpPr>
            <p:cNvPr id="2075" name="Oval 27"/>
            <p:cNvSpPr>
              <a:spLocks noChangeArrowheads="1"/>
            </p:cNvSpPr>
            <p:nvPr/>
          </p:nvSpPr>
          <p:spPr bwMode="auto">
            <a:xfrm>
              <a:off x="5078" y="2600"/>
              <a:ext cx="127" cy="128"/>
            </a:xfrm>
            <a:prstGeom prst="ellipse">
              <a:avLst/>
            </a:prstGeom>
            <a:solidFill>
              <a:schemeClr val="accent1"/>
            </a:solidFill>
            <a:ln w="9525">
              <a:noFill/>
              <a:round/>
              <a:headEnd/>
              <a:tailEnd/>
            </a:ln>
            <a:effectLst/>
          </p:spPr>
          <p:txBody>
            <a:bodyPr/>
            <a:lstStyle/>
            <a:p>
              <a:pPr algn="l">
                <a:lnSpc>
                  <a:spcPct val="100000"/>
                </a:lnSpc>
                <a:spcBef>
                  <a:spcPct val="0"/>
                </a:spcBef>
                <a:buClr>
                  <a:srgbClr val="000000"/>
                </a:buClr>
                <a:buSzPct val="100000"/>
                <a:buFontTx/>
                <a:buNone/>
              </a:pPr>
              <a:endParaRPr kumimoji="0" lang="zh-CN" altLang="en-US" sz="1800">
                <a:solidFill>
                  <a:srgbClr val="000000"/>
                </a:solidFill>
                <a:latin typeface="Arial" pitchFamily="34" charset="0"/>
              </a:endParaRPr>
            </a:p>
          </p:txBody>
        </p:sp>
        <p:sp>
          <p:nvSpPr>
            <p:cNvPr id="2076" name="Oval 28"/>
            <p:cNvSpPr>
              <a:spLocks noChangeArrowheads="1"/>
            </p:cNvSpPr>
            <p:nvPr/>
          </p:nvSpPr>
          <p:spPr bwMode="auto">
            <a:xfrm>
              <a:off x="5257" y="2600"/>
              <a:ext cx="127" cy="128"/>
            </a:xfrm>
            <a:prstGeom prst="ellipse">
              <a:avLst/>
            </a:prstGeom>
            <a:solidFill>
              <a:schemeClr val="accent1"/>
            </a:solidFill>
            <a:ln w="9525">
              <a:noFill/>
              <a:round/>
              <a:headEnd/>
              <a:tailEnd/>
            </a:ln>
            <a:effectLst/>
          </p:spPr>
          <p:txBody>
            <a:bodyPr/>
            <a:lstStyle/>
            <a:p>
              <a:pPr algn="l">
                <a:lnSpc>
                  <a:spcPct val="100000"/>
                </a:lnSpc>
                <a:spcBef>
                  <a:spcPct val="0"/>
                </a:spcBef>
                <a:buClr>
                  <a:srgbClr val="000000"/>
                </a:buClr>
                <a:buSzPct val="100000"/>
                <a:buFontTx/>
                <a:buNone/>
              </a:pPr>
              <a:endParaRPr kumimoji="0" lang="zh-CN" altLang="en-US" sz="1800">
                <a:solidFill>
                  <a:srgbClr val="000000"/>
                </a:solidFill>
                <a:latin typeface="Arial" pitchFamily="34" charset="0"/>
              </a:endParaRPr>
            </a:p>
          </p:txBody>
        </p:sp>
        <p:sp>
          <p:nvSpPr>
            <p:cNvPr id="2077" name="Oval 29"/>
            <p:cNvSpPr>
              <a:spLocks noChangeArrowheads="1"/>
            </p:cNvSpPr>
            <p:nvPr/>
          </p:nvSpPr>
          <p:spPr bwMode="auto">
            <a:xfrm>
              <a:off x="5436" y="2600"/>
              <a:ext cx="127" cy="128"/>
            </a:xfrm>
            <a:prstGeom prst="ellipse">
              <a:avLst/>
            </a:prstGeom>
            <a:solidFill>
              <a:schemeClr val="folHlink"/>
            </a:solidFill>
            <a:ln w="9525">
              <a:noFill/>
              <a:round/>
              <a:headEnd/>
              <a:tailEnd/>
            </a:ln>
            <a:effectLst/>
          </p:spPr>
          <p:txBody>
            <a:bodyPr/>
            <a:lstStyle/>
            <a:p>
              <a:pPr algn="l">
                <a:lnSpc>
                  <a:spcPct val="100000"/>
                </a:lnSpc>
                <a:spcBef>
                  <a:spcPct val="0"/>
                </a:spcBef>
                <a:buClr>
                  <a:srgbClr val="000000"/>
                </a:buClr>
                <a:buSzPct val="100000"/>
                <a:buFontTx/>
                <a:buNone/>
              </a:pPr>
              <a:endParaRPr kumimoji="0" lang="zh-CN" altLang="en-US" sz="1800">
                <a:solidFill>
                  <a:srgbClr val="000000"/>
                </a:solidFill>
                <a:latin typeface="Arial" pitchFamily="34" charset="0"/>
              </a:endParaRPr>
            </a:p>
          </p:txBody>
        </p:sp>
        <p:sp>
          <p:nvSpPr>
            <p:cNvPr id="2078" name="Oval 30"/>
            <p:cNvSpPr>
              <a:spLocks noChangeArrowheads="1"/>
            </p:cNvSpPr>
            <p:nvPr/>
          </p:nvSpPr>
          <p:spPr bwMode="auto">
            <a:xfrm>
              <a:off x="4720" y="2779"/>
              <a:ext cx="127" cy="127"/>
            </a:xfrm>
            <a:prstGeom prst="ellipse">
              <a:avLst/>
            </a:prstGeom>
            <a:solidFill>
              <a:schemeClr val="accent2"/>
            </a:solidFill>
            <a:ln w="9525">
              <a:noFill/>
              <a:round/>
              <a:headEnd/>
              <a:tailEnd/>
            </a:ln>
            <a:effectLst/>
          </p:spPr>
          <p:txBody>
            <a:bodyPr/>
            <a:lstStyle/>
            <a:p>
              <a:pPr algn="l">
                <a:lnSpc>
                  <a:spcPct val="100000"/>
                </a:lnSpc>
                <a:spcBef>
                  <a:spcPct val="0"/>
                </a:spcBef>
                <a:buClr>
                  <a:srgbClr val="000000"/>
                </a:buClr>
                <a:buSzPct val="100000"/>
                <a:buFontTx/>
                <a:buNone/>
              </a:pPr>
              <a:endParaRPr kumimoji="0" lang="zh-CN" altLang="en-US" sz="1800">
                <a:solidFill>
                  <a:srgbClr val="000000"/>
                </a:solidFill>
                <a:latin typeface="Arial" pitchFamily="34" charset="0"/>
              </a:endParaRPr>
            </a:p>
          </p:txBody>
        </p:sp>
        <p:sp>
          <p:nvSpPr>
            <p:cNvPr id="2079" name="Oval 31"/>
            <p:cNvSpPr>
              <a:spLocks noChangeArrowheads="1"/>
            </p:cNvSpPr>
            <p:nvPr/>
          </p:nvSpPr>
          <p:spPr bwMode="auto">
            <a:xfrm>
              <a:off x="4899" y="2779"/>
              <a:ext cx="127" cy="127"/>
            </a:xfrm>
            <a:prstGeom prst="ellipse">
              <a:avLst/>
            </a:prstGeom>
            <a:solidFill>
              <a:schemeClr val="accent1"/>
            </a:solidFill>
            <a:ln w="9525">
              <a:noFill/>
              <a:round/>
              <a:headEnd/>
              <a:tailEnd/>
            </a:ln>
            <a:effectLst/>
          </p:spPr>
          <p:txBody>
            <a:bodyPr/>
            <a:lstStyle/>
            <a:p>
              <a:pPr algn="l">
                <a:lnSpc>
                  <a:spcPct val="100000"/>
                </a:lnSpc>
                <a:spcBef>
                  <a:spcPct val="0"/>
                </a:spcBef>
                <a:buClr>
                  <a:srgbClr val="000000"/>
                </a:buClr>
                <a:buSzPct val="100000"/>
                <a:buFontTx/>
                <a:buNone/>
              </a:pPr>
              <a:endParaRPr kumimoji="0" lang="zh-CN" altLang="en-US" sz="1800">
                <a:solidFill>
                  <a:srgbClr val="000000"/>
                </a:solidFill>
                <a:latin typeface="Arial" pitchFamily="34" charset="0"/>
              </a:endParaRPr>
            </a:p>
          </p:txBody>
        </p:sp>
        <p:sp>
          <p:nvSpPr>
            <p:cNvPr id="2080" name="Oval 32"/>
            <p:cNvSpPr>
              <a:spLocks noChangeArrowheads="1"/>
            </p:cNvSpPr>
            <p:nvPr/>
          </p:nvSpPr>
          <p:spPr bwMode="auto">
            <a:xfrm>
              <a:off x="5078" y="2779"/>
              <a:ext cx="127" cy="127"/>
            </a:xfrm>
            <a:prstGeom prst="ellipse">
              <a:avLst/>
            </a:prstGeom>
            <a:solidFill>
              <a:schemeClr val="accent1"/>
            </a:solidFill>
            <a:ln w="9525">
              <a:noFill/>
              <a:round/>
              <a:headEnd/>
              <a:tailEnd/>
            </a:ln>
            <a:effectLst/>
          </p:spPr>
          <p:txBody>
            <a:bodyPr/>
            <a:lstStyle/>
            <a:p>
              <a:pPr algn="l">
                <a:lnSpc>
                  <a:spcPct val="100000"/>
                </a:lnSpc>
                <a:spcBef>
                  <a:spcPct val="0"/>
                </a:spcBef>
                <a:buClr>
                  <a:srgbClr val="000000"/>
                </a:buClr>
                <a:buSzPct val="100000"/>
                <a:buFontTx/>
                <a:buNone/>
              </a:pPr>
              <a:endParaRPr kumimoji="0" lang="zh-CN" altLang="en-US" sz="1800">
                <a:solidFill>
                  <a:srgbClr val="000000"/>
                </a:solidFill>
                <a:latin typeface="Arial" pitchFamily="34" charset="0"/>
              </a:endParaRPr>
            </a:p>
          </p:txBody>
        </p:sp>
        <p:sp>
          <p:nvSpPr>
            <p:cNvPr id="2081" name="Oval 33"/>
            <p:cNvSpPr>
              <a:spLocks noChangeArrowheads="1"/>
            </p:cNvSpPr>
            <p:nvPr/>
          </p:nvSpPr>
          <p:spPr bwMode="auto">
            <a:xfrm>
              <a:off x="5257" y="2779"/>
              <a:ext cx="127" cy="127"/>
            </a:xfrm>
            <a:prstGeom prst="ellipse">
              <a:avLst/>
            </a:prstGeom>
            <a:solidFill>
              <a:schemeClr val="folHlink"/>
            </a:solidFill>
            <a:ln w="9525">
              <a:noFill/>
              <a:round/>
              <a:headEnd/>
              <a:tailEnd/>
            </a:ln>
            <a:effectLst/>
          </p:spPr>
          <p:txBody>
            <a:bodyPr/>
            <a:lstStyle/>
            <a:p>
              <a:pPr algn="l">
                <a:lnSpc>
                  <a:spcPct val="100000"/>
                </a:lnSpc>
                <a:spcBef>
                  <a:spcPct val="0"/>
                </a:spcBef>
                <a:buClr>
                  <a:srgbClr val="000000"/>
                </a:buClr>
                <a:buSzPct val="100000"/>
                <a:buFontTx/>
                <a:buNone/>
              </a:pPr>
              <a:endParaRPr kumimoji="0" lang="zh-CN" altLang="en-US" sz="1800">
                <a:solidFill>
                  <a:srgbClr val="000000"/>
                </a:solidFill>
                <a:latin typeface="Arial" pitchFamily="34" charset="0"/>
              </a:endParaRPr>
            </a:p>
          </p:txBody>
        </p:sp>
        <p:sp>
          <p:nvSpPr>
            <p:cNvPr id="2082" name="Oval 34"/>
            <p:cNvSpPr>
              <a:spLocks noChangeArrowheads="1"/>
            </p:cNvSpPr>
            <p:nvPr/>
          </p:nvSpPr>
          <p:spPr bwMode="auto">
            <a:xfrm>
              <a:off x="4720" y="2958"/>
              <a:ext cx="127" cy="127"/>
            </a:xfrm>
            <a:prstGeom prst="ellipse">
              <a:avLst/>
            </a:prstGeom>
            <a:solidFill>
              <a:schemeClr val="accent1"/>
            </a:solidFill>
            <a:ln w="9525">
              <a:noFill/>
              <a:round/>
              <a:headEnd/>
              <a:tailEnd/>
            </a:ln>
            <a:effectLst/>
          </p:spPr>
          <p:txBody>
            <a:bodyPr/>
            <a:lstStyle/>
            <a:p>
              <a:pPr algn="l">
                <a:lnSpc>
                  <a:spcPct val="100000"/>
                </a:lnSpc>
                <a:spcBef>
                  <a:spcPct val="0"/>
                </a:spcBef>
                <a:buClr>
                  <a:srgbClr val="000000"/>
                </a:buClr>
                <a:buSzPct val="100000"/>
                <a:buFontTx/>
                <a:buNone/>
              </a:pPr>
              <a:endParaRPr kumimoji="0" lang="zh-CN" altLang="en-US" sz="1800">
                <a:solidFill>
                  <a:srgbClr val="000000"/>
                </a:solidFill>
                <a:latin typeface="Arial" pitchFamily="34" charset="0"/>
              </a:endParaRPr>
            </a:p>
          </p:txBody>
        </p:sp>
        <p:sp>
          <p:nvSpPr>
            <p:cNvPr id="2083" name="Oval 35"/>
            <p:cNvSpPr>
              <a:spLocks noChangeArrowheads="1"/>
            </p:cNvSpPr>
            <p:nvPr/>
          </p:nvSpPr>
          <p:spPr bwMode="auto">
            <a:xfrm>
              <a:off x="4899" y="2958"/>
              <a:ext cx="127" cy="127"/>
            </a:xfrm>
            <a:prstGeom prst="ellipse">
              <a:avLst/>
            </a:prstGeom>
            <a:solidFill>
              <a:schemeClr val="accent1"/>
            </a:solidFill>
            <a:ln w="9525">
              <a:noFill/>
              <a:round/>
              <a:headEnd/>
              <a:tailEnd/>
            </a:ln>
            <a:effectLst/>
          </p:spPr>
          <p:txBody>
            <a:bodyPr/>
            <a:lstStyle/>
            <a:p>
              <a:pPr algn="l">
                <a:lnSpc>
                  <a:spcPct val="100000"/>
                </a:lnSpc>
                <a:spcBef>
                  <a:spcPct val="0"/>
                </a:spcBef>
                <a:buClr>
                  <a:srgbClr val="000000"/>
                </a:buClr>
                <a:buSzPct val="100000"/>
                <a:buFontTx/>
                <a:buNone/>
              </a:pPr>
              <a:endParaRPr kumimoji="0" lang="zh-CN" altLang="en-US" sz="1800">
                <a:solidFill>
                  <a:srgbClr val="000000"/>
                </a:solidFill>
                <a:latin typeface="Arial" pitchFamily="34" charset="0"/>
              </a:endParaRPr>
            </a:p>
          </p:txBody>
        </p:sp>
        <p:sp>
          <p:nvSpPr>
            <p:cNvPr id="2084" name="Oval 36"/>
            <p:cNvSpPr>
              <a:spLocks noChangeArrowheads="1"/>
            </p:cNvSpPr>
            <p:nvPr/>
          </p:nvSpPr>
          <p:spPr bwMode="auto">
            <a:xfrm>
              <a:off x="5078" y="2958"/>
              <a:ext cx="127" cy="127"/>
            </a:xfrm>
            <a:prstGeom prst="ellipse">
              <a:avLst/>
            </a:prstGeom>
            <a:solidFill>
              <a:schemeClr val="folHlink"/>
            </a:solidFill>
            <a:ln w="9525">
              <a:noFill/>
              <a:round/>
              <a:headEnd/>
              <a:tailEnd/>
            </a:ln>
            <a:effectLst/>
          </p:spPr>
          <p:txBody>
            <a:bodyPr/>
            <a:lstStyle/>
            <a:p>
              <a:pPr algn="l">
                <a:lnSpc>
                  <a:spcPct val="100000"/>
                </a:lnSpc>
                <a:spcBef>
                  <a:spcPct val="0"/>
                </a:spcBef>
                <a:buClr>
                  <a:srgbClr val="000000"/>
                </a:buClr>
                <a:buSzPct val="100000"/>
                <a:buFontTx/>
                <a:buNone/>
              </a:pPr>
              <a:endParaRPr kumimoji="0" lang="zh-CN" altLang="en-US" sz="1800">
                <a:solidFill>
                  <a:srgbClr val="000000"/>
                </a:solidFill>
                <a:latin typeface="Arial" pitchFamily="34" charset="0"/>
              </a:endParaRPr>
            </a:p>
          </p:txBody>
        </p:sp>
        <p:sp>
          <p:nvSpPr>
            <p:cNvPr id="2085" name="Oval 37"/>
            <p:cNvSpPr>
              <a:spLocks noChangeArrowheads="1"/>
            </p:cNvSpPr>
            <p:nvPr/>
          </p:nvSpPr>
          <p:spPr bwMode="auto">
            <a:xfrm>
              <a:off x="5257" y="2958"/>
              <a:ext cx="127" cy="127"/>
            </a:xfrm>
            <a:prstGeom prst="ellipse">
              <a:avLst/>
            </a:prstGeom>
            <a:solidFill>
              <a:schemeClr val="folHlink"/>
            </a:solidFill>
            <a:ln w="9525">
              <a:noFill/>
              <a:round/>
              <a:headEnd/>
              <a:tailEnd/>
            </a:ln>
            <a:effectLst/>
          </p:spPr>
          <p:txBody>
            <a:bodyPr/>
            <a:lstStyle/>
            <a:p>
              <a:pPr algn="l">
                <a:lnSpc>
                  <a:spcPct val="100000"/>
                </a:lnSpc>
                <a:spcBef>
                  <a:spcPct val="0"/>
                </a:spcBef>
                <a:buClr>
                  <a:srgbClr val="000000"/>
                </a:buClr>
                <a:buSzPct val="100000"/>
                <a:buFontTx/>
                <a:buNone/>
              </a:pPr>
              <a:endParaRPr kumimoji="0" lang="zh-CN" altLang="en-US" sz="1800">
                <a:solidFill>
                  <a:srgbClr val="000000"/>
                </a:solidFill>
                <a:latin typeface="Arial" pitchFamily="34" charset="0"/>
              </a:endParaRPr>
            </a:p>
          </p:txBody>
        </p:sp>
        <p:sp>
          <p:nvSpPr>
            <p:cNvPr id="2086" name="Oval 38"/>
            <p:cNvSpPr>
              <a:spLocks noChangeArrowheads="1"/>
            </p:cNvSpPr>
            <p:nvPr/>
          </p:nvSpPr>
          <p:spPr bwMode="auto">
            <a:xfrm>
              <a:off x="4899" y="3137"/>
              <a:ext cx="127" cy="127"/>
            </a:xfrm>
            <a:prstGeom prst="ellipse">
              <a:avLst/>
            </a:prstGeom>
            <a:solidFill>
              <a:schemeClr val="folHlink"/>
            </a:solidFill>
            <a:ln w="9525">
              <a:noFill/>
              <a:round/>
              <a:headEnd/>
              <a:tailEnd/>
            </a:ln>
            <a:effectLst/>
          </p:spPr>
          <p:txBody>
            <a:bodyPr/>
            <a:lstStyle/>
            <a:p>
              <a:pPr algn="l">
                <a:lnSpc>
                  <a:spcPct val="100000"/>
                </a:lnSpc>
                <a:spcBef>
                  <a:spcPct val="0"/>
                </a:spcBef>
                <a:buClr>
                  <a:srgbClr val="000000"/>
                </a:buClr>
                <a:buSzPct val="100000"/>
                <a:buFontTx/>
                <a:buNone/>
              </a:pPr>
              <a:endParaRPr kumimoji="0" lang="zh-CN" altLang="en-US" sz="1800">
                <a:solidFill>
                  <a:srgbClr val="000000"/>
                </a:solidFill>
                <a:latin typeface="Arial" pitchFamily="34" charset="0"/>
              </a:endParaRPr>
            </a:p>
          </p:txBody>
        </p:sp>
        <p:sp>
          <p:nvSpPr>
            <p:cNvPr id="2087" name="Oval 39"/>
            <p:cNvSpPr>
              <a:spLocks noChangeArrowheads="1"/>
            </p:cNvSpPr>
            <p:nvPr/>
          </p:nvSpPr>
          <p:spPr bwMode="auto">
            <a:xfrm>
              <a:off x="5257" y="3137"/>
              <a:ext cx="127" cy="127"/>
            </a:xfrm>
            <a:prstGeom prst="ellipse">
              <a:avLst/>
            </a:prstGeom>
            <a:solidFill>
              <a:schemeClr val="folHlink"/>
            </a:solidFill>
            <a:ln w="9525">
              <a:noFill/>
              <a:round/>
              <a:headEnd/>
              <a:tailEnd/>
            </a:ln>
            <a:effectLst/>
          </p:spPr>
          <p:txBody>
            <a:bodyPr/>
            <a:lstStyle/>
            <a:p>
              <a:pPr algn="l">
                <a:lnSpc>
                  <a:spcPct val="100000"/>
                </a:lnSpc>
                <a:spcBef>
                  <a:spcPct val="0"/>
                </a:spcBef>
                <a:buClr>
                  <a:srgbClr val="000000"/>
                </a:buClr>
                <a:buSzPct val="100000"/>
                <a:buFontTx/>
                <a:buNone/>
              </a:pPr>
              <a:endParaRPr kumimoji="0" lang="zh-CN" altLang="en-US" sz="1800">
                <a:solidFill>
                  <a:srgbClr val="000000"/>
                </a:solidFill>
                <a:latin typeface="Arial" pitchFamily="34" charset="0"/>
              </a:endParaRPr>
            </a:p>
          </p:txBody>
        </p:sp>
      </p:grpSp>
      <p:sp>
        <p:nvSpPr>
          <p:cNvPr id="2088" name="Line 40"/>
          <p:cNvSpPr>
            <a:spLocks noChangeShapeType="1"/>
          </p:cNvSpPr>
          <p:nvPr/>
        </p:nvSpPr>
        <p:spPr bwMode="auto">
          <a:xfrm>
            <a:off x="330200" y="2819400"/>
            <a:ext cx="8915400" cy="0"/>
          </a:xfrm>
          <a:prstGeom prst="line">
            <a:avLst/>
          </a:prstGeom>
          <a:noFill/>
          <a:ln w="6350" cmpd="sng">
            <a:solidFill>
              <a:schemeClr val="tx1"/>
            </a:solidFill>
            <a:prstDash val="solid"/>
            <a:round/>
            <a:headEnd type="none" w="med" len="med"/>
            <a:tailEnd type="none" w="med" len="med"/>
          </a:ln>
          <a:effectLst/>
        </p:spPr>
        <p:txBody>
          <a:bodyPr/>
          <a:lstStyle/>
          <a:p>
            <a:pPr algn="l">
              <a:lnSpc>
                <a:spcPct val="100000"/>
              </a:lnSpc>
              <a:spcBef>
                <a:spcPct val="0"/>
              </a:spcBef>
              <a:buClr>
                <a:srgbClr val="000000"/>
              </a:buClr>
              <a:buSzPct val="100000"/>
              <a:buFontTx/>
              <a:buNone/>
            </a:pPr>
            <a:endParaRPr kumimoji="0" lang="zh-CN" altLang="en-US" sz="1800">
              <a:solidFill>
                <a:srgbClr val="000000"/>
              </a:solidFill>
              <a:latin typeface="Arial" pitchFamily="34" charset="0"/>
            </a:endParaRPr>
          </a:p>
        </p:txBody>
      </p:sp>
    </p:spTree>
  </p:cSld>
  <p:clrMapOvr>
    <a:masterClrMapping/>
  </p:clrMapOvr>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endParaRPr lang="en-US" altLang="zh-CN">
              <a:solidFill>
                <a:srgbClr val="000000"/>
              </a:solidFill>
            </a:endParaRPr>
          </a:p>
        </p:txBody>
      </p:sp>
      <p:sp>
        <p:nvSpPr>
          <p:cNvPr id="5" name="页脚占位符 4"/>
          <p:cNvSpPr>
            <a:spLocks noGrp="1"/>
          </p:cNvSpPr>
          <p:nvPr>
            <p:ph type="ftr" sz="quarter" idx="11"/>
          </p:nvPr>
        </p:nvSpPr>
        <p:spPr/>
        <p:txBody>
          <a:bodyPr/>
          <a:lstStyle>
            <a:lvl1pPr>
              <a:defRPr/>
            </a:lvl1pPr>
          </a:lstStyle>
          <a:p>
            <a:endParaRPr lang="en-US" altLang="zh-CN">
              <a:solidFill>
                <a:srgbClr val="000000"/>
              </a:solidFill>
            </a:endParaRPr>
          </a:p>
        </p:txBody>
      </p:sp>
      <p:sp>
        <p:nvSpPr>
          <p:cNvPr id="6" name="灯片编号占位符 5"/>
          <p:cNvSpPr>
            <a:spLocks noGrp="1"/>
          </p:cNvSpPr>
          <p:nvPr>
            <p:ph type="sldNum" sz="quarter" idx="12"/>
          </p:nvPr>
        </p:nvSpPr>
        <p:spPr/>
        <p:txBody>
          <a:bodyPr/>
          <a:lstStyle>
            <a:lvl1pPr>
              <a:defRPr/>
            </a:lvl1pPr>
          </a:lstStyle>
          <a:p>
            <a:fld id="{2CA8894E-F003-4D9E-8D05-5D41CE40E2D4}" type="slidenum">
              <a:rPr lang="en-US" altLang="zh-CN">
                <a:solidFill>
                  <a:srgbClr val="000000"/>
                </a:solidFill>
              </a:rPr>
              <a:pPr/>
              <a:t>‹#›</a:t>
            </a:fld>
            <a:endParaRPr lang="en-US" altLang="zh-CN">
              <a:solidFill>
                <a:srgbClr val="000000"/>
              </a:solidFill>
            </a:endParaRPr>
          </a:p>
        </p:txBody>
      </p:sp>
    </p:spTree>
  </p:cSld>
  <p:clrMapOvr>
    <a:masterClrMapping/>
  </p:clrMapOvr>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82506" y="4406943"/>
            <a:ext cx="84201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82506" y="2906713"/>
            <a:ext cx="84201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p:cNvSpPr>
            <a:spLocks noGrp="1"/>
          </p:cNvSpPr>
          <p:nvPr>
            <p:ph type="dt" sz="half" idx="10"/>
          </p:nvPr>
        </p:nvSpPr>
        <p:spPr/>
        <p:txBody>
          <a:bodyPr/>
          <a:lstStyle>
            <a:lvl1pPr>
              <a:defRPr/>
            </a:lvl1pPr>
          </a:lstStyle>
          <a:p>
            <a:endParaRPr lang="en-US" altLang="zh-CN">
              <a:solidFill>
                <a:srgbClr val="000000"/>
              </a:solidFill>
            </a:endParaRPr>
          </a:p>
        </p:txBody>
      </p:sp>
      <p:sp>
        <p:nvSpPr>
          <p:cNvPr id="5" name="页脚占位符 4"/>
          <p:cNvSpPr>
            <a:spLocks noGrp="1"/>
          </p:cNvSpPr>
          <p:nvPr>
            <p:ph type="ftr" sz="quarter" idx="11"/>
          </p:nvPr>
        </p:nvSpPr>
        <p:spPr/>
        <p:txBody>
          <a:bodyPr/>
          <a:lstStyle>
            <a:lvl1pPr>
              <a:defRPr/>
            </a:lvl1pPr>
          </a:lstStyle>
          <a:p>
            <a:endParaRPr lang="en-US" altLang="zh-CN">
              <a:solidFill>
                <a:srgbClr val="000000"/>
              </a:solidFill>
            </a:endParaRPr>
          </a:p>
        </p:txBody>
      </p:sp>
      <p:sp>
        <p:nvSpPr>
          <p:cNvPr id="6" name="灯片编号占位符 5"/>
          <p:cNvSpPr>
            <a:spLocks noGrp="1"/>
          </p:cNvSpPr>
          <p:nvPr>
            <p:ph type="sldNum" sz="quarter" idx="12"/>
          </p:nvPr>
        </p:nvSpPr>
        <p:spPr/>
        <p:txBody>
          <a:bodyPr/>
          <a:lstStyle>
            <a:lvl1pPr>
              <a:defRPr/>
            </a:lvl1pPr>
          </a:lstStyle>
          <a:p>
            <a:fld id="{1B7E00A6-2311-4DA0-907D-9FAB3E0EA6DD}" type="slidenum">
              <a:rPr lang="en-US" altLang="zh-CN">
                <a:solidFill>
                  <a:srgbClr val="000000"/>
                </a:solidFill>
              </a:rPr>
              <a:pPr/>
              <a:t>‹#›</a:t>
            </a:fld>
            <a:endParaRPr lang="en-US" altLang="zh-CN">
              <a:solidFill>
                <a:srgbClr val="000000"/>
              </a:solidFill>
            </a:endParaRPr>
          </a:p>
        </p:txBody>
      </p:sp>
    </p:spTree>
  </p:cSld>
  <p:clrMapOvr>
    <a:masterClrMapping/>
  </p:clrMapOvr>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95300" y="1719263"/>
            <a:ext cx="4375150" cy="44116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5035550" y="1719263"/>
            <a:ext cx="4375150" cy="44116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lvl1pPr>
              <a:defRPr/>
            </a:lvl1pPr>
          </a:lstStyle>
          <a:p>
            <a:endParaRPr lang="en-US" altLang="zh-CN">
              <a:solidFill>
                <a:srgbClr val="000000"/>
              </a:solidFill>
            </a:endParaRPr>
          </a:p>
        </p:txBody>
      </p:sp>
      <p:sp>
        <p:nvSpPr>
          <p:cNvPr id="6" name="页脚占位符 5"/>
          <p:cNvSpPr>
            <a:spLocks noGrp="1"/>
          </p:cNvSpPr>
          <p:nvPr>
            <p:ph type="ftr" sz="quarter" idx="11"/>
          </p:nvPr>
        </p:nvSpPr>
        <p:spPr/>
        <p:txBody>
          <a:bodyPr/>
          <a:lstStyle>
            <a:lvl1pPr>
              <a:defRPr/>
            </a:lvl1pPr>
          </a:lstStyle>
          <a:p>
            <a:endParaRPr lang="en-US" altLang="zh-CN">
              <a:solidFill>
                <a:srgbClr val="000000"/>
              </a:solidFill>
            </a:endParaRPr>
          </a:p>
        </p:txBody>
      </p:sp>
      <p:sp>
        <p:nvSpPr>
          <p:cNvPr id="7" name="灯片编号占位符 6"/>
          <p:cNvSpPr>
            <a:spLocks noGrp="1"/>
          </p:cNvSpPr>
          <p:nvPr>
            <p:ph type="sldNum" sz="quarter" idx="12"/>
          </p:nvPr>
        </p:nvSpPr>
        <p:spPr/>
        <p:txBody>
          <a:bodyPr/>
          <a:lstStyle>
            <a:lvl1pPr>
              <a:defRPr/>
            </a:lvl1pPr>
          </a:lstStyle>
          <a:p>
            <a:fld id="{493B9907-2E56-4700-9D00-3BE6341CABFA}" type="slidenum">
              <a:rPr lang="en-US" altLang="zh-CN">
                <a:solidFill>
                  <a:srgbClr val="000000"/>
                </a:solidFill>
              </a:rPr>
              <a:pPr/>
              <a:t>‹#›</a:t>
            </a:fld>
            <a:endParaRPr lang="en-US" altLang="zh-CN">
              <a:solidFill>
                <a:srgbClr val="000000"/>
              </a:solidFill>
            </a:endParaRPr>
          </a:p>
        </p:txBody>
      </p:sp>
    </p:spTree>
  </p:cSld>
  <p:clrMapOvr>
    <a:masterClrMapping/>
  </p:clrMapOvr>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95300" y="274638"/>
            <a:ext cx="89154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95300" y="1535113"/>
            <a:ext cx="437687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95300" y="2174875"/>
            <a:ext cx="437687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5032115" y="1535113"/>
            <a:ext cx="437859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5032115" y="2174875"/>
            <a:ext cx="437859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lvl1pPr>
              <a:defRPr/>
            </a:lvl1pPr>
          </a:lstStyle>
          <a:p>
            <a:endParaRPr lang="en-US" altLang="zh-CN">
              <a:solidFill>
                <a:srgbClr val="000000"/>
              </a:solidFill>
            </a:endParaRPr>
          </a:p>
        </p:txBody>
      </p:sp>
      <p:sp>
        <p:nvSpPr>
          <p:cNvPr id="8" name="页脚占位符 7"/>
          <p:cNvSpPr>
            <a:spLocks noGrp="1"/>
          </p:cNvSpPr>
          <p:nvPr>
            <p:ph type="ftr" sz="quarter" idx="11"/>
          </p:nvPr>
        </p:nvSpPr>
        <p:spPr/>
        <p:txBody>
          <a:bodyPr/>
          <a:lstStyle>
            <a:lvl1pPr>
              <a:defRPr/>
            </a:lvl1pPr>
          </a:lstStyle>
          <a:p>
            <a:endParaRPr lang="en-US" altLang="zh-CN">
              <a:solidFill>
                <a:srgbClr val="000000"/>
              </a:solidFill>
            </a:endParaRPr>
          </a:p>
        </p:txBody>
      </p:sp>
      <p:sp>
        <p:nvSpPr>
          <p:cNvPr id="9" name="灯片编号占位符 8"/>
          <p:cNvSpPr>
            <a:spLocks noGrp="1"/>
          </p:cNvSpPr>
          <p:nvPr>
            <p:ph type="sldNum" sz="quarter" idx="12"/>
          </p:nvPr>
        </p:nvSpPr>
        <p:spPr/>
        <p:txBody>
          <a:bodyPr/>
          <a:lstStyle>
            <a:lvl1pPr>
              <a:defRPr/>
            </a:lvl1pPr>
          </a:lstStyle>
          <a:p>
            <a:fld id="{A6A5FC69-6A48-4075-9EC1-8D6710037910}" type="slidenum">
              <a:rPr lang="en-US" altLang="zh-CN">
                <a:solidFill>
                  <a:srgbClr val="000000"/>
                </a:solidFill>
              </a:rPr>
              <a:pPr/>
              <a:t>‹#›</a:t>
            </a:fld>
            <a:endParaRPr lang="en-US" altLang="zh-CN">
              <a:solidFill>
                <a:srgbClr val="000000"/>
              </a:solidFill>
            </a:endParaRPr>
          </a:p>
        </p:txBody>
      </p:sp>
    </p:spTree>
  </p:cSld>
  <p:clrMapOvr>
    <a:masterClrMapping/>
  </p:clrMapOvr>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lvl1pPr>
              <a:defRPr/>
            </a:lvl1pPr>
          </a:lstStyle>
          <a:p>
            <a:endParaRPr lang="en-US" altLang="zh-CN">
              <a:solidFill>
                <a:srgbClr val="000000"/>
              </a:solidFill>
            </a:endParaRPr>
          </a:p>
        </p:txBody>
      </p:sp>
      <p:sp>
        <p:nvSpPr>
          <p:cNvPr id="4" name="页脚占位符 3"/>
          <p:cNvSpPr>
            <a:spLocks noGrp="1"/>
          </p:cNvSpPr>
          <p:nvPr>
            <p:ph type="ftr" sz="quarter" idx="11"/>
          </p:nvPr>
        </p:nvSpPr>
        <p:spPr/>
        <p:txBody>
          <a:bodyPr/>
          <a:lstStyle>
            <a:lvl1pPr>
              <a:defRPr/>
            </a:lvl1pPr>
          </a:lstStyle>
          <a:p>
            <a:endParaRPr lang="en-US" altLang="zh-CN">
              <a:solidFill>
                <a:srgbClr val="000000"/>
              </a:solidFill>
            </a:endParaRPr>
          </a:p>
        </p:txBody>
      </p:sp>
      <p:sp>
        <p:nvSpPr>
          <p:cNvPr id="5" name="灯片编号占位符 4"/>
          <p:cNvSpPr>
            <a:spLocks noGrp="1"/>
          </p:cNvSpPr>
          <p:nvPr>
            <p:ph type="sldNum" sz="quarter" idx="12"/>
          </p:nvPr>
        </p:nvSpPr>
        <p:spPr/>
        <p:txBody>
          <a:bodyPr/>
          <a:lstStyle>
            <a:lvl1pPr>
              <a:defRPr/>
            </a:lvl1pPr>
          </a:lstStyle>
          <a:p>
            <a:fld id="{DED85139-820C-4E23-B1ED-C921D18E1051}" type="slidenum">
              <a:rPr lang="en-US" altLang="zh-CN">
                <a:solidFill>
                  <a:srgbClr val="000000"/>
                </a:solidFill>
              </a:rPr>
              <a:pPr/>
              <a:t>‹#›</a:t>
            </a:fld>
            <a:endParaRPr lang="en-US" altLang="zh-CN">
              <a:solidFill>
                <a:srgbClr val="000000"/>
              </a:solidFill>
            </a:endParaRPr>
          </a:p>
        </p:txBody>
      </p:sp>
    </p:spTree>
  </p:cSld>
  <p:clrMapOvr>
    <a:masterClrMapping/>
  </p:clrMapOvr>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vl1pPr>
          </a:lstStyle>
          <a:p>
            <a:endParaRPr lang="en-US" altLang="zh-CN">
              <a:solidFill>
                <a:srgbClr val="000000"/>
              </a:solidFill>
            </a:endParaRPr>
          </a:p>
        </p:txBody>
      </p:sp>
      <p:sp>
        <p:nvSpPr>
          <p:cNvPr id="3" name="页脚占位符 2"/>
          <p:cNvSpPr>
            <a:spLocks noGrp="1"/>
          </p:cNvSpPr>
          <p:nvPr>
            <p:ph type="ftr" sz="quarter" idx="11"/>
          </p:nvPr>
        </p:nvSpPr>
        <p:spPr/>
        <p:txBody>
          <a:bodyPr/>
          <a:lstStyle>
            <a:lvl1pPr>
              <a:defRPr/>
            </a:lvl1pPr>
          </a:lstStyle>
          <a:p>
            <a:endParaRPr lang="en-US" altLang="zh-CN">
              <a:solidFill>
                <a:srgbClr val="000000"/>
              </a:solidFill>
            </a:endParaRPr>
          </a:p>
        </p:txBody>
      </p:sp>
      <p:sp>
        <p:nvSpPr>
          <p:cNvPr id="4" name="灯片编号占位符 3"/>
          <p:cNvSpPr>
            <a:spLocks noGrp="1"/>
          </p:cNvSpPr>
          <p:nvPr>
            <p:ph type="sldNum" sz="quarter" idx="12"/>
          </p:nvPr>
        </p:nvSpPr>
        <p:spPr/>
        <p:txBody>
          <a:bodyPr/>
          <a:lstStyle>
            <a:lvl1pPr>
              <a:defRPr/>
            </a:lvl1pPr>
          </a:lstStyle>
          <a:p>
            <a:fld id="{EBCD4F1C-35F4-4F09-BC41-3C7410EAC83F}" type="slidenum">
              <a:rPr lang="en-US" altLang="zh-CN">
                <a:solidFill>
                  <a:srgbClr val="000000"/>
                </a:solidFill>
              </a:rPr>
              <a:pPr/>
              <a:t>‹#›</a:t>
            </a:fld>
            <a:endParaRPr lang="en-US" altLang="zh-CN">
              <a:solidFill>
                <a:srgbClr val="000000"/>
              </a:solidFill>
            </a:endParaRPr>
          </a:p>
        </p:txBody>
      </p:sp>
    </p:spTree>
  </p:cSld>
  <p:clrMapOvr>
    <a:masterClrMapping/>
  </p:clrMapOvr>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95300" y="273050"/>
            <a:ext cx="3259006" cy="1162050"/>
          </a:xfrm>
        </p:spPr>
        <p:txBody>
          <a:bodyPr/>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872972" y="273093"/>
            <a:ext cx="5537729"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95300" y="1435103"/>
            <a:ext cx="3259006"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lvl1pPr>
              <a:defRPr/>
            </a:lvl1pPr>
          </a:lstStyle>
          <a:p>
            <a:endParaRPr lang="en-US" altLang="zh-CN">
              <a:solidFill>
                <a:srgbClr val="000000"/>
              </a:solidFill>
            </a:endParaRPr>
          </a:p>
        </p:txBody>
      </p:sp>
      <p:sp>
        <p:nvSpPr>
          <p:cNvPr id="6" name="页脚占位符 5"/>
          <p:cNvSpPr>
            <a:spLocks noGrp="1"/>
          </p:cNvSpPr>
          <p:nvPr>
            <p:ph type="ftr" sz="quarter" idx="11"/>
          </p:nvPr>
        </p:nvSpPr>
        <p:spPr/>
        <p:txBody>
          <a:bodyPr/>
          <a:lstStyle>
            <a:lvl1pPr>
              <a:defRPr/>
            </a:lvl1pPr>
          </a:lstStyle>
          <a:p>
            <a:endParaRPr lang="en-US" altLang="zh-CN">
              <a:solidFill>
                <a:srgbClr val="000000"/>
              </a:solidFill>
            </a:endParaRPr>
          </a:p>
        </p:txBody>
      </p:sp>
      <p:sp>
        <p:nvSpPr>
          <p:cNvPr id="7" name="灯片编号占位符 6"/>
          <p:cNvSpPr>
            <a:spLocks noGrp="1"/>
          </p:cNvSpPr>
          <p:nvPr>
            <p:ph type="sldNum" sz="quarter" idx="12"/>
          </p:nvPr>
        </p:nvSpPr>
        <p:spPr/>
        <p:txBody>
          <a:bodyPr/>
          <a:lstStyle>
            <a:lvl1pPr>
              <a:defRPr/>
            </a:lvl1pPr>
          </a:lstStyle>
          <a:p>
            <a:fld id="{F19EB105-DA4A-4648-8AED-D7DCE77D0F41}" type="slidenum">
              <a:rPr lang="en-US" altLang="zh-CN">
                <a:solidFill>
                  <a:srgbClr val="000000"/>
                </a:solidFill>
              </a:rPr>
              <a:pPr/>
              <a:t>‹#›</a:t>
            </a:fld>
            <a:endParaRPr lang="en-US" altLang="zh-CN">
              <a:solidFill>
                <a:srgbClr val="000000"/>
              </a:solidFill>
            </a:endParaRPr>
          </a:p>
        </p:txBody>
      </p:sp>
    </p:spTree>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941645" y="4800600"/>
            <a:ext cx="5943600" cy="566738"/>
          </a:xfrm>
        </p:spPr>
        <p:txBody>
          <a:bodyPr/>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941645" y="612775"/>
            <a:ext cx="59436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941645" y="5367338"/>
            <a:ext cx="59436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lvl1pPr>
              <a:defRPr/>
            </a:lvl1pPr>
          </a:lstStyle>
          <a:p>
            <a:endParaRPr lang="en-US" altLang="zh-CN">
              <a:solidFill>
                <a:srgbClr val="000000"/>
              </a:solidFill>
            </a:endParaRPr>
          </a:p>
        </p:txBody>
      </p:sp>
      <p:sp>
        <p:nvSpPr>
          <p:cNvPr id="6" name="页脚占位符 5"/>
          <p:cNvSpPr>
            <a:spLocks noGrp="1"/>
          </p:cNvSpPr>
          <p:nvPr>
            <p:ph type="ftr" sz="quarter" idx="11"/>
          </p:nvPr>
        </p:nvSpPr>
        <p:spPr/>
        <p:txBody>
          <a:bodyPr/>
          <a:lstStyle>
            <a:lvl1pPr>
              <a:defRPr/>
            </a:lvl1pPr>
          </a:lstStyle>
          <a:p>
            <a:endParaRPr lang="en-US" altLang="zh-CN">
              <a:solidFill>
                <a:srgbClr val="000000"/>
              </a:solidFill>
            </a:endParaRPr>
          </a:p>
        </p:txBody>
      </p:sp>
      <p:sp>
        <p:nvSpPr>
          <p:cNvPr id="7" name="灯片编号占位符 6"/>
          <p:cNvSpPr>
            <a:spLocks noGrp="1"/>
          </p:cNvSpPr>
          <p:nvPr>
            <p:ph type="sldNum" sz="quarter" idx="12"/>
          </p:nvPr>
        </p:nvSpPr>
        <p:spPr/>
        <p:txBody>
          <a:bodyPr/>
          <a:lstStyle>
            <a:lvl1pPr>
              <a:defRPr/>
            </a:lvl1pPr>
          </a:lstStyle>
          <a:p>
            <a:fld id="{FAB8E615-9F7E-4B3A-87EA-A0441F520677}" type="slidenum">
              <a:rPr lang="en-US" altLang="zh-CN">
                <a:solidFill>
                  <a:srgbClr val="000000"/>
                </a:solidFill>
              </a:rPr>
              <a:pPr/>
              <a:t>‹#›</a:t>
            </a:fld>
            <a:endParaRPr lang="en-US" altLang="zh-CN">
              <a:solidFill>
                <a:srgbClr val="000000"/>
              </a:solidFill>
            </a:endParaRPr>
          </a:p>
        </p:txBody>
      </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95300" y="274638"/>
            <a:ext cx="89154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95300" y="1535113"/>
            <a:ext cx="437673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95300" y="2174875"/>
            <a:ext cx="437673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5032404" y="1535113"/>
            <a:ext cx="437832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5032404" y="2174875"/>
            <a:ext cx="437832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1035"/>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1036"/>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1037"/>
          <p:cNvSpPr>
            <a:spLocks noGrp="1" noChangeArrowheads="1"/>
          </p:cNvSpPr>
          <p:nvPr>
            <p:ph type="sldNum" sz="quarter" idx="12"/>
          </p:nvPr>
        </p:nvSpPr>
        <p:spPr>
          <a:ln/>
        </p:spPr>
        <p:txBody>
          <a:bodyPr/>
          <a:lstStyle>
            <a:lvl1pPr>
              <a:defRPr/>
            </a:lvl1pPr>
          </a:lstStyle>
          <a:p>
            <a:pPr>
              <a:defRPr/>
            </a:pPr>
            <a:fld id="{2714C5BD-8767-4D4E-A64E-7C04D1DEF2C2}" type="slidenum">
              <a:rPr lang="en-US" altLang="zh-CN"/>
              <a:pPr>
                <a:defRPr/>
              </a:pPr>
              <a:t>‹#›</a:t>
            </a:fld>
            <a:endParaRPr lang="en-US" altLang="zh-CN"/>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endParaRPr lang="en-US" altLang="zh-CN">
              <a:solidFill>
                <a:srgbClr val="000000"/>
              </a:solidFill>
            </a:endParaRPr>
          </a:p>
        </p:txBody>
      </p:sp>
      <p:sp>
        <p:nvSpPr>
          <p:cNvPr id="5" name="页脚占位符 4"/>
          <p:cNvSpPr>
            <a:spLocks noGrp="1"/>
          </p:cNvSpPr>
          <p:nvPr>
            <p:ph type="ftr" sz="quarter" idx="11"/>
          </p:nvPr>
        </p:nvSpPr>
        <p:spPr/>
        <p:txBody>
          <a:bodyPr/>
          <a:lstStyle>
            <a:lvl1pPr>
              <a:defRPr/>
            </a:lvl1pPr>
          </a:lstStyle>
          <a:p>
            <a:endParaRPr lang="en-US" altLang="zh-CN">
              <a:solidFill>
                <a:srgbClr val="000000"/>
              </a:solidFill>
            </a:endParaRPr>
          </a:p>
        </p:txBody>
      </p:sp>
      <p:sp>
        <p:nvSpPr>
          <p:cNvPr id="6" name="灯片编号占位符 5"/>
          <p:cNvSpPr>
            <a:spLocks noGrp="1"/>
          </p:cNvSpPr>
          <p:nvPr>
            <p:ph type="sldNum" sz="quarter" idx="12"/>
          </p:nvPr>
        </p:nvSpPr>
        <p:spPr/>
        <p:txBody>
          <a:bodyPr/>
          <a:lstStyle>
            <a:lvl1pPr>
              <a:defRPr/>
            </a:lvl1pPr>
          </a:lstStyle>
          <a:p>
            <a:fld id="{989AF373-686B-40F3-8B20-C6B00D5CCEBC}" type="slidenum">
              <a:rPr lang="en-US" altLang="zh-CN">
                <a:solidFill>
                  <a:srgbClr val="000000"/>
                </a:solidFill>
              </a:rPr>
              <a:pPr/>
              <a:t>‹#›</a:t>
            </a:fld>
            <a:endParaRPr lang="en-US" altLang="zh-CN">
              <a:solidFill>
                <a:srgbClr val="000000"/>
              </a:solidFill>
            </a:endParaRPr>
          </a:p>
        </p:txBody>
      </p:sp>
    </p:spTree>
  </p:cSld>
  <p:clrMapOvr>
    <a:masterClrMapping/>
  </p:clrMapOvr>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181850" y="122281"/>
            <a:ext cx="2228850" cy="6008687"/>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95300" y="122281"/>
            <a:ext cx="6521450" cy="6008687"/>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endParaRPr lang="en-US" altLang="zh-CN">
              <a:solidFill>
                <a:srgbClr val="000000"/>
              </a:solidFill>
            </a:endParaRPr>
          </a:p>
        </p:txBody>
      </p:sp>
      <p:sp>
        <p:nvSpPr>
          <p:cNvPr id="5" name="页脚占位符 4"/>
          <p:cNvSpPr>
            <a:spLocks noGrp="1"/>
          </p:cNvSpPr>
          <p:nvPr>
            <p:ph type="ftr" sz="quarter" idx="11"/>
          </p:nvPr>
        </p:nvSpPr>
        <p:spPr/>
        <p:txBody>
          <a:bodyPr/>
          <a:lstStyle>
            <a:lvl1pPr>
              <a:defRPr/>
            </a:lvl1pPr>
          </a:lstStyle>
          <a:p>
            <a:endParaRPr lang="en-US" altLang="zh-CN">
              <a:solidFill>
                <a:srgbClr val="000000"/>
              </a:solidFill>
            </a:endParaRPr>
          </a:p>
        </p:txBody>
      </p:sp>
      <p:sp>
        <p:nvSpPr>
          <p:cNvPr id="6" name="灯片编号占位符 5"/>
          <p:cNvSpPr>
            <a:spLocks noGrp="1"/>
          </p:cNvSpPr>
          <p:nvPr>
            <p:ph type="sldNum" sz="quarter" idx="12"/>
          </p:nvPr>
        </p:nvSpPr>
        <p:spPr/>
        <p:txBody>
          <a:bodyPr/>
          <a:lstStyle>
            <a:lvl1pPr>
              <a:defRPr/>
            </a:lvl1pPr>
          </a:lstStyle>
          <a:p>
            <a:fld id="{9BCA6E73-6EB8-4952-AA7A-9A8716A08EEF}" type="slidenum">
              <a:rPr lang="en-US" altLang="zh-CN">
                <a:solidFill>
                  <a:srgbClr val="000000"/>
                </a:solidFill>
              </a:rPr>
              <a:pPr/>
              <a:t>‹#›</a:t>
            </a:fld>
            <a:endParaRPr lang="en-US" altLang="zh-CN">
              <a:solidFill>
                <a:srgbClr val="000000"/>
              </a:solidFill>
            </a:endParaRPr>
          </a:p>
        </p:txBody>
      </p:sp>
    </p:spTree>
  </p:cSld>
  <p:clrMapOvr>
    <a:masterClrMapping/>
  </p:clrMapOvr>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495300" y="122238"/>
            <a:ext cx="8172450" cy="1295400"/>
          </a:xfrm>
        </p:spPr>
        <p:txBody>
          <a:bodyPr/>
          <a:lstStyle/>
          <a:p>
            <a:r>
              <a:rPr lang="zh-CN" altLang="en-US"/>
              <a:t>单击此处编辑母版标题样式</a:t>
            </a:r>
          </a:p>
        </p:txBody>
      </p:sp>
      <p:sp>
        <p:nvSpPr>
          <p:cNvPr id="3" name="表格占位符 2"/>
          <p:cNvSpPr>
            <a:spLocks noGrp="1"/>
          </p:cNvSpPr>
          <p:nvPr>
            <p:ph type="tbl" idx="1"/>
          </p:nvPr>
        </p:nvSpPr>
        <p:spPr>
          <a:xfrm>
            <a:off x="495300" y="1719263"/>
            <a:ext cx="8915400" cy="4411662"/>
          </a:xfrm>
        </p:spPr>
        <p:txBody>
          <a:bodyPr/>
          <a:lstStyle/>
          <a:p>
            <a:endParaRPr lang="zh-CN" altLang="en-US"/>
          </a:p>
        </p:txBody>
      </p:sp>
      <p:sp>
        <p:nvSpPr>
          <p:cNvPr id="4" name="日期占位符 3"/>
          <p:cNvSpPr>
            <a:spLocks noGrp="1"/>
          </p:cNvSpPr>
          <p:nvPr>
            <p:ph type="dt" sz="half" idx="10"/>
          </p:nvPr>
        </p:nvSpPr>
        <p:spPr>
          <a:xfrm>
            <a:off x="495300" y="6248400"/>
            <a:ext cx="2311400" cy="457200"/>
          </a:xfrm>
        </p:spPr>
        <p:txBody>
          <a:bodyPr/>
          <a:lstStyle>
            <a:lvl1pPr>
              <a:defRPr/>
            </a:lvl1pPr>
          </a:lstStyle>
          <a:p>
            <a:endParaRPr lang="en-US" altLang="zh-CN">
              <a:solidFill>
                <a:srgbClr val="000000"/>
              </a:solidFill>
            </a:endParaRPr>
          </a:p>
        </p:txBody>
      </p:sp>
      <p:sp>
        <p:nvSpPr>
          <p:cNvPr id="5" name="页脚占位符 4"/>
          <p:cNvSpPr>
            <a:spLocks noGrp="1"/>
          </p:cNvSpPr>
          <p:nvPr>
            <p:ph type="ftr" sz="quarter" idx="11"/>
          </p:nvPr>
        </p:nvSpPr>
        <p:spPr>
          <a:xfrm>
            <a:off x="3384550" y="6248400"/>
            <a:ext cx="3136900" cy="457200"/>
          </a:xfrm>
        </p:spPr>
        <p:txBody>
          <a:bodyPr/>
          <a:lstStyle>
            <a:lvl1pPr>
              <a:defRPr/>
            </a:lvl1pPr>
          </a:lstStyle>
          <a:p>
            <a:endParaRPr lang="en-US" altLang="zh-CN">
              <a:solidFill>
                <a:srgbClr val="000000"/>
              </a:solidFill>
            </a:endParaRPr>
          </a:p>
        </p:txBody>
      </p:sp>
      <p:sp>
        <p:nvSpPr>
          <p:cNvPr id="6" name="灯片编号占位符 5"/>
          <p:cNvSpPr>
            <a:spLocks noGrp="1"/>
          </p:cNvSpPr>
          <p:nvPr>
            <p:ph type="sldNum" sz="quarter" idx="12"/>
          </p:nvPr>
        </p:nvSpPr>
        <p:spPr>
          <a:xfrm>
            <a:off x="7099300" y="6248400"/>
            <a:ext cx="2311400" cy="457200"/>
          </a:xfrm>
        </p:spPr>
        <p:txBody>
          <a:bodyPr/>
          <a:lstStyle>
            <a:lvl1pPr>
              <a:defRPr/>
            </a:lvl1pPr>
          </a:lstStyle>
          <a:p>
            <a:fld id="{E9B83F64-9ACB-46A5-BFEE-547E4156C335}" type="slidenum">
              <a:rPr lang="en-US" altLang="zh-CN">
                <a:solidFill>
                  <a:srgbClr val="000000"/>
                </a:solidFill>
              </a:rPr>
              <a:pPr/>
              <a:t>‹#›</a:t>
            </a:fld>
            <a:endParaRPr lang="en-US" altLang="zh-CN">
              <a:solidFill>
                <a:srgbClr val="000000"/>
              </a:solidFill>
            </a:endParaRPr>
          </a:p>
        </p:txBody>
      </p:sp>
    </p:spTree>
  </p:cSld>
  <p:clrMapOvr>
    <a:masterClrMapping/>
  </p:clrMapOvr>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495300" y="122238"/>
            <a:ext cx="8172450" cy="1295400"/>
          </a:xfrm>
        </p:spPr>
        <p:txBody>
          <a:bodyPr/>
          <a:lstStyle/>
          <a:p>
            <a:r>
              <a:rPr lang="zh-CN" altLang="en-US"/>
              <a:t>单击此处编辑母版标题样式</a:t>
            </a:r>
          </a:p>
        </p:txBody>
      </p:sp>
      <p:sp>
        <p:nvSpPr>
          <p:cNvPr id="3" name="文本占位符 2"/>
          <p:cNvSpPr>
            <a:spLocks noGrp="1"/>
          </p:cNvSpPr>
          <p:nvPr>
            <p:ph type="body" sz="half" idx="1"/>
          </p:nvPr>
        </p:nvSpPr>
        <p:spPr>
          <a:xfrm>
            <a:off x="495300" y="1719263"/>
            <a:ext cx="4375150" cy="4411662"/>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5035550" y="1719263"/>
            <a:ext cx="4375150" cy="4411662"/>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a:xfrm>
            <a:off x="495300" y="6248400"/>
            <a:ext cx="2311400" cy="457200"/>
          </a:xfrm>
        </p:spPr>
        <p:txBody>
          <a:bodyPr/>
          <a:lstStyle>
            <a:lvl1pPr>
              <a:defRPr/>
            </a:lvl1pPr>
          </a:lstStyle>
          <a:p>
            <a:endParaRPr lang="en-US" altLang="zh-CN">
              <a:solidFill>
                <a:srgbClr val="000000"/>
              </a:solidFill>
            </a:endParaRPr>
          </a:p>
        </p:txBody>
      </p:sp>
      <p:sp>
        <p:nvSpPr>
          <p:cNvPr id="6" name="页脚占位符 5"/>
          <p:cNvSpPr>
            <a:spLocks noGrp="1"/>
          </p:cNvSpPr>
          <p:nvPr>
            <p:ph type="ftr" sz="quarter" idx="11"/>
          </p:nvPr>
        </p:nvSpPr>
        <p:spPr>
          <a:xfrm>
            <a:off x="3384550" y="6248400"/>
            <a:ext cx="3136900" cy="457200"/>
          </a:xfrm>
        </p:spPr>
        <p:txBody>
          <a:bodyPr/>
          <a:lstStyle>
            <a:lvl1pPr>
              <a:defRPr/>
            </a:lvl1pPr>
          </a:lstStyle>
          <a:p>
            <a:endParaRPr lang="en-US" altLang="zh-CN">
              <a:solidFill>
                <a:srgbClr val="000000"/>
              </a:solidFill>
            </a:endParaRPr>
          </a:p>
        </p:txBody>
      </p:sp>
      <p:sp>
        <p:nvSpPr>
          <p:cNvPr id="7" name="灯片编号占位符 6"/>
          <p:cNvSpPr>
            <a:spLocks noGrp="1"/>
          </p:cNvSpPr>
          <p:nvPr>
            <p:ph type="sldNum" sz="quarter" idx="12"/>
          </p:nvPr>
        </p:nvSpPr>
        <p:spPr>
          <a:xfrm>
            <a:off x="7099300" y="6248400"/>
            <a:ext cx="2311400" cy="457200"/>
          </a:xfrm>
        </p:spPr>
        <p:txBody>
          <a:bodyPr/>
          <a:lstStyle>
            <a:lvl1pPr>
              <a:defRPr/>
            </a:lvl1pPr>
          </a:lstStyle>
          <a:p>
            <a:fld id="{63920D13-2111-4582-8FB1-D5397706CC19}" type="slidenum">
              <a:rPr lang="en-US" altLang="zh-CN">
                <a:solidFill>
                  <a:srgbClr val="000000"/>
                </a:solidFill>
              </a:rPr>
              <a:pPr/>
              <a:t>‹#›</a:t>
            </a:fld>
            <a:endParaRPr lang="en-US" altLang="zh-CN">
              <a:solidFill>
                <a:srgbClr val="000000"/>
              </a:solidFill>
            </a:endParaRPr>
          </a:p>
        </p:txBody>
      </p:sp>
    </p:spTree>
  </p:cSld>
  <p:clrMapOvr>
    <a:masterClrMapping/>
  </p:clrMapOvr>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type="clipArtAndTx" preserve="1">
  <p:cSld name="标题，剪贴画与文本">
    <p:spTree>
      <p:nvGrpSpPr>
        <p:cNvPr id="1" name=""/>
        <p:cNvGrpSpPr/>
        <p:nvPr/>
      </p:nvGrpSpPr>
      <p:grpSpPr>
        <a:xfrm>
          <a:off x="0" y="0"/>
          <a:ext cx="0" cy="0"/>
          <a:chOff x="0" y="0"/>
          <a:chExt cx="0" cy="0"/>
        </a:xfrm>
      </p:grpSpPr>
      <p:sp>
        <p:nvSpPr>
          <p:cNvPr id="2" name="标题 1"/>
          <p:cNvSpPr>
            <a:spLocks noGrp="1"/>
          </p:cNvSpPr>
          <p:nvPr>
            <p:ph type="title"/>
          </p:nvPr>
        </p:nvSpPr>
        <p:spPr>
          <a:xfrm>
            <a:off x="495300" y="122238"/>
            <a:ext cx="8172450" cy="1295400"/>
          </a:xfrm>
        </p:spPr>
        <p:txBody>
          <a:bodyPr/>
          <a:lstStyle/>
          <a:p>
            <a:r>
              <a:rPr lang="zh-CN" altLang="en-US"/>
              <a:t>单击此处编辑母版标题样式</a:t>
            </a:r>
          </a:p>
        </p:txBody>
      </p:sp>
      <p:sp>
        <p:nvSpPr>
          <p:cNvPr id="3" name="剪贴画占位符 2"/>
          <p:cNvSpPr>
            <a:spLocks noGrp="1"/>
          </p:cNvSpPr>
          <p:nvPr>
            <p:ph type="clipArt" sz="half" idx="1"/>
          </p:nvPr>
        </p:nvSpPr>
        <p:spPr>
          <a:xfrm>
            <a:off x="495300" y="1719263"/>
            <a:ext cx="4375150" cy="4411662"/>
          </a:xfrm>
        </p:spPr>
        <p:txBody>
          <a:bodyPr/>
          <a:lstStyle/>
          <a:p>
            <a:endParaRPr lang="zh-CN" altLang="en-US"/>
          </a:p>
        </p:txBody>
      </p:sp>
      <p:sp>
        <p:nvSpPr>
          <p:cNvPr id="4" name="文本占位符 3"/>
          <p:cNvSpPr>
            <a:spLocks noGrp="1"/>
          </p:cNvSpPr>
          <p:nvPr>
            <p:ph type="body" sz="half" idx="2"/>
          </p:nvPr>
        </p:nvSpPr>
        <p:spPr>
          <a:xfrm>
            <a:off x="5035550" y="1719263"/>
            <a:ext cx="4375150" cy="4411662"/>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a:xfrm>
            <a:off x="495300" y="6248400"/>
            <a:ext cx="2311400" cy="457200"/>
          </a:xfrm>
        </p:spPr>
        <p:txBody>
          <a:bodyPr/>
          <a:lstStyle>
            <a:lvl1pPr>
              <a:defRPr/>
            </a:lvl1pPr>
          </a:lstStyle>
          <a:p>
            <a:endParaRPr lang="en-US" altLang="zh-CN">
              <a:solidFill>
                <a:srgbClr val="000000"/>
              </a:solidFill>
            </a:endParaRPr>
          </a:p>
        </p:txBody>
      </p:sp>
      <p:sp>
        <p:nvSpPr>
          <p:cNvPr id="6" name="页脚占位符 5"/>
          <p:cNvSpPr>
            <a:spLocks noGrp="1"/>
          </p:cNvSpPr>
          <p:nvPr>
            <p:ph type="ftr" sz="quarter" idx="11"/>
          </p:nvPr>
        </p:nvSpPr>
        <p:spPr>
          <a:xfrm>
            <a:off x="3384550" y="6248400"/>
            <a:ext cx="3136900" cy="457200"/>
          </a:xfrm>
        </p:spPr>
        <p:txBody>
          <a:bodyPr/>
          <a:lstStyle>
            <a:lvl1pPr>
              <a:defRPr/>
            </a:lvl1pPr>
          </a:lstStyle>
          <a:p>
            <a:endParaRPr lang="en-US" altLang="zh-CN">
              <a:solidFill>
                <a:srgbClr val="000000"/>
              </a:solidFill>
            </a:endParaRPr>
          </a:p>
        </p:txBody>
      </p:sp>
      <p:sp>
        <p:nvSpPr>
          <p:cNvPr id="7" name="灯片编号占位符 6"/>
          <p:cNvSpPr>
            <a:spLocks noGrp="1"/>
          </p:cNvSpPr>
          <p:nvPr>
            <p:ph type="sldNum" sz="quarter" idx="12"/>
          </p:nvPr>
        </p:nvSpPr>
        <p:spPr>
          <a:xfrm>
            <a:off x="7099300" y="6248400"/>
            <a:ext cx="2311400" cy="457200"/>
          </a:xfrm>
        </p:spPr>
        <p:txBody>
          <a:bodyPr/>
          <a:lstStyle>
            <a:lvl1pPr>
              <a:defRPr/>
            </a:lvl1pPr>
          </a:lstStyle>
          <a:p>
            <a:fld id="{4146F75F-B8C0-4C32-9DED-574365B795D8}" type="slidenum">
              <a:rPr lang="en-US" altLang="zh-CN">
                <a:solidFill>
                  <a:srgbClr val="000000"/>
                </a:solidFill>
              </a:rPr>
              <a:pPr/>
              <a:t>‹#›</a:t>
            </a:fld>
            <a:endParaRPr lang="en-US" altLang="zh-CN">
              <a:solidFill>
                <a:srgbClr val="000000"/>
              </a:solidFill>
            </a:endParaRPr>
          </a:p>
        </p:txBody>
      </p:sp>
    </p:spTree>
  </p:cSld>
  <p:clrMapOvr>
    <a:masterClrMapping/>
  </p:clrMapOvr>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2050" name="Line 2"/>
          <p:cNvSpPr>
            <a:spLocks noChangeShapeType="1"/>
          </p:cNvSpPr>
          <p:nvPr/>
        </p:nvSpPr>
        <p:spPr bwMode="auto">
          <a:xfrm>
            <a:off x="7924800" y="1066800"/>
            <a:ext cx="0" cy="4495800"/>
          </a:xfrm>
          <a:prstGeom prst="line">
            <a:avLst/>
          </a:prstGeom>
          <a:noFill/>
          <a:ln w="9525" cmpd="sng">
            <a:solidFill>
              <a:schemeClr val="tx1"/>
            </a:solidFill>
            <a:prstDash val="solid"/>
            <a:round/>
            <a:headEnd type="none" w="med" len="med"/>
            <a:tailEnd type="none" w="med" len="med"/>
          </a:ln>
          <a:effectLst/>
        </p:spPr>
        <p:txBody>
          <a:bodyPr/>
          <a:lstStyle/>
          <a:p>
            <a:pPr algn="l">
              <a:lnSpc>
                <a:spcPct val="100000"/>
              </a:lnSpc>
              <a:spcBef>
                <a:spcPct val="0"/>
              </a:spcBef>
              <a:buClr>
                <a:srgbClr val="000000"/>
              </a:buClr>
              <a:buSzPct val="100000"/>
              <a:buFontTx/>
              <a:buNone/>
            </a:pPr>
            <a:endParaRPr kumimoji="0" lang="zh-CN" altLang="en-US" sz="1800">
              <a:solidFill>
                <a:srgbClr val="000000"/>
              </a:solidFill>
              <a:latin typeface="Arial" pitchFamily="34" charset="0"/>
            </a:endParaRPr>
          </a:p>
        </p:txBody>
      </p:sp>
      <p:sp>
        <p:nvSpPr>
          <p:cNvPr id="2051" name="Rectangle 3"/>
          <p:cNvSpPr>
            <a:spLocks noGrp="1" noChangeArrowheads="1"/>
          </p:cNvSpPr>
          <p:nvPr>
            <p:ph type="ctrTitle"/>
          </p:nvPr>
        </p:nvSpPr>
        <p:spPr>
          <a:xfrm>
            <a:off x="342239" y="466725"/>
            <a:ext cx="7346950" cy="2133600"/>
          </a:xfrm>
        </p:spPr>
        <p:txBody>
          <a:bodyPr/>
          <a:lstStyle>
            <a:lvl1pPr algn="r">
              <a:defRPr sz="4800"/>
            </a:lvl1pPr>
          </a:lstStyle>
          <a:p>
            <a:r>
              <a:rPr lang="zh-CN" altLang="en-US"/>
              <a:t>单击此处编辑母版标题样式</a:t>
            </a:r>
          </a:p>
        </p:txBody>
      </p:sp>
      <p:sp>
        <p:nvSpPr>
          <p:cNvPr id="2052" name="Rectangle 4"/>
          <p:cNvSpPr>
            <a:spLocks noGrp="1" noChangeArrowheads="1"/>
          </p:cNvSpPr>
          <p:nvPr>
            <p:ph type="subTitle" idx="1"/>
          </p:nvPr>
        </p:nvSpPr>
        <p:spPr>
          <a:xfrm>
            <a:off x="920089" y="3049588"/>
            <a:ext cx="6769100" cy="2362200"/>
          </a:xfrm>
        </p:spPr>
        <p:txBody>
          <a:bodyPr/>
          <a:lstStyle>
            <a:lvl1pPr marL="0" indent="0" algn="r">
              <a:buFont typeface="Wingdings" pitchFamily="2" charset="2"/>
              <a:buNone/>
              <a:defRPr sz="3200"/>
            </a:lvl1pPr>
          </a:lstStyle>
          <a:p>
            <a:r>
              <a:rPr lang="zh-CN" altLang="en-US"/>
              <a:t>单击此处编辑母版副标题样式</a:t>
            </a:r>
          </a:p>
        </p:txBody>
      </p:sp>
      <p:sp>
        <p:nvSpPr>
          <p:cNvPr id="2053" name="Rectangle 5"/>
          <p:cNvSpPr>
            <a:spLocks noGrp="1" noChangeArrowheads="1"/>
          </p:cNvSpPr>
          <p:nvPr>
            <p:ph type="dt" sz="half" idx="2"/>
          </p:nvPr>
        </p:nvSpPr>
        <p:spPr/>
        <p:txBody>
          <a:bodyPr/>
          <a:lstStyle>
            <a:lvl1pPr>
              <a:defRPr/>
            </a:lvl1pPr>
          </a:lstStyle>
          <a:p>
            <a:endParaRPr lang="en-US" altLang="zh-CN">
              <a:solidFill>
                <a:srgbClr val="000000"/>
              </a:solidFill>
            </a:endParaRPr>
          </a:p>
        </p:txBody>
      </p:sp>
      <p:sp>
        <p:nvSpPr>
          <p:cNvPr id="2054" name="Rectangle 6"/>
          <p:cNvSpPr>
            <a:spLocks noGrp="1" noChangeArrowheads="1"/>
          </p:cNvSpPr>
          <p:nvPr>
            <p:ph type="ftr" sz="quarter" idx="3"/>
          </p:nvPr>
        </p:nvSpPr>
        <p:spPr/>
        <p:txBody>
          <a:bodyPr/>
          <a:lstStyle>
            <a:lvl1pPr>
              <a:defRPr/>
            </a:lvl1pPr>
          </a:lstStyle>
          <a:p>
            <a:endParaRPr lang="en-US" altLang="zh-CN">
              <a:solidFill>
                <a:srgbClr val="000000"/>
              </a:solidFill>
            </a:endParaRPr>
          </a:p>
        </p:txBody>
      </p:sp>
      <p:sp>
        <p:nvSpPr>
          <p:cNvPr id="2055" name="Rectangle 7"/>
          <p:cNvSpPr>
            <a:spLocks noGrp="1" noChangeArrowheads="1"/>
          </p:cNvSpPr>
          <p:nvPr>
            <p:ph type="sldNum" sz="quarter" idx="4"/>
          </p:nvPr>
        </p:nvSpPr>
        <p:spPr/>
        <p:txBody>
          <a:bodyPr/>
          <a:lstStyle>
            <a:lvl1pPr>
              <a:defRPr/>
            </a:lvl1pPr>
          </a:lstStyle>
          <a:p>
            <a:fld id="{BC951EB2-52AA-48BD-B6DF-37C9F7C9903A}" type="slidenum">
              <a:rPr lang="en-US" altLang="zh-CN">
                <a:solidFill>
                  <a:srgbClr val="000000"/>
                </a:solidFill>
              </a:rPr>
              <a:pPr/>
              <a:t>‹#›</a:t>
            </a:fld>
            <a:endParaRPr lang="en-US" altLang="zh-CN">
              <a:solidFill>
                <a:srgbClr val="000000"/>
              </a:solidFill>
            </a:endParaRPr>
          </a:p>
        </p:txBody>
      </p:sp>
      <p:grpSp>
        <p:nvGrpSpPr>
          <p:cNvPr id="2" name="Group 8"/>
          <p:cNvGrpSpPr>
            <a:grpSpLocks/>
          </p:cNvGrpSpPr>
          <p:nvPr/>
        </p:nvGrpSpPr>
        <p:grpSpPr bwMode="auto">
          <a:xfrm>
            <a:off x="8117424" y="2992438"/>
            <a:ext cx="1449785" cy="2189162"/>
            <a:chOff x="4720" y="1885"/>
            <a:chExt cx="843" cy="1379"/>
          </a:xfrm>
        </p:grpSpPr>
        <p:sp>
          <p:nvSpPr>
            <p:cNvPr id="2057" name="Oval 9"/>
            <p:cNvSpPr>
              <a:spLocks noChangeArrowheads="1"/>
            </p:cNvSpPr>
            <p:nvPr/>
          </p:nvSpPr>
          <p:spPr bwMode="auto">
            <a:xfrm>
              <a:off x="4720" y="1885"/>
              <a:ext cx="127" cy="127"/>
            </a:xfrm>
            <a:prstGeom prst="ellipse">
              <a:avLst/>
            </a:prstGeom>
            <a:solidFill>
              <a:schemeClr val="tx2"/>
            </a:solidFill>
            <a:ln w="9525">
              <a:noFill/>
              <a:round/>
              <a:headEnd/>
              <a:tailEnd/>
            </a:ln>
            <a:effectLst/>
          </p:spPr>
          <p:txBody>
            <a:bodyPr/>
            <a:lstStyle/>
            <a:p>
              <a:pPr algn="l">
                <a:lnSpc>
                  <a:spcPct val="100000"/>
                </a:lnSpc>
                <a:spcBef>
                  <a:spcPct val="0"/>
                </a:spcBef>
                <a:buClr>
                  <a:srgbClr val="000000"/>
                </a:buClr>
                <a:buSzPct val="100000"/>
                <a:buFontTx/>
                <a:buNone/>
              </a:pPr>
              <a:endParaRPr kumimoji="0" lang="zh-CN" altLang="en-US" sz="1800">
                <a:solidFill>
                  <a:srgbClr val="000000"/>
                </a:solidFill>
                <a:latin typeface="Arial" pitchFamily="34" charset="0"/>
              </a:endParaRPr>
            </a:p>
          </p:txBody>
        </p:sp>
        <p:sp>
          <p:nvSpPr>
            <p:cNvPr id="2058" name="Oval 10"/>
            <p:cNvSpPr>
              <a:spLocks noChangeArrowheads="1"/>
            </p:cNvSpPr>
            <p:nvPr/>
          </p:nvSpPr>
          <p:spPr bwMode="auto">
            <a:xfrm>
              <a:off x="4899" y="1885"/>
              <a:ext cx="127" cy="127"/>
            </a:xfrm>
            <a:prstGeom prst="ellipse">
              <a:avLst/>
            </a:prstGeom>
            <a:solidFill>
              <a:schemeClr val="tx2"/>
            </a:solidFill>
            <a:ln w="9525">
              <a:noFill/>
              <a:round/>
              <a:headEnd/>
              <a:tailEnd/>
            </a:ln>
            <a:effectLst/>
          </p:spPr>
          <p:txBody>
            <a:bodyPr/>
            <a:lstStyle/>
            <a:p>
              <a:pPr algn="l">
                <a:lnSpc>
                  <a:spcPct val="100000"/>
                </a:lnSpc>
                <a:spcBef>
                  <a:spcPct val="0"/>
                </a:spcBef>
                <a:buClr>
                  <a:srgbClr val="000000"/>
                </a:buClr>
                <a:buSzPct val="100000"/>
                <a:buFontTx/>
                <a:buNone/>
              </a:pPr>
              <a:endParaRPr kumimoji="0" lang="zh-CN" altLang="en-US" sz="1800">
                <a:solidFill>
                  <a:srgbClr val="000000"/>
                </a:solidFill>
                <a:latin typeface="Arial" pitchFamily="34" charset="0"/>
              </a:endParaRPr>
            </a:p>
          </p:txBody>
        </p:sp>
        <p:sp>
          <p:nvSpPr>
            <p:cNvPr id="2059" name="Oval 11"/>
            <p:cNvSpPr>
              <a:spLocks noChangeArrowheads="1"/>
            </p:cNvSpPr>
            <p:nvPr/>
          </p:nvSpPr>
          <p:spPr bwMode="auto">
            <a:xfrm>
              <a:off x="5078" y="1885"/>
              <a:ext cx="127" cy="127"/>
            </a:xfrm>
            <a:prstGeom prst="ellipse">
              <a:avLst/>
            </a:prstGeom>
            <a:solidFill>
              <a:schemeClr val="tx2"/>
            </a:solidFill>
            <a:ln w="9525">
              <a:noFill/>
              <a:round/>
              <a:headEnd/>
              <a:tailEnd/>
            </a:ln>
            <a:effectLst/>
          </p:spPr>
          <p:txBody>
            <a:bodyPr/>
            <a:lstStyle/>
            <a:p>
              <a:pPr algn="l">
                <a:lnSpc>
                  <a:spcPct val="100000"/>
                </a:lnSpc>
                <a:spcBef>
                  <a:spcPct val="0"/>
                </a:spcBef>
                <a:buClr>
                  <a:srgbClr val="000000"/>
                </a:buClr>
                <a:buSzPct val="100000"/>
                <a:buFontTx/>
                <a:buNone/>
              </a:pPr>
              <a:endParaRPr kumimoji="0" lang="zh-CN" altLang="en-US" sz="1800">
                <a:solidFill>
                  <a:srgbClr val="000000"/>
                </a:solidFill>
                <a:latin typeface="Arial" pitchFamily="34" charset="0"/>
              </a:endParaRPr>
            </a:p>
          </p:txBody>
        </p:sp>
        <p:sp>
          <p:nvSpPr>
            <p:cNvPr id="2060" name="Oval 12"/>
            <p:cNvSpPr>
              <a:spLocks noChangeArrowheads="1"/>
            </p:cNvSpPr>
            <p:nvPr/>
          </p:nvSpPr>
          <p:spPr bwMode="auto">
            <a:xfrm>
              <a:off x="4720" y="2064"/>
              <a:ext cx="127" cy="127"/>
            </a:xfrm>
            <a:prstGeom prst="ellipse">
              <a:avLst/>
            </a:prstGeom>
            <a:solidFill>
              <a:schemeClr val="tx2"/>
            </a:solidFill>
            <a:ln w="9525">
              <a:noFill/>
              <a:round/>
              <a:headEnd/>
              <a:tailEnd/>
            </a:ln>
            <a:effectLst/>
          </p:spPr>
          <p:txBody>
            <a:bodyPr/>
            <a:lstStyle/>
            <a:p>
              <a:pPr algn="l">
                <a:lnSpc>
                  <a:spcPct val="100000"/>
                </a:lnSpc>
                <a:spcBef>
                  <a:spcPct val="0"/>
                </a:spcBef>
                <a:buClr>
                  <a:srgbClr val="000000"/>
                </a:buClr>
                <a:buSzPct val="100000"/>
                <a:buFontTx/>
                <a:buNone/>
              </a:pPr>
              <a:endParaRPr kumimoji="0" lang="zh-CN" altLang="en-US" sz="1800">
                <a:solidFill>
                  <a:srgbClr val="000000"/>
                </a:solidFill>
                <a:latin typeface="Arial" pitchFamily="34" charset="0"/>
              </a:endParaRPr>
            </a:p>
          </p:txBody>
        </p:sp>
        <p:sp>
          <p:nvSpPr>
            <p:cNvPr id="2061" name="Oval 13"/>
            <p:cNvSpPr>
              <a:spLocks noChangeArrowheads="1"/>
            </p:cNvSpPr>
            <p:nvPr/>
          </p:nvSpPr>
          <p:spPr bwMode="auto">
            <a:xfrm>
              <a:off x="4899" y="2064"/>
              <a:ext cx="127" cy="127"/>
            </a:xfrm>
            <a:prstGeom prst="ellipse">
              <a:avLst/>
            </a:prstGeom>
            <a:solidFill>
              <a:schemeClr val="tx2"/>
            </a:solidFill>
            <a:ln w="9525">
              <a:noFill/>
              <a:round/>
              <a:headEnd/>
              <a:tailEnd/>
            </a:ln>
            <a:effectLst/>
          </p:spPr>
          <p:txBody>
            <a:bodyPr/>
            <a:lstStyle/>
            <a:p>
              <a:pPr algn="l">
                <a:lnSpc>
                  <a:spcPct val="100000"/>
                </a:lnSpc>
                <a:spcBef>
                  <a:spcPct val="0"/>
                </a:spcBef>
                <a:buClr>
                  <a:srgbClr val="000000"/>
                </a:buClr>
                <a:buSzPct val="100000"/>
                <a:buFontTx/>
                <a:buNone/>
              </a:pPr>
              <a:endParaRPr kumimoji="0" lang="zh-CN" altLang="en-US" sz="1800">
                <a:solidFill>
                  <a:srgbClr val="000000"/>
                </a:solidFill>
                <a:latin typeface="Arial" pitchFamily="34" charset="0"/>
              </a:endParaRPr>
            </a:p>
          </p:txBody>
        </p:sp>
        <p:sp>
          <p:nvSpPr>
            <p:cNvPr id="2062" name="Oval 14"/>
            <p:cNvSpPr>
              <a:spLocks noChangeArrowheads="1"/>
            </p:cNvSpPr>
            <p:nvPr/>
          </p:nvSpPr>
          <p:spPr bwMode="auto">
            <a:xfrm>
              <a:off x="5078" y="2064"/>
              <a:ext cx="127" cy="127"/>
            </a:xfrm>
            <a:prstGeom prst="ellipse">
              <a:avLst/>
            </a:prstGeom>
            <a:solidFill>
              <a:schemeClr val="tx2"/>
            </a:solidFill>
            <a:ln w="9525">
              <a:noFill/>
              <a:round/>
              <a:headEnd/>
              <a:tailEnd/>
            </a:ln>
            <a:effectLst/>
          </p:spPr>
          <p:txBody>
            <a:bodyPr/>
            <a:lstStyle/>
            <a:p>
              <a:pPr algn="l">
                <a:lnSpc>
                  <a:spcPct val="100000"/>
                </a:lnSpc>
                <a:spcBef>
                  <a:spcPct val="0"/>
                </a:spcBef>
                <a:buClr>
                  <a:srgbClr val="000000"/>
                </a:buClr>
                <a:buSzPct val="100000"/>
                <a:buFontTx/>
                <a:buNone/>
              </a:pPr>
              <a:endParaRPr kumimoji="0" lang="zh-CN" altLang="en-US" sz="1800">
                <a:solidFill>
                  <a:srgbClr val="000000"/>
                </a:solidFill>
                <a:latin typeface="Arial" pitchFamily="34" charset="0"/>
              </a:endParaRPr>
            </a:p>
          </p:txBody>
        </p:sp>
        <p:sp>
          <p:nvSpPr>
            <p:cNvPr id="2063" name="Oval 15"/>
            <p:cNvSpPr>
              <a:spLocks noChangeArrowheads="1"/>
            </p:cNvSpPr>
            <p:nvPr/>
          </p:nvSpPr>
          <p:spPr bwMode="auto">
            <a:xfrm>
              <a:off x="5257" y="2064"/>
              <a:ext cx="127" cy="127"/>
            </a:xfrm>
            <a:prstGeom prst="ellipse">
              <a:avLst/>
            </a:prstGeom>
            <a:solidFill>
              <a:schemeClr val="accent2"/>
            </a:solidFill>
            <a:ln w="9525">
              <a:noFill/>
              <a:round/>
              <a:headEnd/>
              <a:tailEnd/>
            </a:ln>
            <a:effectLst/>
          </p:spPr>
          <p:txBody>
            <a:bodyPr/>
            <a:lstStyle/>
            <a:p>
              <a:pPr algn="l">
                <a:lnSpc>
                  <a:spcPct val="100000"/>
                </a:lnSpc>
                <a:spcBef>
                  <a:spcPct val="0"/>
                </a:spcBef>
                <a:buClr>
                  <a:srgbClr val="000000"/>
                </a:buClr>
                <a:buSzPct val="100000"/>
                <a:buFontTx/>
                <a:buNone/>
              </a:pPr>
              <a:endParaRPr kumimoji="0" lang="zh-CN" altLang="en-US" sz="1800">
                <a:solidFill>
                  <a:srgbClr val="000000"/>
                </a:solidFill>
                <a:latin typeface="Arial" pitchFamily="34" charset="0"/>
              </a:endParaRPr>
            </a:p>
          </p:txBody>
        </p:sp>
        <p:sp>
          <p:nvSpPr>
            <p:cNvPr id="2064" name="Oval 16"/>
            <p:cNvSpPr>
              <a:spLocks noChangeArrowheads="1"/>
            </p:cNvSpPr>
            <p:nvPr/>
          </p:nvSpPr>
          <p:spPr bwMode="auto">
            <a:xfrm>
              <a:off x="4720" y="2243"/>
              <a:ext cx="127" cy="127"/>
            </a:xfrm>
            <a:prstGeom prst="ellipse">
              <a:avLst/>
            </a:prstGeom>
            <a:solidFill>
              <a:schemeClr val="tx2"/>
            </a:solidFill>
            <a:ln w="9525">
              <a:noFill/>
              <a:round/>
              <a:headEnd/>
              <a:tailEnd/>
            </a:ln>
            <a:effectLst/>
          </p:spPr>
          <p:txBody>
            <a:bodyPr/>
            <a:lstStyle/>
            <a:p>
              <a:pPr algn="l">
                <a:lnSpc>
                  <a:spcPct val="100000"/>
                </a:lnSpc>
                <a:spcBef>
                  <a:spcPct val="0"/>
                </a:spcBef>
                <a:buClr>
                  <a:srgbClr val="000000"/>
                </a:buClr>
                <a:buSzPct val="100000"/>
                <a:buFontTx/>
                <a:buNone/>
              </a:pPr>
              <a:endParaRPr kumimoji="0" lang="zh-CN" altLang="en-US" sz="1800">
                <a:solidFill>
                  <a:srgbClr val="000000"/>
                </a:solidFill>
                <a:latin typeface="Arial" pitchFamily="34" charset="0"/>
              </a:endParaRPr>
            </a:p>
          </p:txBody>
        </p:sp>
        <p:sp>
          <p:nvSpPr>
            <p:cNvPr id="2065" name="Oval 17"/>
            <p:cNvSpPr>
              <a:spLocks noChangeArrowheads="1"/>
            </p:cNvSpPr>
            <p:nvPr/>
          </p:nvSpPr>
          <p:spPr bwMode="auto">
            <a:xfrm>
              <a:off x="4899" y="2243"/>
              <a:ext cx="127" cy="127"/>
            </a:xfrm>
            <a:prstGeom prst="ellipse">
              <a:avLst/>
            </a:prstGeom>
            <a:solidFill>
              <a:schemeClr val="tx2"/>
            </a:solidFill>
            <a:ln w="9525">
              <a:noFill/>
              <a:round/>
              <a:headEnd/>
              <a:tailEnd/>
            </a:ln>
            <a:effectLst/>
          </p:spPr>
          <p:txBody>
            <a:bodyPr/>
            <a:lstStyle/>
            <a:p>
              <a:pPr algn="l">
                <a:lnSpc>
                  <a:spcPct val="100000"/>
                </a:lnSpc>
                <a:spcBef>
                  <a:spcPct val="0"/>
                </a:spcBef>
                <a:buClr>
                  <a:srgbClr val="000000"/>
                </a:buClr>
                <a:buSzPct val="100000"/>
                <a:buFontTx/>
                <a:buNone/>
              </a:pPr>
              <a:endParaRPr kumimoji="0" lang="zh-CN" altLang="en-US" sz="1800">
                <a:solidFill>
                  <a:srgbClr val="000000"/>
                </a:solidFill>
                <a:latin typeface="Arial" pitchFamily="34" charset="0"/>
              </a:endParaRPr>
            </a:p>
          </p:txBody>
        </p:sp>
        <p:sp>
          <p:nvSpPr>
            <p:cNvPr id="2066" name="Oval 18"/>
            <p:cNvSpPr>
              <a:spLocks noChangeArrowheads="1"/>
            </p:cNvSpPr>
            <p:nvPr/>
          </p:nvSpPr>
          <p:spPr bwMode="auto">
            <a:xfrm>
              <a:off x="5078" y="2243"/>
              <a:ext cx="127" cy="127"/>
            </a:xfrm>
            <a:prstGeom prst="ellipse">
              <a:avLst/>
            </a:prstGeom>
            <a:solidFill>
              <a:schemeClr val="accent2"/>
            </a:solidFill>
            <a:ln w="9525">
              <a:noFill/>
              <a:round/>
              <a:headEnd/>
              <a:tailEnd/>
            </a:ln>
            <a:effectLst/>
          </p:spPr>
          <p:txBody>
            <a:bodyPr/>
            <a:lstStyle/>
            <a:p>
              <a:pPr algn="l">
                <a:lnSpc>
                  <a:spcPct val="100000"/>
                </a:lnSpc>
                <a:spcBef>
                  <a:spcPct val="0"/>
                </a:spcBef>
                <a:buClr>
                  <a:srgbClr val="000000"/>
                </a:buClr>
                <a:buSzPct val="100000"/>
                <a:buFontTx/>
                <a:buNone/>
              </a:pPr>
              <a:endParaRPr kumimoji="0" lang="zh-CN" altLang="en-US" sz="1800">
                <a:solidFill>
                  <a:srgbClr val="000000"/>
                </a:solidFill>
                <a:latin typeface="Arial" pitchFamily="34" charset="0"/>
              </a:endParaRPr>
            </a:p>
          </p:txBody>
        </p:sp>
        <p:sp>
          <p:nvSpPr>
            <p:cNvPr id="2067" name="Oval 19"/>
            <p:cNvSpPr>
              <a:spLocks noChangeArrowheads="1"/>
            </p:cNvSpPr>
            <p:nvPr/>
          </p:nvSpPr>
          <p:spPr bwMode="auto">
            <a:xfrm>
              <a:off x="5257" y="2243"/>
              <a:ext cx="127" cy="127"/>
            </a:xfrm>
            <a:prstGeom prst="ellipse">
              <a:avLst/>
            </a:prstGeom>
            <a:solidFill>
              <a:schemeClr val="accent2"/>
            </a:solidFill>
            <a:ln w="9525">
              <a:noFill/>
              <a:round/>
              <a:headEnd/>
              <a:tailEnd/>
            </a:ln>
            <a:effectLst/>
          </p:spPr>
          <p:txBody>
            <a:bodyPr/>
            <a:lstStyle/>
            <a:p>
              <a:pPr algn="l">
                <a:lnSpc>
                  <a:spcPct val="100000"/>
                </a:lnSpc>
                <a:spcBef>
                  <a:spcPct val="0"/>
                </a:spcBef>
                <a:buClr>
                  <a:srgbClr val="000000"/>
                </a:buClr>
                <a:buSzPct val="100000"/>
                <a:buFontTx/>
                <a:buNone/>
              </a:pPr>
              <a:endParaRPr kumimoji="0" lang="zh-CN" altLang="en-US" sz="1800">
                <a:solidFill>
                  <a:srgbClr val="000000"/>
                </a:solidFill>
                <a:latin typeface="Arial" pitchFamily="34" charset="0"/>
              </a:endParaRPr>
            </a:p>
          </p:txBody>
        </p:sp>
        <p:sp>
          <p:nvSpPr>
            <p:cNvPr id="2068" name="Oval 20"/>
            <p:cNvSpPr>
              <a:spLocks noChangeArrowheads="1"/>
            </p:cNvSpPr>
            <p:nvPr/>
          </p:nvSpPr>
          <p:spPr bwMode="auto">
            <a:xfrm>
              <a:off x="5436" y="2243"/>
              <a:ext cx="127" cy="127"/>
            </a:xfrm>
            <a:prstGeom prst="ellipse">
              <a:avLst/>
            </a:prstGeom>
            <a:solidFill>
              <a:schemeClr val="accent1"/>
            </a:solidFill>
            <a:ln w="9525">
              <a:noFill/>
              <a:round/>
              <a:headEnd/>
              <a:tailEnd/>
            </a:ln>
            <a:effectLst/>
          </p:spPr>
          <p:txBody>
            <a:bodyPr/>
            <a:lstStyle/>
            <a:p>
              <a:pPr algn="l">
                <a:lnSpc>
                  <a:spcPct val="100000"/>
                </a:lnSpc>
                <a:spcBef>
                  <a:spcPct val="0"/>
                </a:spcBef>
                <a:buClr>
                  <a:srgbClr val="000000"/>
                </a:buClr>
                <a:buSzPct val="100000"/>
                <a:buFontTx/>
                <a:buNone/>
              </a:pPr>
              <a:endParaRPr kumimoji="0" lang="zh-CN" altLang="en-US" sz="1800">
                <a:solidFill>
                  <a:srgbClr val="000000"/>
                </a:solidFill>
                <a:latin typeface="Arial" pitchFamily="34" charset="0"/>
              </a:endParaRPr>
            </a:p>
          </p:txBody>
        </p:sp>
        <p:sp>
          <p:nvSpPr>
            <p:cNvPr id="2069" name="Oval 21"/>
            <p:cNvSpPr>
              <a:spLocks noChangeArrowheads="1"/>
            </p:cNvSpPr>
            <p:nvPr/>
          </p:nvSpPr>
          <p:spPr bwMode="auto">
            <a:xfrm>
              <a:off x="4720" y="2421"/>
              <a:ext cx="127" cy="128"/>
            </a:xfrm>
            <a:prstGeom prst="ellipse">
              <a:avLst/>
            </a:prstGeom>
            <a:solidFill>
              <a:schemeClr val="tx2"/>
            </a:solidFill>
            <a:ln w="9525">
              <a:noFill/>
              <a:round/>
              <a:headEnd/>
              <a:tailEnd/>
            </a:ln>
            <a:effectLst/>
          </p:spPr>
          <p:txBody>
            <a:bodyPr/>
            <a:lstStyle/>
            <a:p>
              <a:pPr algn="l">
                <a:lnSpc>
                  <a:spcPct val="100000"/>
                </a:lnSpc>
                <a:spcBef>
                  <a:spcPct val="0"/>
                </a:spcBef>
                <a:buClr>
                  <a:srgbClr val="000000"/>
                </a:buClr>
                <a:buSzPct val="100000"/>
                <a:buFontTx/>
                <a:buNone/>
              </a:pPr>
              <a:endParaRPr kumimoji="0" lang="zh-CN" altLang="en-US" sz="1800">
                <a:solidFill>
                  <a:srgbClr val="000000"/>
                </a:solidFill>
                <a:latin typeface="Arial" pitchFamily="34" charset="0"/>
              </a:endParaRPr>
            </a:p>
          </p:txBody>
        </p:sp>
        <p:sp>
          <p:nvSpPr>
            <p:cNvPr id="2070" name="Oval 22"/>
            <p:cNvSpPr>
              <a:spLocks noChangeArrowheads="1"/>
            </p:cNvSpPr>
            <p:nvPr/>
          </p:nvSpPr>
          <p:spPr bwMode="auto">
            <a:xfrm>
              <a:off x="4899" y="2421"/>
              <a:ext cx="127" cy="128"/>
            </a:xfrm>
            <a:prstGeom prst="ellipse">
              <a:avLst/>
            </a:prstGeom>
            <a:solidFill>
              <a:schemeClr val="accent2"/>
            </a:solidFill>
            <a:ln w="9525">
              <a:noFill/>
              <a:round/>
              <a:headEnd/>
              <a:tailEnd/>
            </a:ln>
            <a:effectLst/>
          </p:spPr>
          <p:txBody>
            <a:bodyPr/>
            <a:lstStyle/>
            <a:p>
              <a:pPr algn="l">
                <a:lnSpc>
                  <a:spcPct val="100000"/>
                </a:lnSpc>
                <a:spcBef>
                  <a:spcPct val="0"/>
                </a:spcBef>
                <a:buClr>
                  <a:srgbClr val="000000"/>
                </a:buClr>
                <a:buSzPct val="100000"/>
                <a:buFontTx/>
                <a:buNone/>
              </a:pPr>
              <a:endParaRPr kumimoji="0" lang="zh-CN" altLang="en-US" sz="1800">
                <a:solidFill>
                  <a:srgbClr val="000000"/>
                </a:solidFill>
                <a:latin typeface="Arial" pitchFamily="34" charset="0"/>
              </a:endParaRPr>
            </a:p>
          </p:txBody>
        </p:sp>
        <p:sp>
          <p:nvSpPr>
            <p:cNvPr id="2071" name="Oval 23"/>
            <p:cNvSpPr>
              <a:spLocks noChangeArrowheads="1"/>
            </p:cNvSpPr>
            <p:nvPr/>
          </p:nvSpPr>
          <p:spPr bwMode="auto">
            <a:xfrm>
              <a:off x="5078" y="2421"/>
              <a:ext cx="127" cy="128"/>
            </a:xfrm>
            <a:prstGeom prst="ellipse">
              <a:avLst/>
            </a:prstGeom>
            <a:solidFill>
              <a:schemeClr val="accent2"/>
            </a:solidFill>
            <a:ln w="9525">
              <a:noFill/>
              <a:round/>
              <a:headEnd/>
              <a:tailEnd/>
            </a:ln>
            <a:effectLst/>
          </p:spPr>
          <p:txBody>
            <a:bodyPr/>
            <a:lstStyle/>
            <a:p>
              <a:pPr algn="l">
                <a:lnSpc>
                  <a:spcPct val="100000"/>
                </a:lnSpc>
                <a:spcBef>
                  <a:spcPct val="0"/>
                </a:spcBef>
                <a:buClr>
                  <a:srgbClr val="000000"/>
                </a:buClr>
                <a:buSzPct val="100000"/>
                <a:buFontTx/>
                <a:buNone/>
              </a:pPr>
              <a:endParaRPr kumimoji="0" lang="zh-CN" altLang="en-US" sz="1800">
                <a:solidFill>
                  <a:srgbClr val="000000"/>
                </a:solidFill>
                <a:latin typeface="Arial" pitchFamily="34" charset="0"/>
              </a:endParaRPr>
            </a:p>
          </p:txBody>
        </p:sp>
        <p:sp>
          <p:nvSpPr>
            <p:cNvPr id="2072" name="Oval 24"/>
            <p:cNvSpPr>
              <a:spLocks noChangeArrowheads="1"/>
            </p:cNvSpPr>
            <p:nvPr/>
          </p:nvSpPr>
          <p:spPr bwMode="auto">
            <a:xfrm>
              <a:off x="5257" y="2421"/>
              <a:ext cx="127" cy="128"/>
            </a:xfrm>
            <a:prstGeom prst="ellipse">
              <a:avLst/>
            </a:prstGeom>
            <a:solidFill>
              <a:schemeClr val="accent1"/>
            </a:solidFill>
            <a:ln w="9525">
              <a:noFill/>
              <a:round/>
              <a:headEnd/>
              <a:tailEnd/>
            </a:ln>
            <a:effectLst/>
          </p:spPr>
          <p:txBody>
            <a:bodyPr/>
            <a:lstStyle/>
            <a:p>
              <a:pPr algn="l">
                <a:lnSpc>
                  <a:spcPct val="100000"/>
                </a:lnSpc>
                <a:spcBef>
                  <a:spcPct val="0"/>
                </a:spcBef>
                <a:buClr>
                  <a:srgbClr val="000000"/>
                </a:buClr>
                <a:buSzPct val="100000"/>
                <a:buFontTx/>
                <a:buNone/>
              </a:pPr>
              <a:endParaRPr kumimoji="0" lang="zh-CN" altLang="en-US" sz="1800">
                <a:solidFill>
                  <a:srgbClr val="000000"/>
                </a:solidFill>
                <a:latin typeface="Arial" pitchFamily="34" charset="0"/>
              </a:endParaRPr>
            </a:p>
          </p:txBody>
        </p:sp>
        <p:sp>
          <p:nvSpPr>
            <p:cNvPr id="2073" name="Oval 25"/>
            <p:cNvSpPr>
              <a:spLocks noChangeArrowheads="1"/>
            </p:cNvSpPr>
            <p:nvPr/>
          </p:nvSpPr>
          <p:spPr bwMode="auto">
            <a:xfrm>
              <a:off x="4720" y="2600"/>
              <a:ext cx="127" cy="128"/>
            </a:xfrm>
            <a:prstGeom prst="ellipse">
              <a:avLst/>
            </a:prstGeom>
            <a:solidFill>
              <a:schemeClr val="accent2"/>
            </a:solidFill>
            <a:ln w="9525">
              <a:noFill/>
              <a:round/>
              <a:headEnd/>
              <a:tailEnd/>
            </a:ln>
            <a:effectLst/>
          </p:spPr>
          <p:txBody>
            <a:bodyPr/>
            <a:lstStyle/>
            <a:p>
              <a:pPr algn="l">
                <a:lnSpc>
                  <a:spcPct val="100000"/>
                </a:lnSpc>
                <a:spcBef>
                  <a:spcPct val="0"/>
                </a:spcBef>
                <a:buClr>
                  <a:srgbClr val="000000"/>
                </a:buClr>
                <a:buSzPct val="100000"/>
                <a:buFontTx/>
                <a:buNone/>
              </a:pPr>
              <a:endParaRPr kumimoji="0" lang="zh-CN" altLang="en-US" sz="1800">
                <a:solidFill>
                  <a:srgbClr val="000000"/>
                </a:solidFill>
                <a:latin typeface="Arial" pitchFamily="34" charset="0"/>
              </a:endParaRPr>
            </a:p>
          </p:txBody>
        </p:sp>
        <p:sp>
          <p:nvSpPr>
            <p:cNvPr id="2074" name="Oval 26"/>
            <p:cNvSpPr>
              <a:spLocks noChangeArrowheads="1"/>
            </p:cNvSpPr>
            <p:nvPr/>
          </p:nvSpPr>
          <p:spPr bwMode="auto">
            <a:xfrm>
              <a:off x="4899" y="2600"/>
              <a:ext cx="127" cy="128"/>
            </a:xfrm>
            <a:prstGeom prst="ellipse">
              <a:avLst/>
            </a:prstGeom>
            <a:solidFill>
              <a:schemeClr val="accent2"/>
            </a:solidFill>
            <a:ln w="9525">
              <a:noFill/>
              <a:round/>
              <a:headEnd/>
              <a:tailEnd/>
            </a:ln>
            <a:effectLst/>
          </p:spPr>
          <p:txBody>
            <a:bodyPr/>
            <a:lstStyle/>
            <a:p>
              <a:pPr algn="l">
                <a:lnSpc>
                  <a:spcPct val="100000"/>
                </a:lnSpc>
                <a:spcBef>
                  <a:spcPct val="0"/>
                </a:spcBef>
                <a:buClr>
                  <a:srgbClr val="000000"/>
                </a:buClr>
                <a:buSzPct val="100000"/>
                <a:buFontTx/>
                <a:buNone/>
              </a:pPr>
              <a:endParaRPr kumimoji="0" lang="zh-CN" altLang="en-US" sz="1800">
                <a:solidFill>
                  <a:srgbClr val="000000"/>
                </a:solidFill>
                <a:latin typeface="Arial" pitchFamily="34" charset="0"/>
              </a:endParaRPr>
            </a:p>
          </p:txBody>
        </p:sp>
        <p:sp>
          <p:nvSpPr>
            <p:cNvPr id="2075" name="Oval 27"/>
            <p:cNvSpPr>
              <a:spLocks noChangeArrowheads="1"/>
            </p:cNvSpPr>
            <p:nvPr/>
          </p:nvSpPr>
          <p:spPr bwMode="auto">
            <a:xfrm>
              <a:off x="5078" y="2600"/>
              <a:ext cx="127" cy="128"/>
            </a:xfrm>
            <a:prstGeom prst="ellipse">
              <a:avLst/>
            </a:prstGeom>
            <a:solidFill>
              <a:schemeClr val="accent1"/>
            </a:solidFill>
            <a:ln w="9525">
              <a:noFill/>
              <a:round/>
              <a:headEnd/>
              <a:tailEnd/>
            </a:ln>
            <a:effectLst/>
          </p:spPr>
          <p:txBody>
            <a:bodyPr/>
            <a:lstStyle/>
            <a:p>
              <a:pPr algn="l">
                <a:lnSpc>
                  <a:spcPct val="100000"/>
                </a:lnSpc>
                <a:spcBef>
                  <a:spcPct val="0"/>
                </a:spcBef>
                <a:buClr>
                  <a:srgbClr val="000000"/>
                </a:buClr>
                <a:buSzPct val="100000"/>
                <a:buFontTx/>
                <a:buNone/>
              </a:pPr>
              <a:endParaRPr kumimoji="0" lang="zh-CN" altLang="en-US" sz="1800">
                <a:solidFill>
                  <a:srgbClr val="000000"/>
                </a:solidFill>
                <a:latin typeface="Arial" pitchFamily="34" charset="0"/>
              </a:endParaRPr>
            </a:p>
          </p:txBody>
        </p:sp>
        <p:sp>
          <p:nvSpPr>
            <p:cNvPr id="2076" name="Oval 28"/>
            <p:cNvSpPr>
              <a:spLocks noChangeArrowheads="1"/>
            </p:cNvSpPr>
            <p:nvPr/>
          </p:nvSpPr>
          <p:spPr bwMode="auto">
            <a:xfrm>
              <a:off x="5257" y="2600"/>
              <a:ext cx="127" cy="128"/>
            </a:xfrm>
            <a:prstGeom prst="ellipse">
              <a:avLst/>
            </a:prstGeom>
            <a:solidFill>
              <a:schemeClr val="accent1"/>
            </a:solidFill>
            <a:ln w="9525">
              <a:noFill/>
              <a:round/>
              <a:headEnd/>
              <a:tailEnd/>
            </a:ln>
            <a:effectLst/>
          </p:spPr>
          <p:txBody>
            <a:bodyPr/>
            <a:lstStyle/>
            <a:p>
              <a:pPr algn="l">
                <a:lnSpc>
                  <a:spcPct val="100000"/>
                </a:lnSpc>
                <a:spcBef>
                  <a:spcPct val="0"/>
                </a:spcBef>
                <a:buClr>
                  <a:srgbClr val="000000"/>
                </a:buClr>
                <a:buSzPct val="100000"/>
                <a:buFontTx/>
                <a:buNone/>
              </a:pPr>
              <a:endParaRPr kumimoji="0" lang="zh-CN" altLang="en-US" sz="1800">
                <a:solidFill>
                  <a:srgbClr val="000000"/>
                </a:solidFill>
                <a:latin typeface="Arial" pitchFamily="34" charset="0"/>
              </a:endParaRPr>
            </a:p>
          </p:txBody>
        </p:sp>
        <p:sp>
          <p:nvSpPr>
            <p:cNvPr id="2077" name="Oval 29"/>
            <p:cNvSpPr>
              <a:spLocks noChangeArrowheads="1"/>
            </p:cNvSpPr>
            <p:nvPr/>
          </p:nvSpPr>
          <p:spPr bwMode="auto">
            <a:xfrm>
              <a:off x="5436" y="2600"/>
              <a:ext cx="127" cy="128"/>
            </a:xfrm>
            <a:prstGeom prst="ellipse">
              <a:avLst/>
            </a:prstGeom>
            <a:solidFill>
              <a:schemeClr val="folHlink"/>
            </a:solidFill>
            <a:ln w="9525">
              <a:noFill/>
              <a:round/>
              <a:headEnd/>
              <a:tailEnd/>
            </a:ln>
            <a:effectLst/>
          </p:spPr>
          <p:txBody>
            <a:bodyPr/>
            <a:lstStyle/>
            <a:p>
              <a:pPr algn="l">
                <a:lnSpc>
                  <a:spcPct val="100000"/>
                </a:lnSpc>
                <a:spcBef>
                  <a:spcPct val="0"/>
                </a:spcBef>
                <a:buClr>
                  <a:srgbClr val="000000"/>
                </a:buClr>
                <a:buSzPct val="100000"/>
                <a:buFontTx/>
                <a:buNone/>
              </a:pPr>
              <a:endParaRPr kumimoji="0" lang="zh-CN" altLang="en-US" sz="1800">
                <a:solidFill>
                  <a:srgbClr val="000000"/>
                </a:solidFill>
                <a:latin typeface="Arial" pitchFamily="34" charset="0"/>
              </a:endParaRPr>
            </a:p>
          </p:txBody>
        </p:sp>
        <p:sp>
          <p:nvSpPr>
            <p:cNvPr id="2078" name="Oval 30"/>
            <p:cNvSpPr>
              <a:spLocks noChangeArrowheads="1"/>
            </p:cNvSpPr>
            <p:nvPr/>
          </p:nvSpPr>
          <p:spPr bwMode="auto">
            <a:xfrm>
              <a:off x="4720" y="2779"/>
              <a:ext cx="127" cy="127"/>
            </a:xfrm>
            <a:prstGeom prst="ellipse">
              <a:avLst/>
            </a:prstGeom>
            <a:solidFill>
              <a:schemeClr val="accent2"/>
            </a:solidFill>
            <a:ln w="9525">
              <a:noFill/>
              <a:round/>
              <a:headEnd/>
              <a:tailEnd/>
            </a:ln>
            <a:effectLst/>
          </p:spPr>
          <p:txBody>
            <a:bodyPr/>
            <a:lstStyle/>
            <a:p>
              <a:pPr algn="l">
                <a:lnSpc>
                  <a:spcPct val="100000"/>
                </a:lnSpc>
                <a:spcBef>
                  <a:spcPct val="0"/>
                </a:spcBef>
                <a:buClr>
                  <a:srgbClr val="000000"/>
                </a:buClr>
                <a:buSzPct val="100000"/>
                <a:buFontTx/>
                <a:buNone/>
              </a:pPr>
              <a:endParaRPr kumimoji="0" lang="zh-CN" altLang="en-US" sz="1800">
                <a:solidFill>
                  <a:srgbClr val="000000"/>
                </a:solidFill>
                <a:latin typeface="Arial" pitchFamily="34" charset="0"/>
              </a:endParaRPr>
            </a:p>
          </p:txBody>
        </p:sp>
        <p:sp>
          <p:nvSpPr>
            <p:cNvPr id="2079" name="Oval 31"/>
            <p:cNvSpPr>
              <a:spLocks noChangeArrowheads="1"/>
            </p:cNvSpPr>
            <p:nvPr/>
          </p:nvSpPr>
          <p:spPr bwMode="auto">
            <a:xfrm>
              <a:off x="4899" y="2779"/>
              <a:ext cx="127" cy="127"/>
            </a:xfrm>
            <a:prstGeom prst="ellipse">
              <a:avLst/>
            </a:prstGeom>
            <a:solidFill>
              <a:schemeClr val="accent1"/>
            </a:solidFill>
            <a:ln w="9525">
              <a:noFill/>
              <a:round/>
              <a:headEnd/>
              <a:tailEnd/>
            </a:ln>
            <a:effectLst/>
          </p:spPr>
          <p:txBody>
            <a:bodyPr/>
            <a:lstStyle/>
            <a:p>
              <a:pPr algn="l">
                <a:lnSpc>
                  <a:spcPct val="100000"/>
                </a:lnSpc>
                <a:spcBef>
                  <a:spcPct val="0"/>
                </a:spcBef>
                <a:buClr>
                  <a:srgbClr val="000000"/>
                </a:buClr>
                <a:buSzPct val="100000"/>
                <a:buFontTx/>
                <a:buNone/>
              </a:pPr>
              <a:endParaRPr kumimoji="0" lang="zh-CN" altLang="en-US" sz="1800">
                <a:solidFill>
                  <a:srgbClr val="000000"/>
                </a:solidFill>
                <a:latin typeface="Arial" pitchFamily="34" charset="0"/>
              </a:endParaRPr>
            </a:p>
          </p:txBody>
        </p:sp>
        <p:sp>
          <p:nvSpPr>
            <p:cNvPr id="2080" name="Oval 32"/>
            <p:cNvSpPr>
              <a:spLocks noChangeArrowheads="1"/>
            </p:cNvSpPr>
            <p:nvPr/>
          </p:nvSpPr>
          <p:spPr bwMode="auto">
            <a:xfrm>
              <a:off x="5078" y="2779"/>
              <a:ext cx="127" cy="127"/>
            </a:xfrm>
            <a:prstGeom prst="ellipse">
              <a:avLst/>
            </a:prstGeom>
            <a:solidFill>
              <a:schemeClr val="accent1"/>
            </a:solidFill>
            <a:ln w="9525">
              <a:noFill/>
              <a:round/>
              <a:headEnd/>
              <a:tailEnd/>
            </a:ln>
            <a:effectLst/>
          </p:spPr>
          <p:txBody>
            <a:bodyPr/>
            <a:lstStyle/>
            <a:p>
              <a:pPr algn="l">
                <a:lnSpc>
                  <a:spcPct val="100000"/>
                </a:lnSpc>
                <a:spcBef>
                  <a:spcPct val="0"/>
                </a:spcBef>
                <a:buClr>
                  <a:srgbClr val="000000"/>
                </a:buClr>
                <a:buSzPct val="100000"/>
                <a:buFontTx/>
                <a:buNone/>
              </a:pPr>
              <a:endParaRPr kumimoji="0" lang="zh-CN" altLang="en-US" sz="1800">
                <a:solidFill>
                  <a:srgbClr val="000000"/>
                </a:solidFill>
                <a:latin typeface="Arial" pitchFamily="34" charset="0"/>
              </a:endParaRPr>
            </a:p>
          </p:txBody>
        </p:sp>
        <p:sp>
          <p:nvSpPr>
            <p:cNvPr id="2081" name="Oval 33"/>
            <p:cNvSpPr>
              <a:spLocks noChangeArrowheads="1"/>
            </p:cNvSpPr>
            <p:nvPr/>
          </p:nvSpPr>
          <p:spPr bwMode="auto">
            <a:xfrm>
              <a:off x="5257" y="2779"/>
              <a:ext cx="127" cy="127"/>
            </a:xfrm>
            <a:prstGeom prst="ellipse">
              <a:avLst/>
            </a:prstGeom>
            <a:solidFill>
              <a:schemeClr val="folHlink"/>
            </a:solidFill>
            <a:ln w="9525">
              <a:noFill/>
              <a:round/>
              <a:headEnd/>
              <a:tailEnd/>
            </a:ln>
            <a:effectLst/>
          </p:spPr>
          <p:txBody>
            <a:bodyPr/>
            <a:lstStyle/>
            <a:p>
              <a:pPr algn="l">
                <a:lnSpc>
                  <a:spcPct val="100000"/>
                </a:lnSpc>
                <a:spcBef>
                  <a:spcPct val="0"/>
                </a:spcBef>
                <a:buClr>
                  <a:srgbClr val="000000"/>
                </a:buClr>
                <a:buSzPct val="100000"/>
                <a:buFontTx/>
                <a:buNone/>
              </a:pPr>
              <a:endParaRPr kumimoji="0" lang="zh-CN" altLang="en-US" sz="1800">
                <a:solidFill>
                  <a:srgbClr val="000000"/>
                </a:solidFill>
                <a:latin typeface="Arial" pitchFamily="34" charset="0"/>
              </a:endParaRPr>
            </a:p>
          </p:txBody>
        </p:sp>
        <p:sp>
          <p:nvSpPr>
            <p:cNvPr id="2082" name="Oval 34"/>
            <p:cNvSpPr>
              <a:spLocks noChangeArrowheads="1"/>
            </p:cNvSpPr>
            <p:nvPr/>
          </p:nvSpPr>
          <p:spPr bwMode="auto">
            <a:xfrm>
              <a:off x="4720" y="2958"/>
              <a:ext cx="127" cy="127"/>
            </a:xfrm>
            <a:prstGeom prst="ellipse">
              <a:avLst/>
            </a:prstGeom>
            <a:solidFill>
              <a:schemeClr val="accent1"/>
            </a:solidFill>
            <a:ln w="9525">
              <a:noFill/>
              <a:round/>
              <a:headEnd/>
              <a:tailEnd/>
            </a:ln>
            <a:effectLst/>
          </p:spPr>
          <p:txBody>
            <a:bodyPr/>
            <a:lstStyle/>
            <a:p>
              <a:pPr algn="l">
                <a:lnSpc>
                  <a:spcPct val="100000"/>
                </a:lnSpc>
                <a:spcBef>
                  <a:spcPct val="0"/>
                </a:spcBef>
                <a:buClr>
                  <a:srgbClr val="000000"/>
                </a:buClr>
                <a:buSzPct val="100000"/>
                <a:buFontTx/>
                <a:buNone/>
              </a:pPr>
              <a:endParaRPr kumimoji="0" lang="zh-CN" altLang="en-US" sz="1800">
                <a:solidFill>
                  <a:srgbClr val="000000"/>
                </a:solidFill>
                <a:latin typeface="Arial" pitchFamily="34" charset="0"/>
              </a:endParaRPr>
            </a:p>
          </p:txBody>
        </p:sp>
        <p:sp>
          <p:nvSpPr>
            <p:cNvPr id="2083" name="Oval 35"/>
            <p:cNvSpPr>
              <a:spLocks noChangeArrowheads="1"/>
            </p:cNvSpPr>
            <p:nvPr/>
          </p:nvSpPr>
          <p:spPr bwMode="auto">
            <a:xfrm>
              <a:off x="4899" y="2958"/>
              <a:ext cx="127" cy="127"/>
            </a:xfrm>
            <a:prstGeom prst="ellipse">
              <a:avLst/>
            </a:prstGeom>
            <a:solidFill>
              <a:schemeClr val="accent1"/>
            </a:solidFill>
            <a:ln w="9525">
              <a:noFill/>
              <a:round/>
              <a:headEnd/>
              <a:tailEnd/>
            </a:ln>
            <a:effectLst/>
          </p:spPr>
          <p:txBody>
            <a:bodyPr/>
            <a:lstStyle/>
            <a:p>
              <a:pPr algn="l">
                <a:lnSpc>
                  <a:spcPct val="100000"/>
                </a:lnSpc>
                <a:spcBef>
                  <a:spcPct val="0"/>
                </a:spcBef>
                <a:buClr>
                  <a:srgbClr val="000000"/>
                </a:buClr>
                <a:buSzPct val="100000"/>
                <a:buFontTx/>
                <a:buNone/>
              </a:pPr>
              <a:endParaRPr kumimoji="0" lang="zh-CN" altLang="en-US" sz="1800">
                <a:solidFill>
                  <a:srgbClr val="000000"/>
                </a:solidFill>
                <a:latin typeface="Arial" pitchFamily="34" charset="0"/>
              </a:endParaRPr>
            </a:p>
          </p:txBody>
        </p:sp>
        <p:sp>
          <p:nvSpPr>
            <p:cNvPr id="2084" name="Oval 36"/>
            <p:cNvSpPr>
              <a:spLocks noChangeArrowheads="1"/>
            </p:cNvSpPr>
            <p:nvPr/>
          </p:nvSpPr>
          <p:spPr bwMode="auto">
            <a:xfrm>
              <a:off x="5078" y="2958"/>
              <a:ext cx="127" cy="127"/>
            </a:xfrm>
            <a:prstGeom prst="ellipse">
              <a:avLst/>
            </a:prstGeom>
            <a:solidFill>
              <a:schemeClr val="folHlink"/>
            </a:solidFill>
            <a:ln w="9525">
              <a:noFill/>
              <a:round/>
              <a:headEnd/>
              <a:tailEnd/>
            </a:ln>
            <a:effectLst/>
          </p:spPr>
          <p:txBody>
            <a:bodyPr/>
            <a:lstStyle/>
            <a:p>
              <a:pPr algn="l">
                <a:lnSpc>
                  <a:spcPct val="100000"/>
                </a:lnSpc>
                <a:spcBef>
                  <a:spcPct val="0"/>
                </a:spcBef>
                <a:buClr>
                  <a:srgbClr val="000000"/>
                </a:buClr>
                <a:buSzPct val="100000"/>
                <a:buFontTx/>
                <a:buNone/>
              </a:pPr>
              <a:endParaRPr kumimoji="0" lang="zh-CN" altLang="en-US" sz="1800">
                <a:solidFill>
                  <a:srgbClr val="000000"/>
                </a:solidFill>
                <a:latin typeface="Arial" pitchFamily="34" charset="0"/>
              </a:endParaRPr>
            </a:p>
          </p:txBody>
        </p:sp>
        <p:sp>
          <p:nvSpPr>
            <p:cNvPr id="2085" name="Oval 37"/>
            <p:cNvSpPr>
              <a:spLocks noChangeArrowheads="1"/>
            </p:cNvSpPr>
            <p:nvPr/>
          </p:nvSpPr>
          <p:spPr bwMode="auto">
            <a:xfrm>
              <a:off x="5257" y="2958"/>
              <a:ext cx="127" cy="127"/>
            </a:xfrm>
            <a:prstGeom prst="ellipse">
              <a:avLst/>
            </a:prstGeom>
            <a:solidFill>
              <a:schemeClr val="folHlink"/>
            </a:solidFill>
            <a:ln w="9525">
              <a:noFill/>
              <a:round/>
              <a:headEnd/>
              <a:tailEnd/>
            </a:ln>
            <a:effectLst/>
          </p:spPr>
          <p:txBody>
            <a:bodyPr/>
            <a:lstStyle/>
            <a:p>
              <a:pPr algn="l">
                <a:lnSpc>
                  <a:spcPct val="100000"/>
                </a:lnSpc>
                <a:spcBef>
                  <a:spcPct val="0"/>
                </a:spcBef>
                <a:buClr>
                  <a:srgbClr val="000000"/>
                </a:buClr>
                <a:buSzPct val="100000"/>
                <a:buFontTx/>
                <a:buNone/>
              </a:pPr>
              <a:endParaRPr kumimoji="0" lang="zh-CN" altLang="en-US" sz="1800">
                <a:solidFill>
                  <a:srgbClr val="000000"/>
                </a:solidFill>
                <a:latin typeface="Arial" pitchFamily="34" charset="0"/>
              </a:endParaRPr>
            </a:p>
          </p:txBody>
        </p:sp>
        <p:sp>
          <p:nvSpPr>
            <p:cNvPr id="2086" name="Oval 38"/>
            <p:cNvSpPr>
              <a:spLocks noChangeArrowheads="1"/>
            </p:cNvSpPr>
            <p:nvPr/>
          </p:nvSpPr>
          <p:spPr bwMode="auto">
            <a:xfrm>
              <a:off x="4899" y="3137"/>
              <a:ext cx="127" cy="127"/>
            </a:xfrm>
            <a:prstGeom prst="ellipse">
              <a:avLst/>
            </a:prstGeom>
            <a:solidFill>
              <a:schemeClr val="folHlink"/>
            </a:solidFill>
            <a:ln w="9525">
              <a:noFill/>
              <a:round/>
              <a:headEnd/>
              <a:tailEnd/>
            </a:ln>
            <a:effectLst/>
          </p:spPr>
          <p:txBody>
            <a:bodyPr/>
            <a:lstStyle/>
            <a:p>
              <a:pPr algn="l">
                <a:lnSpc>
                  <a:spcPct val="100000"/>
                </a:lnSpc>
                <a:spcBef>
                  <a:spcPct val="0"/>
                </a:spcBef>
                <a:buClr>
                  <a:srgbClr val="000000"/>
                </a:buClr>
                <a:buSzPct val="100000"/>
                <a:buFontTx/>
                <a:buNone/>
              </a:pPr>
              <a:endParaRPr kumimoji="0" lang="zh-CN" altLang="en-US" sz="1800">
                <a:solidFill>
                  <a:srgbClr val="000000"/>
                </a:solidFill>
                <a:latin typeface="Arial" pitchFamily="34" charset="0"/>
              </a:endParaRPr>
            </a:p>
          </p:txBody>
        </p:sp>
        <p:sp>
          <p:nvSpPr>
            <p:cNvPr id="2087" name="Oval 39"/>
            <p:cNvSpPr>
              <a:spLocks noChangeArrowheads="1"/>
            </p:cNvSpPr>
            <p:nvPr/>
          </p:nvSpPr>
          <p:spPr bwMode="auto">
            <a:xfrm>
              <a:off x="5257" y="3137"/>
              <a:ext cx="127" cy="127"/>
            </a:xfrm>
            <a:prstGeom prst="ellipse">
              <a:avLst/>
            </a:prstGeom>
            <a:solidFill>
              <a:schemeClr val="folHlink"/>
            </a:solidFill>
            <a:ln w="9525">
              <a:noFill/>
              <a:round/>
              <a:headEnd/>
              <a:tailEnd/>
            </a:ln>
            <a:effectLst/>
          </p:spPr>
          <p:txBody>
            <a:bodyPr/>
            <a:lstStyle/>
            <a:p>
              <a:pPr algn="l">
                <a:lnSpc>
                  <a:spcPct val="100000"/>
                </a:lnSpc>
                <a:spcBef>
                  <a:spcPct val="0"/>
                </a:spcBef>
                <a:buClr>
                  <a:srgbClr val="000000"/>
                </a:buClr>
                <a:buSzPct val="100000"/>
                <a:buFontTx/>
                <a:buNone/>
              </a:pPr>
              <a:endParaRPr kumimoji="0" lang="zh-CN" altLang="en-US" sz="1800">
                <a:solidFill>
                  <a:srgbClr val="000000"/>
                </a:solidFill>
                <a:latin typeface="Arial" pitchFamily="34" charset="0"/>
              </a:endParaRPr>
            </a:p>
          </p:txBody>
        </p:sp>
      </p:grpSp>
      <p:sp>
        <p:nvSpPr>
          <p:cNvPr id="2088" name="Line 40"/>
          <p:cNvSpPr>
            <a:spLocks noChangeShapeType="1"/>
          </p:cNvSpPr>
          <p:nvPr/>
        </p:nvSpPr>
        <p:spPr bwMode="auto">
          <a:xfrm>
            <a:off x="330200" y="2819400"/>
            <a:ext cx="8915400" cy="0"/>
          </a:xfrm>
          <a:prstGeom prst="line">
            <a:avLst/>
          </a:prstGeom>
          <a:noFill/>
          <a:ln w="6350" cmpd="sng">
            <a:solidFill>
              <a:schemeClr val="tx1"/>
            </a:solidFill>
            <a:prstDash val="solid"/>
            <a:round/>
            <a:headEnd type="none" w="med" len="med"/>
            <a:tailEnd type="none" w="med" len="med"/>
          </a:ln>
          <a:effectLst/>
        </p:spPr>
        <p:txBody>
          <a:bodyPr/>
          <a:lstStyle/>
          <a:p>
            <a:pPr algn="l">
              <a:lnSpc>
                <a:spcPct val="100000"/>
              </a:lnSpc>
              <a:spcBef>
                <a:spcPct val="0"/>
              </a:spcBef>
              <a:buClr>
                <a:srgbClr val="000000"/>
              </a:buClr>
              <a:buSzPct val="100000"/>
              <a:buFontTx/>
              <a:buNone/>
            </a:pPr>
            <a:endParaRPr kumimoji="0" lang="zh-CN" altLang="en-US" sz="1800">
              <a:solidFill>
                <a:srgbClr val="000000"/>
              </a:solidFill>
              <a:latin typeface="Arial" pitchFamily="34" charset="0"/>
            </a:endParaRPr>
          </a:p>
        </p:txBody>
      </p:sp>
    </p:spTree>
  </p:cSld>
  <p:clrMapOvr>
    <a:masterClrMapping/>
  </p:clrMapOvr>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endParaRPr lang="en-US" altLang="zh-CN">
              <a:solidFill>
                <a:srgbClr val="000000"/>
              </a:solidFill>
            </a:endParaRPr>
          </a:p>
        </p:txBody>
      </p:sp>
      <p:sp>
        <p:nvSpPr>
          <p:cNvPr id="5" name="页脚占位符 4"/>
          <p:cNvSpPr>
            <a:spLocks noGrp="1"/>
          </p:cNvSpPr>
          <p:nvPr>
            <p:ph type="ftr" sz="quarter" idx="11"/>
          </p:nvPr>
        </p:nvSpPr>
        <p:spPr/>
        <p:txBody>
          <a:bodyPr/>
          <a:lstStyle>
            <a:lvl1pPr>
              <a:defRPr/>
            </a:lvl1pPr>
          </a:lstStyle>
          <a:p>
            <a:endParaRPr lang="en-US" altLang="zh-CN">
              <a:solidFill>
                <a:srgbClr val="000000"/>
              </a:solidFill>
            </a:endParaRPr>
          </a:p>
        </p:txBody>
      </p:sp>
      <p:sp>
        <p:nvSpPr>
          <p:cNvPr id="6" name="灯片编号占位符 5"/>
          <p:cNvSpPr>
            <a:spLocks noGrp="1"/>
          </p:cNvSpPr>
          <p:nvPr>
            <p:ph type="sldNum" sz="quarter" idx="12"/>
          </p:nvPr>
        </p:nvSpPr>
        <p:spPr/>
        <p:txBody>
          <a:bodyPr/>
          <a:lstStyle>
            <a:lvl1pPr>
              <a:defRPr/>
            </a:lvl1pPr>
          </a:lstStyle>
          <a:p>
            <a:fld id="{2CA8894E-F003-4D9E-8D05-5D41CE40E2D4}" type="slidenum">
              <a:rPr lang="en-US" altLang="zh-CN">
                <a:solidFill>
                  <a:srgbClr val="000000"/>
                </a:solidFill>
              </a:rPr>
              <a:pPr/>
              <a:t>‹#›</a:t>
            </a:fld>
            <a:endParaRPr lang="en-US" altLang="zh-CN">
              <a:solidFill>
                <a:srgbClr val="000000"/>
              </a:solidFill>
            </a:endParaRPr>
          </a:p>
        </p:txBody>
      </p:sp>
    </p:spTree>
  </p:cSld>
  <p:clrMapOvr>
    <a:masterClrMapping/>
  </p:clrMapOvr>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82506" y="4406913"/>
            <a:ext cx="84201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82506" y="2906713"/>
            <a:ext cx="84201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p:cNvSpPr>
            <a:spLocks noGrp="1"/>
          </p:cNvSpPr>
          <p:nvPr>
            <p:ph type="dt" sz="half" idx="10"/>
          </p:nvPr>
        </p:nvSpPr>
        <p:spPr/>
        <p:txBody>
          <a:bodyPr/>
          <a:lstStyle>
            <a:lvl1pPr>
              <a:defRPr/>
            </a:lvl1pPr>
          </a:lstStyle>
          <a:p>
            <a:endParaRPr lang="en-US" altLang="zh-CN">
              <a:solidFill>
                <a:srgbClr val="000000"/>
              </a:solidFill>
            </a:endParaRPr>
          </a:p>
        </p:txBody>
      </p:sp>
      <p:sp>
        <p:nvSpPr>
          <p:cNvPr id="5" name="页脚占位符 4"/>
          <p:cNvSpPr>
            <a:spLocks noGrp="1"/>
          </p:cNvSpPr>
          <p:nvPr>
            <p:ph type="ftr" sz="quarter" idx="11"/>
          </p:nvPr>
        </p:nvSpPr>
        <p:spPr/>
        <p:txBody>
          <a:bodyPr/>
          <a:lstStyle>
            <a:lvl1pPr>
              <a:defRPr/>
            </a:lvl1pPr>
          </a:lstStyle>
          <a:p>
            <a:endParaRPr lang="en-US" altLang="zh-CN">
              <a:solidFill>
                <a:srgbClr val="000000"/>
              </a:solidFill>
            </a:endParaRPr>
          </a:p>
        </p:txBody>
      </p:sp>
      <p:sp>
        <p:nvSpPr>
          <p:cNvPr id="6" name="灯片编号占位符 5"/>
          <p:cNvSpPr>
            <a:spLocks noGrp="1"/>
          </p:cNvSpPr>
          <p:nvPr>
            <p:ph type="sldNum" sz="quarter" idx="12"/>
          </p:nvPr>
        </p:nvSpPr>
        <p:spPr/>
        <p:txBody>
          <a:bodyPr/>
          <a:lstStyle>
            <a:lvl1pPr>
              <a:defRPr/>
            </a:lvl1pPr>
          </a:lstStyle>
          <a:p>
            <a:fld id="{1B7E00A6-2311-4DA0-907D-9FAB3E0EA6DD}" type="slidenum">
              <a:rPr lang="en-US" altLang="zh-CN">
                <a:solidFill>
                  <a:srgbClr val="000000"/>
                </a:solidFill>
              </a:rPr>
              <a:pPr/>
              <a:t>‹#›</a:t>
            </a:fld>
            <a:endParaRPr lang="en-US" altLang="zh-CN">
              <a:solidFill>
                <a:srgbClr val="000000"/>
              </a:solidFill>
            </a:endParaRPr>
          </a:p>
        </p:txBody>
      </p:sp>
    </p:spTree>
  </p:cSld>
  <p:clrMapOvr>
    <a:masterClrMapping/>
  </p:clrMapOvr>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95300" y="1719263"/>
            <a:ext cx="4375150" cy="44116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5035550" y="1719263"/>
            <a:ext cx="4375150" cy="44116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lvl1pPr>
              <a:defRPr/>
            </a:lvl1pPr>
          </a:lstStyle>
          <a:p>
            <a:endParaRPr lang="en-US" altLang="zh-CN">
              <a:solidFill>
                <a:srgbClr val="000000"/>
              </a:solidFill>
            </a:endParaRPr>
          </a:p>
        </p:txBody>
      </p:sp>
      <p:sp>
        <p:nvSpPr>
          <p:cNvPr id="6" name="页脚占位符 5"/>
          <p:cNvSpPr>
            <a:spLocks noGrp="1"/>
          </p:cNvSpPr>
          <p:nvPr>
            <p:ph type="ftr" sz="quarter" idx="11"/>
          </p:nvPr>
        </p:nvSpPr>
        <p:spPr/>
        <p:txBody>
          <a:bodyPr/>
          <a:lstStyle>
            <a:lvl1pPr>
              <a:defRPr/>
            </a:lvl1pPr>
          </a:lstStyle>
          <a:p>
            <a:endParaRPr lang="en-US" altLang="zh-CN">
              <a:solidFill>
                <a:srgbClr val="000000"/>
              </a:solidFill>
            </a:endParaRPr>
          </a:p>
        </p:txBody>
      </p:sp>
      <p:sp>
        <p:nvSpPr>
          <p:cNvPr id="7" name="灯片编号占位符 6"/>
          <p:cNvSpPr>
            <a:spLocks noGrp="1"/>
          </p:cNvSpPr>
          <p:nvPr>
            <p:ph type="sldNum" sz="quarter" idx="12"/>
          </p:nvPr>
        </p:nvSpPr>
        <p:spPr/>
        <p:txBody>
          <a:bodyPr/>
          <a:lstStyle>
            <a:lvl1pPr>
              <a:defRPr/>
            </a:lvl1pPr>
          </a:lstStyle>
          <a:p>
            <a:fld id="{493B9907-2E56-4700-9D00-3BE6341CABFA}" type="slidenum">
              <a:rPr lang="en-US" altLang="zh-CN">
                <a:solidFill>
                  <a:srgbClr val="000000"/>
                </a:solidFill>
              </a:rPr>
              <a:pPr/>
              <a:t>‹#›</a:t>
            </a:fld>
            <a:endParaRPr lang="en-US" altLang="zh-CN">
              <a:solidFill>
                <a:srgbClr val="000000"/>
              </a:solidFill>
            </a:endParaRPr>
          </a:p>
        </p:txBody>
      </p:sp>
    </p:spTree>
  </p:cSld>
  <p:clrMapOvr>
    <a:masterClrMapping/>
  </p:clrMapOvr>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95300" y="274638"/>
            <a:ext cx="89154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95300" y="1535113"/>
            <a:ext cx="437687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95300" y="2174875"/>
            <a:ext cx="437687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5032115" y="1535113"/>
            <a:ext cx="437859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5032115" y="2174875"/>
            <a:ext cx="437859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lvl1pPr>
              <a:defRPr/>
            </a:lvl1pPr>
          </a:lstStyle>
          <a:p>
            <a:endParaRPr lang="en-US" altLang="zh-CN">
              <a:solidFill>
                <a:srgbClr val="000000"/>
              </a:solidFill>
            </a:endParaRPr>
          </a:p>
        </p:txBody>
      </p:sp>
      <p:sp>
        <p:nvSpPr>
          <p:cNvPr id="8" name="页脚占位符 7"/>
          <p:cNvSpPr>
            <a:spLocks noGrp="1"/>
          </p:cNvSpPr>
          <p:nvPr>
            <p:ph type="ftr" sz="quarter" idx="11"/>
          </p:nvPr>
        </p:nvSpPr>
        <p:spPr/>
        <p:txBody>
          <a:bodyPr/>
          <a:lstStyle>
            <a:lvl1pPr>
              <a:defRPr/>
            </a:lvl1pPr>
          </a:lstStyle>
          <a:p>
            <a:endParaRPr lang="en-US" altLang="zh-CN">
              <a:solidFill>
                <a:srgbClr val="000000"/>
              </a:solidFill>
            </a:endParaRPr>
          </a:p>
        </p:txBody>
      </p:sp>
      <p:sp>
        <p:nvSpPr>
          <p:cNvPr id="9" name="灯片编号占位符 8"/>
          <p:cNvSpPr>
            <a:spLocks noGrp="1"/>
          </p:cNvSpPr>
          <p:nvPr>
            <p:ph type="sldNum" sz="quarter" idx="12"/>
          </p:nvPr>
        </p:nvSpPr>
        <p:spPr/>
        <p:txBody>
          <a:bodyPr/>
          <a:lstStyle>
            <a:lvl1pPr>
              <a:defRPr/>
            </a:lvl1pPr>
          </a:lstStyle>
          <a:p>
            <a:fld id="{A6A5FC69-6A48-4075-9EC1-8D6710037910}" type="slidenum">
              <a:rPr lang="en-US" altLang="zh-CN">
                <a:solidFill>
                  <a:srgbClr val="000000"/>
                </a:solidFill>
              </a:rPr>
              <a:pPr/>
              <a:t>‹#›</a:t>
            </a:fld>
            <a:endParaRPr lang="en-US" altLang="zh-CN">
              <a:solidFill>
                <a:srgbClr val="000000"/>
              </a:solidFill>
            </a:endParaRPr>
          </a:p>
        </p:txBody>
      </p:sp>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1035"/>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1036"/>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1037"/>
          <p:cNvSpPr>
            <a:spLocks noGrp="1" noChangeArrowheads="1"/>
          </p:cNvSpPr>
          <p:nvPr>
            <p:ph type="sldNum" sz="quarter" idx="12"/>
          </p:nvPr>
        </p:nvSpPr>
        <p:spPr>
          <a:ln/>
        </p:spPr>
        <p:txBody>
          <a:bodyPr/>
          <a:lstStyle>
            <a:lvl1pPr>
              <a:defRPr/>
            </a:lvl1pPr>
          </a:lstStyle>
          <a:p>
            <a:pPr>
              <a:defRPr/>
            </a:pPr>
            <a:fld id="{68DF6905-B3AF-436B-8A6A-138F40DD1D61}" type="slidenum">
              <a:rPr lang="en-US" altLang="zh-CN"/>
              <a:pPr>
                <a:defRPr/>
              </a:pPr>
              <a:t>‹#›</a:t>
            </a:fld>
            <a:endParaRPr lang="en-US" altLang="zh-CN"/>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lvl1pPr>
              <a:defRPr/>
            </a:lvl1pPr>
          </a:lstStyle>
          <a:p>
            <a:endParaRPr lang="en-US" altLang="zh-CN">
              <a:solidFill>
                <a:srgbClr val="000000"/>
              </a:solidFill>
            </a:endParaRPr>
          </a:p>
        </p:txBody>
      </p:sp>
      <p:sp>
        <p:nvSpPr>
          <p:cNvPr id="4" name="页脚占位符 3"/>
          <p:cNvSpPr>
            <a:spLocks noGrp="1"/>
          </p:cNvSpPr>
          <p:nvPr>
            <p:ph type="ftr" sz="quarter" idx="11"/>
          </p:nvPr>
        </p:nvSpPr>
        <p:spPr/>
        <p:txBody>
          <a:bodyPr/>
          <a:lstStyle>
            <a:lvl1pPr>
              <a:defRPr/>
            </a:lvl1pPr>
          </a:lstStyle>
          <a:p>
            <a:endParaRPr lang="en-US" altLang="zh-CN">
              <a:solidFill>
                <a:srgbClr val="000000"/>
              </a:solidFill>
            </a:endParaRPr>
          </a:p>
        </p:txBody>
      </p:sp>
      <p:sp>
        <p:nvSpPr>
          <p:cNvPr id="5" name="灯片编号占位符 4"/>
          <p:cNvSpPr>
            <a:spLocks noGrp="1"/>
          </p:cNvSpPr>
          <p:nvPr>
            <p:ph type="sldNum" sz="quarter" idx="12"/>
          </p:nvPr>
        </p:nvSpPr>
        <p:spPr/>
        <p:txBody>
          <a:bodyPr/>
          <a:lstStyle>
            <a:lvl1pPr>
              <a:defRPr/>
            </a:lvl1pPr>
          </a:lstStyle>
          <a:p>
            <a:fld id="{DED85139-820C-4E23-B1ED-C921D18E1051}" type="slidenum">
              <a:rPr lang="en-US" altLang="zh-CN">
                <a:solidFill>
                  <a:srgbClr val="000000"/>
                </a:solidFill>
              </a:rPr>
              <a:pPr/>
              <a:t>‹#›</a:t>
            </a:fld>
            <a:endParaRPr lang="en-US" altLang="zh-CN">
              <a:solidFill>
                <a:srgbClr val="000000"/>
              </a:solidFill>
            </a:endParaRPr>
          </a:p>
        </p:txBody>
      </p:sp>
    </p:spTree>
  </p:cSld>
  <p:clrMapOvr>
    <a:masterClrMapping/>
  </p:clrMapOvr>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vl1pPr>
          </a:lstStyle>
          <a:p>
            <a:endParaRPr lang="en-US" altLang="zh-CN">
              <a:solidFill>
                <a:srgbClr val="000000"/>
              </a:solidFill>
            </a:endParaRPr>
          </a:p>
        </p:txBody>
      </p:sp>
      <p:sp>
        <p:nvSpPr>
          <p:cNvPr id="3" name="页脚占位符 2"/>
          <p:cNvSpPr>
            <a:spLocks noGrp="1"/>
          </p:cNvSpPr>
          <p:nvPr>
            <p:ph type="ftr" sz="quarter" idx="11"/>
          </p:nvPr>
        </p:nvSpPr>
        <p:spPr/>
        <p:txBody>
          <a:bodyPr/>
          <a:lstStyle>
            <a:lvl1pPr>
              <a:defRPr/>
            </a:lvl1pPr>
          </a:lstStyle>
          <a:p>
            <a:endParaRPr lang="en-US" altLang="zh-CN">
              <a:solidFill>
                <a:srgbClr val="000000"/>
              </a:solidFill>
            </a:endParaRPr>
          </a:p>
        </p:txBody>
      </p:sp>
      <p:sp>
        <p:nvSpPr>
          <p:cNvPr id="4" name="灯片编号占位符 3"/>
          <p:cNvSpPr>
            <a:spLocks noGrp="1"/>
          </p:cNvSpPr>
          <p:nvPr>
            <p:ph type="sldNum" sz="quarter" idx="12"/>
          </p:nvPr>
        </p:nvSpPr>
        <p:spPr/>
        <p:txBody>
          <a:bodyPr/>
          <a:lstStyle>
            <a:lvl1pPr>
              <a:defRPr/>
            </a:lvl1pPr>
          </a:lstStyle>
          <a:p>
            <a:fld id="{EBCD4F1C-35F4-4F09-BC41-3C7410EAC83F}" type="slidenum">
              <a:rPr lang="en-US" altLang="zh-CN">
                <a:solidFill>
                  <a:srgbClr val="000000"/>
                </a:solidFill>
              </a:rPr>
              <a:pPr/>
              <a:t>‹#›</a:t>
            </a:fld>
            <a:endParaRPr lang="en-US" altLang="zh-CN">
              <a:solidFill>
                <a:srgbClr val="000000"/>
              </a:solidFill>
            </a:endParaRPr>
          </a:p>
        </p:txBody>
      </p:sp>
    </p:spTree>
  </p:cSld>
  <p:clrMapOvr>
    <a:masterClrMapping/>
  </p:clrMapOvr>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95300" y="273050"/>
            <a:ext cx="3259006" cy="1162050"/>
          </a:xfrm>
        </p:spPr>
        <p:txBody>
          <a:bodyPr/>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872972" y="273063"/>
            <a:ext cx="5537729"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95300" y="1435103"/>
            <a:ext cx="3259006"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lvl1pPr>
              <a:defRPr/>
            </a:lvl1pPr>
          </a:lstStyle>
          <a:p>
            <a:endParaRPr lang="en-US" altLang="zh-CN">
              <a:solidFill>
                <a:srgbClr val="000000"/>
              </a:solidFill>
            </a:endParaRPr>
          </a:p>
        </p:txBody>
      </p:sp>
      <p:sp>
        <p:nvSpPr>
          <p:cNvPr id="6" name="页脚占位符 5"/>
          <p:cNvSpPr>
            <a:spLocks noGrp="1"/>
          </p:cNvSpPr>
          <p:nvPr>
            <p:ph type="ftr" sz="quarter" idx="11"/>
          </p:nvPr>
        </p:nvSpPr>
        <p:spPr/>
        <p:txBody>
          <a:bodyPr/>
          <a:lstStyle>
            <a:lvl1pPr>
              <a:defRPr/>
            </a:lvl1pPr>
          </a:lstStyle>
          <a:p>
            <a:endParaRPr lang="en-US" altLang="zh-CN">
              <a:solidFill>
                <a:srgbClr val="000000"/>
              </a:solidFill>
            </a:endParaRPr>
          </a:p>
        </p:txBody>
      </p:sp>
      <p:sp>
        <p:nvSpPr>
          <p:cNvPr id="7" name="灯片编号占位符 6"/>
          <p:cNvSpPr>
            <a:spLocks noGrp="1"/>
          </p:cNvSpPr>
          <p:nvPr>
            <p:ph type="sldNum" sz="quarter" idx="12"/>
          </p:nvPr>
        </p:nvSpPr>
        <p:spPr/>
        <p:txBody>
          <a:bodyPr/>
          <a:lstStyle>
            <a:lvl1pPr>
              <a:defRPr/>
            </a:lvl1pPr>
          </a:lstStyle>
          <a:p>
            <a:fld id="{F19EB105-DA4A-4648-8AED-D7DCE77D0F41}" type="slidenum">
              <a:rPr lang="en-US" altLang="zh-CN">
                <a:solidFill>
                  <a:srgbClr val="000000"/>
                </a:solidFill>
              </a:rPr>
              <a:pPr/>
              <a:t>‹#›</a:t>
            </a:fld>
            <a:endParaRPr lang="en-US" altLang="zh-CN">
              <a:solidFill>
                <a:srgbClr val="000000"/>
              </a:solidFill>
            </a:endParaRPr>
          </a:p>
        </p:txBody>
      </p:sp>
    </p:spTree>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941645" y="4800600"/>
            <a:ext cx="5943600" cy="566738"/>
          </a:xfrm>
        </p:spPr>
        <p:txBody>
          <a:bodyPr/>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941645" y="612775"/>
            <a:ext cx="59436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941645" y="5367338"/>
            <a:ext cx="59436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lvl1pPr>
              <a:defRPr/>
            </a:lvl1pPr>
          </a:lstStyle>
          <a:p>
            <a:endParaRPr lang="en-US" altLang="zh-CN">
              <a:solidFill>
                <a:srgbClr val="000000"/>
              </a:solidFill>
            </a:endParaRPr>
          </a:p>
        </p:txBody>
      </p:sp>
      <p:sp>
        <p:nvSpPr>
          <p:cNvPr id="6" name="页脚占位符 5"/>
          <p:cNvSpPr>
            <a:spLocks noGrp="1"/>
          </p:cNvSpPr>
          <p:nvPr>
            <p:ph type="ftr" sz="quarter" idx="11"/>
          </p:nvPr>
        </p:nvSpPr>
        <p:spPr/>
        <p:txBody>
          <a:bodyPr/>
          <a:lstStyle>
            <a:lvl1pPr>
              <a:defRPr/>
            </a:lvl1pPr>
          </a:lstStyle>
          <a:p>
            <a:endParaRPr lang="en-US" altLang="zh-CN">
              <a:solidFill>
                <a:srgbClr val="000000"/>
              </a:solidFill>
            </a:endParaRPr>
          </a:p>
        </p:txBody>
      </p:sp>
      <p:sp>
        <p:nvSpPr>
          <p:cNvPr id="7" name="灯片编号占位符 6"/>
          <p:cNvSpPr>
            <a:spLocks noGrp="1"/>
          </p:cNvSpPr>
          <p:nvPr>
            <p:ph type="sldNum" sz="quarter" idx="12"/>
          </p:nvPr>
        </p:nvSpPr>
        <p:spPr/>
        <p:txBody>
          <a:bodyPr/>
          <a:lstStyle>
            <a:lvl1pPr>
              <a:defRPr/>
            </a:lvl1pPr>
          </a:lstStyle>
          <a:p>
            <a:fld id="{FAB8E615-9F7E-4B3A-87EA-A0441F520677}" type="slidenum">
              <a:rPr lang="en-US" altLang="zh-CN">
                <a:solidFill>
                  <a:srgbClr val="000000"/>
                </a:solidFill>
              </a:rPr>
              <a:pPr/>
              <a:t>‹#›</a:t>
            </a:fld>
            <a:endParaRPr lang="en-US" altLang="zh-CN">
              <a:solidFill>
                <a:srgbClr val="000000"/>
              </a:solidFill>
            </a:endParaRPr>
          </a:p>
        </p:txBody>
      </p:sp>
    </p:spTree>
  </p:cSld>
  <p:clrMapOvr>
    <a:masterClrMapping/>
  </p:clrMapOvr>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endParaRPr lang="en-US" altLang="zh-CN">
              <a:solidFill>
                <a:srgbClr val="000000"/>
              </a:solidFill>
            </a:endParaRPr>
          </a:p>
        </p:txBody>
      </p:sp>
      <p:sp>
        <p:nvSpPr>
          <p:cNvPr id="5" name="页脚占位符 4"/>
          <p:cNvSpPr>
            <a:spLocks noGrp="1"/>
          </p:cNvSpPr>
          <p:nvPr>
            <p:ph type="ftr" sz="quarter" idx="11"/>
          </p:nvPr>
        </p:nvSpPr>
        <p:spPr/>
        <p:txBody>
          <a:bodyPr/>
          <a:lstStyle>
            <a:lvl1pPr>
              <a:defRPr/>
            </a:lvl1pPr>
          </a:lstStyle>
          <a:p>
            <a:endParaRPr lang="en-US" altLang="zh-CN">
              <a:solidFill>
                <a:srgbClr val="000000"/>
              </a:solidFill>
            </a:endParaRPr>
          </a:p>
        </p:txBody>
      </p:sp>
      <p:sp>
        <p:nvSpPr>
          <p:cNvPr id="6" name="灯片编号占位符 5"/>
          <p:cNvSpPr>
            <a:spLocks noGrp="1"/>
          </p:cNvSpPr>
          <p:nvPr>
            <p:ph type="sldNum" sz="quarter" idx="12"/>
          </p:nvPr>
        </p:nvSpPr>
        <p:spPr/>
        <p:txBody>
          <a:bodyPr/>
          <a:lstStyle>
            <a:lvl1pPr>
              <a:defRPr/>
            </a:lvl1pPr>
          </a:lstStyle>
          <a:p>
            <a:fld id="{989AF373-686B-40F3-8B20-C6B00D5CCEBC}" type="slidenum">
              <a:rPr lang="en-US" altLang="zh-CN">
                <a:solidFill>
                  <a:srgbClr val="000000"/>
                </a:solidFill>
              </a:rPr>
              <a:pPr/>
              <a:t>‹#›</a:t>
            </a:fld>
            <a:endParaRPr lang="en-US" altLang="zh-CN">
              <a:solidFill>
                <a:srgbClr val="000000"/>
              </a:solidFill>
            </a:endParaRPr>
          </a:p>
        </p:txBody>
      </p:sp>
    </p:spTree>
  </p:cSld>
  <p:clrMapOvr>
    <a:masterClrMapping/>
  </p:clrMapOvr>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181850" y="122251"/>
            <a:ext cx="2228850" cy="6008687"/>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95300" y="122251"/>
            <a:ext cx="6521450" cy="6008687"/>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endParaRPr lang="en-US" altLang="zh-CN">
              <a:solidFill>
                <a:srgbClr val="000000"/>
              </a:solidFill>
            </a:endParaRPr>
          </a:p>
        </p:txBody>
      </p:sp>
      <p:sp>
        <p:nvSpPr>
          <p:cNvPr id="5" name="页脚占位符 4"/>
          <p:cNvSpPr>
            <a:spLocks noGrp="1"/>
          </p:cNvSpPr>
          <p:nvPr>
            <p:ph type="ftr" sz="quarter" idx="11"/>
          </p:nvPr>
        </p:nvSpPr>
        <p:spPr/>
        <p:txBody>
          <a:bodyPr/>
          <a:lstStyle>
            <a:lvl1pPr>
              <a:defRPr/>
            </a:lvl1pPr>
          </a:lstStyle>
          <a:p>
            <a:endParaRPr lang="en-US" altLang="zh-CN">
              <a:solidFill>
                <a:srgbClr val="000000"/>
              </a:solidFill>
            </a:endParaRPr>
          </a:p>
        </p:txBody>
      </p:sp>
      <p:sp>
        <p:nvSpPr>
          <p:cNvPr id="6" name="灯片编号占位符 5"/>
          <p:cNvSpPr>
            <a:spLocks noGrp="1"/>
          </p:cNvSpPr>
          <p:nvPr>
            <p:ph type="sldNum" sz="quarter" idx="12"/>
          </p:nvPr>
        </p:nvSpPr>
        <p:spPr/>
        <p:txBody>
          <a:bodyPr/>
          <a:lstStyle>
            <a:lvl1pPr>
              <a:defRPr/>
            </a:lvl1pPr>
          </a:lstStyle>
          <a:p>
            <a:fld id="{9BCA6E73-6EB8-4952-AA7A-9A8716A08EEF}" type="slidenum">
              <a:rPr lang="en-US" altLang="zh-CN">
                <a:solidFill>
                  <a:srgbClr val="000000"/>
                </a:solidFill>
              </a:rPr>
              <a:pPr/>
              <a:t>‹#›</a:t>
            </a:fld>
            <a:endParaRPr lang="en-US" altLang="zh-CN">
              <a:solidFill>
                <a:srgbClr val="000000"/>
              </a:solidFill>
            </a:endParaRPr>
          </a:p>
        </p:txBody>
      </p:sp>
    </p:spTree>
  </p:cSld>
  <p:clrMapOvr>
    <a:masterClrMapping/>
  </p:clrMapOvr>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495300" y="122238"/>
            <a:ext cx="8172450" cy="1295400"/>
          </a:xfrm>
        </p:spPr>
        <p:txBody>
          <a:bodyPr/>
          <a:lstStyle/>
          <a:p>
            <a:r>
              <a:rPr lang="zh-CN" altLang="en-US"/>
              <a:t>单击此处编辑母版标题样式</a:t>
            </a:r>
          </a:p>
        </p:txBody>
      </p:sp>
      <p:sp>
        <p:nvSpPr>
          <p:cNvPr id="3" name="表格占位符 2"/>
          <p:cNvSpPr>
            <a:spLocks noGrp="1"/>
          </p:cNvSpPr>
          <p:nvPr>
            <p:ph type="tbl" idx="1"/>
          </p:nvPr>
        </p:nvSpPr>
        <p:spPr>
          <a:xfrm>
            <a:off x="495300" y="1719263"/>
            <a:ext cx="8915400" cy="4411662"/>
          </a:xfrm>
        </p:spPr>
        <p:txBody>
          <a:bodyPr/>
          <a:lstStyle/>
          <a:p>
            <a:endParaRPr lang="zh-CN" altLang="en-US"/>
          </a:p>
        </p:txBody>
      </p:sp>
      <p:sp>
        <p:nvSpPr>
          <p:cNvPr id="4" name="日期占位符 3"/>
          <p:cNvSpPr>
            <a:spLocks noGrp="1"/>
          </p:cNvSpPr>
          <p:nvPr>
            <p:ph type="dt" sz="half" idx="10"/>
          </p:nvPr>
        </p:nvSpPr>
        <p:spPr>
          <a:xfrm>
            <a:off x="495300" y="6248400"/>
            <a:ext cx="2311400" cy="457200"/>
          </a:xfrm>
        </p:spPr>
        <p:txBody>
          <a:bodyPr/>
          <a:lstStyle>
            <a:lvl1pPr>
              <a:defRPr/>
            </a:lvl1pPr>
          </a:lstStyle>
          <a:p>
            <a:endParaRPr lang="en-US" altLang="zh-CN">
              <a:solidFill>
                <a:srgbClr val="000000"/>
              </a:solidFill>
            </a:endParaRPr>
          </a:p>
        </p:txBody>
      </p:sp>
      <p:sp>
        <p:nvSpPr>
          <p:cNvPr id="5" name="页脚占位符 4"/>
          <p:cNvSpPr>
            <a:spLocks noGrp="1"/>
          </p:cNvSpPr>
          <p:nvPr>
            <p:ph type="ftr" sz="quarter" idx="11"/>
          </p:nvPr>
        </p:nvSpPr>
        <p:spPr>
          <a:xfrm>
            <a:off x="3384550" y="6248400"/>
            <a:ext cx="3136900" cy="457200"/>
          </a:xfrm>
        </p:spPr>
        <p:txBody>
          <a:bodyPr/>
          <a:lstStyle>
            <a:lvl1pPr>
              <a:defRPr/>
            </a:lvl1pPr>
          </a:lstStyle>
          <a:p>
            <a:endParaRPr lang="en-US" altLang="zh-CN">
              <a:solidFill>
                <a:srgbClr val="000000"/>
              </a:solidFill>
            </a:endParaRPr>
          </a:p>
        </p:txBody>
      </p:sp>
      <p:sp>
        <p:nvSpPr>
          <p:cNvPr id="6" name="灯片编号占位符 5"/>
          <p:cNvSpPr>
            <a:spLocks noGrp="1"/>
          </p:cNvSpPr>
          <p:nvPr>
            <p:ph type="sldNum" sz="quarter" idx="12"/>
          </p:nvPr>
        </p:nvSpPr>
        <p:spPr>
          <a:xfrm>
            <a:off x="7099300" y="6248400"/>
            <a:ext cx="2311400" cy="457200"/>
          </a:xfrm>
        </p:spPr>
        <p:txBody>
          <a:bodyPr/>
          <a:lstStyle>
            <a:lvl1pPr>
              <a:defRPr/>
            </a:lvl1pPr>
          </a:lstStyle>
          <a:p>
            <a:fld id="{E9B83F64-9ACB-46A5-BFEE-547E4156C335}" type="slidenum">
              <a:rPr lang="en-US" altLang="zh-CN">
                <a:solidFill>
                  <a:srgbClr val="000000"/>
                </a:solidFill>
              </a:rPr>
              <a:pPr/>
              <a:t>‹#›</a:t>
            </a:fld>
            <a:endParaRPr lang="en-US" altLang="zh-CN">
              <a:solidFill>
                <a:srgbClr val="000000"/>
              </a:solidFill>
            </a:endParaRPr>
          </a:p>
        </p:txBody>
      </p:sp>
    </p:spTree>
  </p:cSld>
  <p:clrMapOvr>
    <a:masterClrMapping/>
  </p:clrMapOvr>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495300" y="122238"/>
            <a:ext cx="8172450" cy="1295400"/>
          </a:xfrm>
        </p:spPr>
        <p:txBody>
          <a:bodyPr/>
          <a:lstStyle/>
          <a:p>
            <a:r>
              <a:rPr lang="zh-CN" altLang="en-US"/>
              <a:t>单击此处编辑母版标题样式</a:t>
            </a:r>
          </a:p>
        </p:txBody>
      </p:sp>
      <p:sp>
        <p:nvSpPr>
          <p:cNvPr id="3" name="文本占位符 2"/>
          <p:cNvSpPr>
            <a:spLocks noGrp="1"/>
          </p:cNvSpPr>
          <p:nvPr>
            <p:ph type="body" sz="half" idx="1"/>
          </p:nvPr>
        </p:nvSpPr>
        <p:spPr>
          <a:xfrm>
            <a:off x="495300" y="1719263"/>
            <a:ext cx="4375150" cy="4411662"/>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5035550" y="1719263"/>
            <a:ext cx="4375150" cy="4411662"/>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a:xfrm>
            <a:off x="495300" y="6248400"/>
            <a:ext cx="2311400" cy="457200"/>
          </a:xfrm>
        </p:spPr>
        <p:txBody>
          <a:bodyPr/>
          <a:lstStyle>
            <a:lvl1pPr>
              <a:defRPr/>
            </a:lvl1pPr>
          </a:lstStyle>
          <a:p>
            <a:endParaRPr lang="en-US" altLang="zh-CN">
              <a:solidFill>
                <a:srgbClr val="000000"/>
              </a:solidFill>
            </a:endParaRPr>
          </a:p>
        </p:txBody>
      </p:sp>
      <p:sp>
        <p:nvSpPr>
          <p:cNvPr id="6" name="页脚占位符 5"/>
          <p:cNvSpPr>
            <a:spLocks noGrp="1"/>
          </p:cNvSpPr>
          <p:nvPr>
            <p:ph type="ftr" sz="quarter" idx="11"/>
          </p:nvPr>
        </p:nvSpPr>
        <p:spPr>
          <a:xfrm>
            <a:off x="3384550" y="6248400"/>
            <a:ext cx="3136900" cy="457200"/>
          </a:xfrm>
        </p:spPr>
        <p:txBody>
          <a:bodyPr/>
          <a:lstStyle>
            <a:lvl1pPr>
              <a:defRPr/>
            </a:lvl1pPr>
          </a:lstStyle>
          <a:p>
            <a:endParaRPr lang="en-US" altLang="zh-CN">
              <a:solidFill>
                <a:srgbClr val="000000"/>
              </a:solidFill>
            </a:endParaRPr>
          </a:p>
        </p:txBody>
      </p:sp>
      <p:sp>
        <p:nvSpPr>
          <p:cNvPr id="7" name="灯片编号占位符 6"/>
          <p:cNvSpPr>
            <a:spLocks noGrp="1"/>
          </p:cNvSpPr>
          <p:nvPr>
            <p:ph type="sldNum" sz="quarter" idx="12"/>
          </p:nvPr>
        </p:nvSpPr>
        <p:spPr>
          <a:xfrm>
            <a:off x="7099300" y="6248400"/>
            <a:ext cx="2311400" cy="457200"/>
          </a:xfrm>
        </p:spPr>
        <p:txBody>
          <a:bodyPr/>
          <a:lstStyle>
            <a:lvl1pPr>
              <a:defRPr/>
            </a:lvl1pPr>
          </a:lstStyle>
          <a:p>
            <a:fld id="{63920D13-2111-4582-8FB1-D5397706CC19}" type="slidenum">
              <a:rPr lang="en-US" altLang="zh-CN">
                <a:solidFill>
                  <a:srgbClr val="000000"/>
                </a:solidFill>
              </a:rPr>
              <a:pPr/>
              <a:t>‹#›</a:t>
            </a:fld>
            <a:endParaRPr lang="en-US" altLang="zh-CN">
              <a:solidFill>
                <a:srgbClr val="000000"/>
              </a:solidFill>
            </a:endParaRPr>
          </a:p>
        </p:txBody>
      </p:sp>
    </p:spTree>
  </p:cSld>
  <p:clrMapOvr>
    <a:masterClrMapping/>
  </p:clrMapOvr>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type="clipArtAndTx" preserve="1">
  <p:cSld name="标题，剪贴画与文本">
    <p:spTree>
      <p:nvGrpSpPr>
        <p:cNvPr id="1" name=""/>
        <p:cNvGrpSpPr/>
        <p:nvPr/>
      </p:nvGrpSpPr>
      <p:grpSpPr>
        <a:xfrm>
          <a:off x="0" y="0"/>
          <a:ext cx="0" cy="0"/>
          <a:chOff x="0" y="0"/>
          <a:chExt cx="0" cy="0"/>
        </a:xfrm>
      </p:grpSpPr>
      <p:sp>
        <p:nvSpPr>
          <p:cNvPr id="2" name="标题 1"/>
          <p:cNvSpPr>
            <a:spLocks noGrp="1"/>
          </p:cNvSpPr>
          <p:nvPr>
            <p:ph type="title"/>
          </p:nvPr>
        </p:nvSpPr>
        <p:spPr>
          <a:xfrm>
            <a:off x="495300" y="122238"/>
            <a:ext cx="8172450" cy="1295400"/>
          </a:xfrm>
        </p:spPr>
        <p:txBody>
          <a:bodyPr/>
          <a:lstStyle/>
          <a:p>
            <a:r>
              <a:rPr lang="zh-CN" altLang="en-US"/>
              <a:t>单击此处编辑母版标题样式</a:t>
            </a:r>
          </a:p>
        </p:txBody>
      </p:sp>
      <p:sp>
        <p:nvSpPr>
          <p:cNvPr id="3" name="剪贴画占位符 2"/>
          <p:cNvSpPr>
            <a:spLocks noGrp="1"/>
          </p:cNvSpPr>
          <p:nvPr>
            <p:ph type="clipArt" sz="half" idx="1"/>
          </p:nvPr>
        </p:nvSpPr>
        <p:spPr>
          <a:xfrm>
            <a:off x="495300" y="1719263"/>
            <a:ext cx="4375150" cy="4411662"/>
          </a:xfrm>
        </p:spPr>
        <p:txBody>
          <a:bodyPr/>
          <a:lstStyle/>
          <a:p>
            <a:endParaRPr lang="zh-CN" altLang="en-US"/>
          </a:p>
        </p:txBody>
      </p:sp>
      <p:sp>
        <p:nvSpPr>
          <p:cNvPr id="4" name="文本占位符 3"/>
          <p:cNvSpPr>
            <a:spLocks noGrp="1"/>
          </p:cNvSpPr>
          <p:nvPr>
            <p:ph type="body" sz="half" idx="2"/>
          </p:nvPr>
        </p:nvSpPr>
        <p:spPr>
          <a:xfrm>
            <a:off x="5035550" y="1719263"/>
            <a:ext cx="4375150" cy="4411662"/>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a:xfrm>
            <a:off x="495300" y="6248400"/>
            <a:ext cx="2311400" cy="457200"/>
          </a:xfrm>
        </p:spPr>
        <p:txBody>
          <a:bodyPr/>
          <a:lstStyle>
            <a:lvl1pPr>
              <a:defRPr/>
            </a:lvl1pPr>
          </a:lstStyle>
          <a:p>
            <a:endParaRPr lang="en-US" altLang="zh-CN">
              <a:solidFill>
                <a:srgbClr val="000000"/>
              </a:solidFill>
            </a:endParaRPr>
          </a:p>
        </p:txBody>
      </p:sp>
      <p:sp>
        <p:nvSpPr>
          <p:cNvPr id="6" name="页脚占位符 5"/>
          <p:cNvSpPr>
            <a:spLocks noGrp="1"/>
          </p:cNvSpPr>
          <p:nvPr>
            <p:ph type="ftr" sz="quarter" idx="11"/>
          </p:nvPr>
        </p:nvSpPr>
        <p:spPr>
          <a:xfrm>
            <a:off x="3384550" y="6248400"/>
            <a:ext cx="3136900" cy="457200"/>
          </a:xfrm>
        </p:spPr>
        <p:txBody>
          <a:bodyPr/>
          <a:lstStyle>
            <a:lvl1pPr>
              <a:defRPr/>
            </a:lvl1pPr>
          </a:lstStyle>
          <a:p>
            <a:endParaRPr lang="en-US" altLang="zh-CN">
              <a:solidFill>
                <a:srgbClr val="000000"/>
              </a:solidFill>
            </a:endParaRPr>
          </a:p>
        </p:txBody>
      </p:sp>
      <p:sp>
        <p:nvSpPr>
          <p:cNvPr id="7" name="灯片编号占位符 6"/>
          <p:cNvSpPr>
            <a:spLocks noGrp="1"/>
          </p:cNvSpPr>
          <p:nvPr>
            <p:ph type="sldNum" sz="quarter" idx="12"/>
          </p:nvPr>
        </p:nvSpPr>
        <p:spPr>
          <a:xfrm>
            <a:off x="7099300" y="6248400"/>
            <a:ext cx="2311400" cy="457200"/>
          </a:xfrm>
        </p:spPr>
        <p:txBody>
          <a:bodyPr/>
          <a:lstStyle>
            <a:lvl1pPr>
              <a:defRPr/>
            </a:lvl1pPr>
          </a:lstStyle>
          <a:p>
            <a:fld id="{4146F75F-B8C0-4C32-9DED-574365B795D8}" type="slidenum">
              <a:rPr lang="en-US" altLang="zh-CN">
                <a:solidFill>
                  <a:srgbClr val="000000"/>
                </a:solidFill>
              </a:rPr>
              <a:pPr/>
              <a:t>‹#›</a:t>
            </a:fld>
            <a:endParaRPr lang="en-US" altLang="zh-CN">
              <a:solidFill>
                <a:srgbClr val="000000"/>
              </a:solidFill>
            </a:endParaRPr>
          </a:p>
        </p:txBody>
      </p:sp>
    </p:spTree>
  </p:cSld>
  <p:clrMapOvr>
    <a:masterClrMapping/>
  </p:clrMapOvr>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2050" name="Line 2"/>
          <p:cNvSpPr>
            <a:spLocks noChangeShapeType="1"/>
          </p:cNvSpPr>
          <p:nvPr/>
        </p:nvSpPr>
        <p:spPr bwMode="auto">
          <a:xfrm>
            <a:off x="7924800" y="1066800"/>
            <a:ext cx="0" cy="4495800"/>
          </a:xfrm>
          <a:prstGeom prst="line">
            <a:avLst/>
          </a:prstGeom>
          <a:noFill/>
          <a:ln w="9525" cmpd="sng">
            <a:solidFill>
              <a:schemeClr val="tx1"/>
            </a:solidFill>
            <a:prstDash val="solid"/>
            <a:round/>
            <a:headEnd type="none" w="med" len="med"/>
            <a:tailEnd type="none" w="med" len="med"/>
          </a:ln>
          <a:effectLst/>
        </p:spPr>
        <p:txBody>
          <a:bodyPr/>
          <a:lstStyle/>
          <a:p>
            <a:pPr algn="l">
              <a:lnSpc>
                <a:spcPct val="100000"/>
              </a:lnSpc>
              <a:spcBef>
                <a:spcPct val="0"/>
              </a:spcBef>
              <a:buClr>
                <a:srgbClr val="000000"/>
              </a:buClr>
              <a:buSzPct val="100000"/>
              <a:buFontTx/>
              <a:buNone/>
            </a:pPr>
            <a:endParaRPr kumimoji="0" lang="zh-CN" altLang="en-US" sz="1800">
              <a:solidFill>
                <a:srgbClr val="000000"/>
              </a:solidFill>
              <a:latin typeface="Arial" pitchFamily="34" charset="0"/>
            </a:endParaRPr>
          </a:p>
        </p:txBody>
      </p:sp>
      <p:sp>
        <p:nvSpPr>
          <p:cNvPr id="2051" name="Rectangle 3"/>
          <p:cNvSpPr>
            <a:spLocks noGrp="1" noChangeArrowheads="1"/>
          </p:cNvSpPr>
          <p:nvPr>
            <p:ph type="ctrTitle"/>
          </p:nvPr>
        </p:nvSpPr>
        <p:spPr>
          <a:xfrm>
            <a:off x="342239" y="466725"/>
            <a:ext cx="7346950" cy="2133600"/>
          </a:xfrm>
        </p:spPr>
        <p:txBody>
          <a:bodyPr/>
          <a:lstStyle>
            <a:lvl1pPr algn="r">
              <a:defRPr sz="4800"/>
            </a:lvl1pPr>
          </a:lstStyle>
          <a:p>
            <a:r>
              <a:rPr lang="zh-CN" altLang="en-US"/>
              <a:t>单击此处编辑母版标题样式</a:t>
            </a:r>
          </a:p>
        </p:txBody>
      </p:sp>
      <p:sp>
        <p:nvSpPr>
          <p:cNvPr id="2052" name="Rectangle 4"/>
          <p:cNvSpPr>
            <a:spLocks noGrp="1" noChangeArrowheads="1"/>
          </p:cNvSpPr>
          <p:nvPr>
            <p:ph type="subTitle" idx="1"/>
          </p:nvPr>
        </p:nvSpPr>
        <p:spPr>
          <a:xfrm>
            <a:off x="920089" y="3049588"/>
            <a:ext cx="6769100" cy="2362200"/>
          </a:xfrm>
        </p:spPr>
        <p:txBody>
          <a:bodyPr/>
          <a:lstStyle>
            <a:lvl1pPr marL="0" indent="0" algn="r">
              <a:buFont typeface="Wingdings" pitchFamily="2" charset="2"/>
              <a:buNone/>
              <a:defRPr sz="3200"/>
            </a:lvl1pPr>
          </a:lstStyle>
          <a:p>
            <a:r>
              <a:rPr lang="zh-CN" altLang="en-US"/>
              <a:t>单击此处编辑母版副标题样式</a:t>
            </a:r>
          </a:p>
        </p:txBody>
      </p:sp>
      <p:sp>
        <p:nvSpPr>
          <p:cNvPr id="2053" name="Rectangle 5"/>
          <p:cNvSpPr>
            <a:spLocks noGrp="1" noChangeArrowheads="1"/>
          </p:cNvSpPr>
          <p:nvPr>
            <p:ph type="dt" sz="half" idx="2"/>
          </p:nvPr>
        </p:nvSpPr>
        <p:spPr/>
        <p:txBody>
          <a:bodyPr/>
          <a:lstStyle>
            <a:lvl1pPr>
              <a:defRPr/>
            </a:lvl1pPr>
          </a:lstStyle>
          <a:p>
            <a:endParaRPr lang="en-US" altLang="zh-CN">
              <a:solidFill>
                <a:srgbClr val="000000"/>
              </a:solidFill>
            </a:endParaRPr>
          </a:p>
        </p:txBody>
      </p:sp>
      <p:sp>
        <p:nvSpPr>
          <p:cNvPr id="2054" name="Rectangle 6"/>
          <p:cNvSpPr>
            <a:spLocks noGrp="1" noChangeArrowheads="1"/>
          </p:cNvSpPr>
          <p:nvPr>
            <p:ph type="ftr" sz="quarter" idx="3"/>
          </p:nvPr>
        </p:nvSpPr>
        <p:spPr/>
        <p:txBody>
          <a:bodyPr/>
          <a:lstStyle>
            <a:lvl1pPr>
              <a:defRPr/>
            </a:lvl1pPr>
          </a:lstStyle>
          <a:p>
            <a:endParaRPr lang="en-US" altLang="zh-CN">
              <a:solidFill>
                <a:srgbClr val="000000"/>
              </a:solidFill>
            </a:endParaRPr>
          </a:p>
        </p:txBody>
      </p:sp>
      <p:sp>
        <p:nvSpPr>
          <p:cNvPr id="2055" name="Rectangle 7"/>
          <p:cNvSpPr>
            <a:spLocks noGrp="1" noChangeArrowheads="1"/>
          </p:cNvSpPr>
          <p:nvPr>
            <p:ph type="sldNum" sz="quarter" idx="4"/>
          </p:nvPr>
        </p:nvSpPr>
        <p:spPr/>
        <p:txBody>
          <a:bodyPr/>
          <a:lstStyle>
            <a:lvl1pPr>
              <a:defRPr/>
            </a:lvl1pPr>
          </a:lstStyle>
          <a:p>
            <a:fld id="{BC951EB2-52AA-48BD-B6DF-37C9F7C9903A}" type="slidenum">
              <a:rPr lang="en-US" altLang="zh-CN">
                <a:solidFill>
                  <a:srgbClr val="000000"/>
                </a:solidFill>
              </a:rPr>
              <a:pPr/>
              <a:t>‹#›</a:t>
            </a:fld>
            <a:endParaRPr lang="en-US" altLang="zh-CN">
              <a:solidFill>
                <a:srgbClr val="000000"/>
              </a:solidFill>
            </a:endParaRPr>
          </a:p>
        </p:txBody>
      </p:sp>
      <p:grpSp>
        <p:nvGrpSpPr>
          <p:cNvPr id="2" name="Group 8"/>
          <p:cNvGrpSpPr>
            <a:grpSpLocks/>
          </p:cNvGrpSpPr>
          <p:nvPr/>
        </p:nvGrpSpPr>
        <p:grpSpPr bwMode="auto">
          <a:xfrm>
            <a:off x="8117417" y="2992438"/>
            <a:ext cx="1449785" cy="2189162"/>
            <a:chOff x="4720" y="1885"/>
            <a:chExt cx="843" cy="1379"/>
          </a:xfrm>
        </p:grpSpPr>
        <p:sp>
          <p:nvSpPr>
            <p:cNvPr id="2057" name="Oval 9"/>
            <p:cNvSpPr>
              <a:spLocks noChangeArrowheads="1"/>
            </p:cNvSpPr>
            <p:nvPr/>
          </p:nvSpPr>
          <p:spPr bwMode="auto">
            <a:xfrm>
              <a:off x="4720" y="1885"/>
              <a:ext cx="127" cy="127"/>
            </a:xfrm>
            <a:prstGeom prst="ellipse">
              <a:avLst/>
            </a:prstGeom>
            <a:solidFill>
              <a:schemeClr val="tx2"/>
            </a:solidFill>
            <a:ln w="9525">
              <a:noFill/>
              <a:round/>
              <a:headEnd/>
              <a:tailEnd/>
            </a:ln>
            <a:effectLst/>
          </p:spPr>
          <p:txBody>
            <a:bodyPr/>
            <a:lstStyle/>
            <a:p>
              <a:pPr algn="l">
                <a:lnSpc>
                  <a:spcPct val="100000"/>
                </a:lnSpc>
                <a:spcBef>
                  <a:spcPct val="0"/>
                </a:spcBef>
                <a:buClr>
                  <a:srgbClr val="000000"/>
                </a:buClr>
                <a:buSzPct val="100000"/>
                <a:buFontTx/>
                <a:buNone/>
              </a:pPr>
              <a:endParaRPr kumimoji="0" lang="zh-CN" altLang="en-US" sz="1800">
                <a:solidFill>
                  <a:srgbClr val="000000"/>
                </a:solidFill>
                <a:latin typeface="Arial" pitchFamily="34" charset="0"/>
              </a:endParaRPr>
            </a:p>
          </p:txBody>
        </p:sp>
        <p:sp>
          <p:nvSpPr>
            <p:cNvPr id="2058" name="Oval 10"/>
            <p:cNvSpPr>
              <a:spLocks noChangeArrowheads="1"/>
            </p:cNvSpPr>
            <p:nvPr/>
          </p:nvSpPr>
          <p:spPr bwMode="auto">
            <a:xfrm>
              <a:off x="4899" y="1885"/>
              <a:ext cx="127" cy="127"/>
            </a:xfrm>
            <a:prstGeom prst="ellipse">
              <a:avLst/>
            </a:prstGeom>
            <a:solidFill>
              <a:schemeClr val="tx2"/>
            </a:solidFill>
            <a:ln w="9525">
              <a:noFill/>
              <a:round/>
              <a:headEnd/>
              <a:tailEnd/>
            </a:ln>
            <a:effectLst/>
          </p:spPr>
          <p:txBody>
            <a:bodyPr/>
            <a:lstStyle/>
            <a:p>
              <a:pPr algn="l">
                <a:lnSpc>
                  <a:spcPct val="100000"/>
                </a:lnSpc>
                <a:spcBef>
                  <a:spcPct val="0"/>
                </a:spcBef>
                <a:buClr>
                  <a:srgbClr val="000000"/>
                </a:buClr>
                <a:buSzPct val="100000"/>
                <a:buFontTx/>
                <a:buNone/>
              </a:pPr>
              <a:endParaRPr kumimoji="0" lang="zh-CN" altLang="en-US" sz="1800">
                <a:solidFill>
                  <a:srgbClr val="000000"/>
                </a:solidFill>
                <a:latin typeface="Arial" pitchFamily="34" charset="0"/>
              </a:endParaRPr>
            </a:p>
          </p:txBody>
        </p:sp>
        <p:sp>
          <p:nvSpPr>
            <p:cNvPr id="2059" name="Oval 11"/>
            <p:cNvSpPr>
              <a:spLocks noChangeArrowheads="1"/>
            </p:cNvSpPr>
            <p:nvPr/>
          </p:nvSpPr>
          <p:spPr bwMode="auto">
            <a:xfrm>
              <a:off x="5078" y="1885"/>
              <a:ext cx="127" cy="127"/>
            </a:xfrm>
            <a:prstGeom prst="ellipse">
              <a:avLst/>
            </a:prstGeom>
            <a:solidFill>
              <a:schemeClr val="tx2"/>
            </a:solidFill>
            <a:ln w="9525">
              <a:noFill/>
              <a:round/>
              <a:headEnd/>
              <a:tailEnd/>
            </a:ln>
            <a:effectLst/>
          </p:spPr>
          <p:txBody>
            <a:bodyPr/>
            <a:lstStyle/>
            <a:p>
              <a:pPr algn="l">
                <a:lnSpc>
                  <a:spcPct val="100000"/>
                </a:lnSpc>
                <a:spcBef>
                  <a:spcPct val="0"/>
                </a:spcBef>
                <a:buClr>
                  <a:srgbClr val="000000"/>
                </a:buClr>
                <a:buSzPct val="100000"/>
                <a:buFontTx/>
                <a:buNone/>
              </a:pPr>
              <a:endParaRPr kumimoji="0" lang="zh-CN" altLang="en-US" sz="1800">
                <a:solidFill>
                  <a:srgbClr val="000000"/>
                </a:solidFill>
                <a:latin typeface="Arial" pitchFamily="34" charset="0"/>
              </a:endParaRPr>
            </a:p>
          </p:txBody>
        </p:sp>
        <p:sp>
          <p:nvSpPr>
            <p:cNvPr id="2060" name="Oval 12"/>
            <p:cNvSpPr>
              <a:spLocks noChangeArrowheads="1"/>
            </p:cNvSpPr>
            <p:nvPr/>
          </p:nvSpPr>
          <p:spPr bwMode="auto">
            <a:xfrm>
              <a:off x="4720" y="2064"/>
              <a:ext cx="127" cy="127"/>
            </a:xfrm>
            <a:prstGeom prst="ellipse">
              <a:avLst/>
            </a:prstGeom>
            <a:solidFill>
              <a:schemeClr val="tx2"/>
            </a:solidFill>
            <a:ln w="9525">
              <a:noFill/>
              <a:round/>
              <a:headEnd/>
              <a:tailEnd/>
            </a:ln>
            <a:effectLst/>
          </p:spPr>
          <p:txBody>
            <a:bodyPr/>
            <a:lstStyle/>
            <a:p>
              <a:pPr algn="l">
                <a:lnSpc>
                  <a:spcPct val="100000"/>
                </a:lnSpc>
                <a:spcBef>
                  <a:spcPct val="0"/>
                </a:spcBef>
                <a:buClr>
                  <a:srgbClr val="000000"/>
                </a:buClr>
                <a:buSzPct val="100000"/>
                <a:buFontTx/>
                <a:buNone/>
              </a:pPr>
              <a:endParaRPr kumimoji="0" lang="zh-CN" altLang="en-US" sz="1800">
                <a:solidFill>
                  <a:srgbClr val="000000"/>
                </a:solidFill>
                <a:latin typeface="Arial" pitchFamily="34" charset="0"/>
              </a:endParaRPr>
            </a:p>
          </p:txBody>
        </p:sp>
        <p:sp>
          <p:nvSpPr>
            <p:cNvPr id="2061" name="Oval 13"/>
            <p:cNvSpPr>
              <a:spLocks noChangeArrowheads="1"/>
            </p:cNvSpPr>
            <p:nvPr/>
          </p:nvSpPr>
          <p:spPr bwMode="auto">
            <a:xfrm>
              <a:off x="4899" y="2064"/>
              <a:ext cx="127" cy="127"/>
            </a:xfrm>
            <a:prstGeom prst="ellipse">
              <a:avLst/>
            </a:prstGeom>
            <a:solidFill>
              <a:schemeClr val="tx2"/>
            </a:solidFill>
            <a:ln w="9525">
              <a:noFill/>
              <a:round/>
              <a:headEnd/>
              <a:tailEnd/>
            </a:ln>
            <a:effectLst/>
          </p:spPr>
          <p:txBody>
            <a:bodyPr/>
            <a:lstStyle/>
            <a:p>
              <a:pPr algn="l">
                <a:lnSpc>
                  <a:spcPct val="100000"/>
                </a:lnSpc>
                <a:spcBef>
                  <a:spcPct val="0"/>
                </a:spcBef>
                <a:buClr>
                  <a:srgbClr val="000000"/>
                </a:buClr>
                <a:buSzPct val="100000"/>
                <a:buFontTx/>
                <a:buNone/>
              </a:pPr>
              <a:endParaRPr kumimoji="0" lang="zh-CN" altLang="en-US" sz="1800">
                <a:solidFill>
                  <a:srgbClr val="000000"/>
                </a:solidFill>
                <a:latin typeface="Arial" pitchFamily="34" charset="0"/>
              </a:endParaRPr>
            </a:p>
          </p:txBody>
        </p:sp>
        <p:sp>
          <p:nvSpPr>
            <p:cNvPr id="2062" name="Oval 14"/>
            <p:cNvSpPr>
              <a:spLocks noChangeArrowheads="1"/>
            </p:cNvSpPr>
            <p:nvPr/>
          </p:nvSpPr>
          <p:spPr bwMode="auto">
            <a:xfrm>
              <a:off x="5078" y="2064"/>
              <a:ext cx="127" cy="127"/>
            </a:xfrm>
            <a:prstGeom prst="ellipse">
              <a:avLst/>
            </a:prstGeom>
            <a:solidFill>
              <a:schemeClr val="tx2"/>
            </a:solidFill>
            <a:ln w="9525">
              <a:noFill/>
              <a:round/>
              <a:headEnd/>
              <a:tailEnd/>
            </a:ln>
            <a:effectLst/>
          </p:spPr>
          <p:txBody>
            <a:bodyPr/>
            <a:lstStyle/>
            <a:p>
              <a:pPr algn="l">
                <a:lnSpc>
                  <a:spcPct val="100000"/>
                </a:lnSpc>
                <a:spcBef>
                  <a:spcPct val="0"/>
                </a:spcBef>
                <a:buClr>
                  <a:srgbClr val="000000"/>
                </a:buClr>
                <a:buSzPct val="100000"/>
                <a:buFontTx/>
                <a:buNone/>
              </a:pPr>
              <a:endParaRPr kumimoji="0" lang="zh-CN" altLang="en-US" sz="1800">
                <a:solidFill>
                  <a:srgbClr val="000000"/>
                </a:solidFill>
                <a:latin typeface="Arial" pitchFamily="34" charset="0"/>
              </a:endParaRPr>
            </a:p>
          </p:txBody>
        </p:sp>
        <p:sp>
          <p:nvSpPr>
            <p:cNvPr id="2063" name="Oval 15"/>
            <p:cNvSpPr>
              <a:spLocks noChangeArrowheads="1"/>
            </p:cNvSpPr>
            <p:nvPr/>
          </p:nvSpPr>
          <p:spPr bwMode="auto">
            <a:xfrm>
              <a:off x="5257" y="2064"/>
              <a:ext cx="127" cy="127"/>
            </a:xfrm>
            <a:prstGeom prst="ellipse">
              <a:avLst/>
            </a:prstGeom>
            <a:solidFill>
              <a:schemeClr val="accent2"/>
            </a:solidFill>
            <a:ln w="9525">
              <a:noFill/>
              <a:round/>
              <a:headEnd/>
              <a:tailEnd/>
            </a:ln>
            <a:effectLst/>
          </p:spPr>
          <p:txBody>
            <a:bodyPr/>
            <a:lstStyle/>
            <a:p>
              <a:pPr algn="l">
                <a:lnSpc>
                  <a:spcPct val="100000"/>
                </a:lnSpc>
                <a:spcBef>
                  <a:spcPct val="0"/>
                </a:spcBef>
                <a:buClr>
                  <a:srgbClr val="000000"/>
                </a:buClr>
                <a:buSzPct val="100000"/>
                <a:buFontTx/>
                <a:buNone/>
              </a:pPr>
              <a:endParaRPr kumimoji="0" lang="zh-CN" altLang="en-US" sz="1800">
                <a:solidFill>
                  <a:srgbClr val="000000"/>
                </a:solidFill>
                <a:latin typeface="Arial" pitchFamily="34" charset="0"/>
              </a:endParaRPr>
            </a:p>
          </p:txBody>
        </p:sp>
        <p:sp>
          <p:nvSpPr>
            <p:cNvPr id="2064" name="Oval 16"/>
            <p:cNvSpPr>
              <a:spLocks noChangeArrowheads="1"/>
            </p:cNvSpPr>
            <p:nvPr/>
          </p:nvSpPr>
          <p:spPr bwMode="auto">
            <a:xfrm>
              <a:off x="4720" y="2243"/>
              <a:ext cx="127" cy="127"/>
            </a:xfrm>
            <a:prstGeom prst="ellipse">
              <a:avLst/>
            </a:prstGeom>
            <a:solidFill>
              <a:schemeClr val="tx2"/>
            </a:solidFill>
            <a:ln w="9525">
              <a:noFill/>
              <a:round/>
              <a:headEnd/>
              <a:tailEnd/>
            </a:ln>
            <a:effectLst/>
          </p:spPr>
          <p:txBody>
            <a:bodyPr/>
            <a:lstStyle/>
            <a:p>
              <a:pPr algn="l">
                <a:lnSpc>
                  <a:spcPct val="100000"/>
                </a:lnSpc>
                <a:spcBef>
                  <a:spcPct val="0"/>
                </a:spcBef>
                <a:buClr>
                  <a:srgbClr val="000000"/>
                </a:buClr>
                <a:buSzPct val="100000"/>
                <a:buFontTx/>
                <a:buNone/>
              </a:pPr>
              <a:endParaRPr kumimoji="0" lang="zh-CN" altLang="en-US" sz="1800">
                <a:solidFill>
                  <a:srgbClr val="000000"/>
                </a:solidFill>
                <a:latin typeface="Arial" pitchFamily="34" charset="0"/>
              </a:endParaRPr>
            </a:p>
          </p:txBody>
        </p:sp>
        <p:sp>
          <p:nvSpPr>
            <p:cNvPr id="2065" name="Oval 17"/>
            <p:cNvSpPr>
              <a:spLocks noChangeArrowheads="1"/>
            </p:cNvSpPr>
            <p:nvPr/>
          </p:nvSpPr>
          <p:spPr bwMode="auto">
            <a:xfrm>
              <a:off x="4899" y="2243"/>
              <a:ext cx="127" cy="127"/>
            </a:xfrm>
            <a:prstGeom prst="ellipse">
              <a:avLst/>
            </a:prstGeom>
            <a:solidFill>
              <a:schemeClr val="tx2"/>
            </a:solidFill>
            <a:ln w="9525">
              <a:noFill/>
              <a:round/>
              <a:headEnd/>
              <a:tailEnd/>
            </a:ln>
            <a:effectLst/>
          </p:spPr>
          <p:txBody>
            <a:bodyPr/>
            <a:lstStyle/>
            <a:p>
              <a:pPr algn="l">
                <a:lnSpc>
                  <a:spcPct val="100000"/>
                </a:lnSpc>
                <a:spcBef>
                  <a:spcPct val="0"/>
                </a:spcBef>
                <a:buClr>
                  <a:srgbClr val="000000"/>
                </a:buClr>
                <a:buSzPct val="100000"/>
                <a:buFontTx/>
                <a:buNone/>
              </a:pPr>
              <a:endParaRPr kumimoji="0" lang="zh-CN" altLang="en-US" sz="1800">
                <a:solidFill>
                  <a:srgbClr val="000000"/>
                </a:solidFill>
                <a:latin typeface="Arial" pitchFamily="34" charset="0"/>
              </a:endParaRPr>
            </a:p>
          </p:txBody>
        </p:sp>
        <p:sp>
          <p:nvSpPr>
            <p:cNvPr id="2066" name="Oval 18"/>
            <p:cNvSpPr>
              <a:spLocks noChangeArrowheads="1"/>
            </p:cNvSpPr>
            <p:nvPr/>
          </p:nvSpPr>
          <p:spPr bwMode="auto">
            <a:xfrm>
              <a:off x="5078" y="2243"/>
              <a:ext cx="127" cy="127"/>
            </a:xfrm>
            <a:prstGeom prst="ellipse">
              <a:avLst/>
            </a:prstGeom>
            <a:solidFill>
              <a:schemeClr val="accent2"/>
            </a:solidFill>
            <a:ln w="9525">
              <a:noFill/>
              <a:round/>
              <a:headEnd/>
              <a:tailEnd/>
            </a:ln>
            <a:effectLst/>
          </p:spPr>
          <p:txBody>
            <a:bodyPr/>
            <a:lstStyle/>
            <a:p>
              <a:pPr algn="l">
                <a:lnSpc>
                  <a:spcPct val="100000"/>
                </a:lnSpc>
                <a:spcBef>
                  <a:spcPct val="0"/>
                </a:spcBef>
                <a:buClr>
                  <a:srgbClr val="000000"/>
                </a:buClr>
                <a:buSzPct val="100000"/>
                <a:buFontTx/>
                <a:buNone/>
              </a:pPr>
              <a:endParaRPr kumimoji="0" lang="zh-CN" altLang="en-US" sz="1800">
                <a:solidFill>
                  <a:srgbClr val="000000"/>
                </a:solidFill>
                <a:latin typeface="Arial" pitchFamily="34" charset="0"/>
              </a:endParaRPr>
            </a:p>
          </p:txBody>
        </p:sp>
        <p:sp>
          <p:nvSpPr>
            <p:cNvPr id="2067" name="Oval 19"/>
            <p:cNvSpPr>
              <a:spLocks noChangeArrowheads="1"/>
            </p:cNvSpPr>
            <p:nvPr/>
          </p:nvSpPr>
          <p:spPr bwMode="auto">
            <a:xfrm>
              <a:off x="5257" y="2243"/>
              <a:ext cx="127" cy="127"/>
            </a:xfrm>
            <a:prstGeom prst="ellipse">
              <a:avLst/>
            </a:prstGeom>
            <a:solidFill>
              <a:schemeClr val="accent2"/>
            </a:solidFill>
            <a:ln w="9525">
              <a:noFill/>
              <a:round/>
              <a:headEnd/>
              <a:tailEnd/>
            </a:ln>
            <a:effectLst/>
          </p:spPr>
          <p:txBody>
            <a:bodyPr/>
            <a:lstStyle/>
            <a:p>
              <a:pPr algn="l">
                <a:lnSpc>
                  <a:spcPct val="100000"/>
                </a:lnSpc>
                <a:spcBef>
                  <a:spcPct val="0"/>
                </a:spcBef>
                <a:buClr>
                  <a:srgbClr val="000000"/>
                </a:buClr>
                <a:buSzPct val="100000"/>
                <a:buFontTx/>
                <a:buNone/>
              </a:pPr>
              <a:endParaRPr kumimoji="0" lang="zh-CN" altLang="en-US" sz="1800">
                <a:solidFill>
                  <a:srgbClr val="000000"/>
                </a:solidFill>
                <a:latin typeface="Arial" pitchFamily="34" charset="0"/>
              </a:endParaRPr>
            </a:p>
          </p:txBody>
        </p:sp>
        <p:sp>
          <p:nvSpPr>
            <p:cNvPr id="2068" name="Oval 20"/>
            <p:cNvSpPr>
              <a:spLocks noChangeArrowheads="1"/>
            </p:cNvSpPr>
            <p:nvPr/>
          </p:nvSpPr>
          <p:spPr bwMode="auto">
            <a:xfrm>
              <a:off x="5436" y="2243"/>
              <a:ext cx="127" cy="127"/>
            </a:xfrm>
            <a:prstGeom prst="ellipse">
              <a:avLst/>
            </a:prstGeom>
            <a:solidFill>
              <a:schemeClr val="accent1"/>
            </a:solidFill>
            <a:ln w="9525">
              <a:noFill/>
              <a:round/>
              <a:headEnd/>
              <a:tailEnd/>
            </a:ln>
            <a:effectLst/>
          </p:spPr>
          <p:txBody>
            <a:bodyPr/>
            <a:lstStyle/>
            <a:p>
              <a:pPr algn="l">
                <a:lnSpc>
                  <a:spcPct val="100000"/>
                </a:lnSpc>
                <a:spcBef>
                  <a:spcPct val="0"/>
                </a:spcBef>
                <a:buClr>
                  <a:srgbClr val="000000"/>
                </a:buClr>
                <a:buSzPct val="100000"/>
                <a:buFontTx/>
                <a:buNone/>
              </a:pPr>
              <a:endParaRPr kumimoji="0" lang="zh-CN" altLang="en-US" sz="1800">
                <a:solidFill>
                  <a:srgbClr val="000000"/>
                </a:solidFill>
                <a:latin typeface="Arial" pitchFamily="34" charset="0"/>
              </a:endParaRPr>
            </a:p>
          </p:txBody>
        </p:sp>
        <p:sp>
          <p:nvSpPr>
            <p:cNvPr id="2069" name="Oval 21"/>
            <p:cNvSpPr>
              <a:spLocks noChangeArrowheads="1"/>
            </p:cNvSpPr>
            <p:nvPr/>
          </p:nvSpPr>
          <p:spPr bwMode="auto">
            <a:xfrm>
              <a:off x="4720" y="2421"/>
              <a:ext cx="127" cy="128"/>
            </a:xfrm>
            <a:prstGeom prst="ellipse">
              <a:avLst/>
            </a:prstGeom>
            <a:solidFill>
              <a:schemeClr val="tx2"/>
            </a:solidFill>
            <a:ln w="9525">
              <a:noFill/>
              <a:round/>
              <a:headEnd/>
              <a:tailEnd/>
            </a:ln>
            <a:effectLst/>
          </p:spPr>
          <p:txBody>
            <a:bodyPr/>
            <a:lstStyle/>
            <a:p>
              <a:pPr algn="l">
                <a:lnSpc>
                  <a:spcPct val="100000"/>
                </a:lnSpc>
                <a:spcBef>
                  <a:spcPct val="0"/>
                </a:spcBef>
                <a:buClr>
                  <a:srgbClr val="000000"/>
                </a:buClr>
                <a:buSzPct val="100000"/>
                <a:buFontTx/>
                <a:buNone/>
              </a:pPr>
              <a:endParaRPr kumimoji="0" lang="zh-CN" altLang="en-US" sz="1800">
                <a:solidFill>
                  <a:srgbClr val="000000"/>
                </a:solidFill>
                <a:latin typeface="Arial" pitchFamily="34" charset="0"/>
              </a:endParaRPr>
            </a:p>
          </p:txBody>
        </p:sp>
        <p:sp>
          <p:nvSpPr>
            <p:cNvPr id="2070" name="Oval 22"/>
            <p:cNvSpPr>
              <a:spLocks noChangeArrowheads="1"/>
            </p:cNvSpPr>
            <p:nvPr/>
          </p:nvSpPr>
          <p:spPr bwMode="auto">
            <a:xfrm>
              <a:off x="4899" y="2421"/>
              <a:ext cx="127" cy="128"/>
            </a:xfrm>
            <a:prstGeom prst="ellipse">
              <a:avLst/>
            </a:prstGeom>
            <a:solidFill>
              <a:schemeClr val="accent2"/>
            </a:solidFill>
            <a:ln w="9525">
              <a:noFill/>
              <a:round/>
              <a:headEnd/>
              <a:tailEnd/>
            </a:ln>
            <a:effectLst/>
          </p:spPr>
          <p:txBody>
            <a:bodyPr/>
            <a:lstStyle/>
            <a:p>
              <a:pPr algn="l">
                <a:lnSpc>
                  <a:spcPct val="100000"/>
                </a:lnSpc>
                <a:spcBef>
                  <a:spcPct val="0"/>
                </a:spcBef>
                <a:buClr>
                  <a:srgbClr val="000000"/>
                </a:buClr>
                <a:buSzPct val="100000"/>
                <a:buFontTx/>
                <a:buNone/>
              </a:pPr>
              <a:endParaRPr kumimoji="0" lang="zh-CN" altLang="en-US" sz="1800">
                <a:solidFill>
                  <a:srgbClr val="000000"/>
                </a:solidFill>
                <a:latin typeface="Arial" pitchFamily="34" charset="0"/>
              </a:endParaRPr>
            </a:p>
          </p:txBody>
        </p:sp>
        <p:sp>
          <p:nvSpPr>
            <p:cNvPr id="2071" name="Oval 23"/>
            <p:cNvSpPr>
              <a:spLocks noChangeArrowheads="1"/>
            </p:cNvSpPr>
            <p:nvPr/>
          </p:nvSpPr>
          <p:spPr bwMode="auto">
            <a:xfrm>
              <a:off x="5078" y="2421"/>
              <a:ext cx="127" cy="128"/>
            </a:xfrm>
            <a:prstGeom prst="ellipse">
              <a:avLst/>
            </a:prstGeom>
            <a:solidFill>
              <a:schemeClr val="accent2"/>
            </a:solidFill>
            <a:ln w="9525">
              <a:noFill/>
              <a:round/>
              <a:headEnd/>
              <a:tailEnd/>
            </a:ln>
            <a:effectLst/>
          </p:spPr>
          <p:txBody>
            <a:bodyPr/>
            <a:lstStyle/>
            <a:p>
              <a:pPr algn="l">
                <a:lnSpc>
                  <a:spcPct val="100000"/>
                </a:lnSpc>
                <a:spcBef>
                  <a:spcPct val="0"/>
                </a:spcBef>
                <a:buClr>
                  <a:srgbClr val="000000"/>
                </a:buClr>
                <a:buSzPct val="100000"/>
                <a:buFontTx/>
                <a:buNone/>
              </a:pPr>
              <a:endParaRPr kumimoji="0" lang="zh-CN" altLang="en-US" sz="1800">
                <a:solidFill>
                  <a:srgbClr val="000000"/>
                </a:solidFill>
                <a:latin typeface="Arial" pitchFamily="34" charset="0"/>
              </a:endParaRPr>
            </a:p>
          </p:txBody>
        </p:sp>
        <p:sp>
          <p:nvSpPr>
            <p:cNvPr id="2072" name="Oval 24"/>
            <p:cNvSpPr>
              <a:spLocks noChangeArrowheads="1"/>
            </p:cNvSpPr>
            <p:nvPr/>
          </p:nvSpPr>
          <p:spPr bwMode="auto">
            <a:xfrm>
              <a:off x="5257" y="2421"/>
              <a:ext cx="127" cy="128"/>
            </a:xfrm>
            <a:prstGeom prst="ellipse">
              <a:avLst/>
            </a:prstGeom>
            <a:solidFill>
              <a:schemeClr val="accent1"/>
            </a:solidFill>
            <a:ln w="9525">
              <a:noFill/>
              <a:round/>
              <a:headEnd/>
              <a:tailEnd/>
            </a:ln>
            <a:effectLst/>
          </p:spPr>
          <p:txBody>
            <a:bodyPr/>
            <a:lstStyle/>
            <a:p>
              <a:pPr algn="l">
                <a:lnSpc>
                  <a:spcPct val="100000"/>
                </a:lnSpc>
                <a:spcBef>
                  <a:spcPct val="0"/>
                </a:spcBef>
                <a:buClr>
                  <a:srgbClr val="000000"/>
                </a:buClr>
                <a:buSzPct val="100000"/>
                <a:buFontTx/>
                <a:buNone/>
              </a:pPr>
              <a:endParaRPr kumimoji="0" lang="zh-CN" altLang="en-US" sz="1800">
                <a:solidFill>
                  <a:srgbClr val="000000"/>
                </a:solidFill>
                <a:latin typeface="Arial" pitchFamily="34" charset="0"/>
              </a:endParaRPr>
            </a:p>
          </p:txBody>
        </p:sp>
        <p:sp>
          <p:nvSpPr>
            <p:cNvPr id="2073" name="Oval 25"/>
            <p:cNvSpPr>
              <a:spLocks noChangeArrowheads="1"/>
            </p:cNvSpPr>
            <p:nvPr/>
          </p:nvSpPr>
          <p:spPr bwMode="auto">
            <a:xfrm>
              <a:off x="4720" y="2600"/>
              <a:ext cx="127" cy="128"/>
            </a:xfrm>
            <a:prstGeom prst="ellipse">
              <a:avLst/>
            </a:prstGeom>
            <a:solidFill>
              <a:schemeClr val="accent2"/>
            </a:solidFill>
            <a:ln w="9525">
              <a:noFill/>
              <a:round/>
              <a:headEnd/>
              <a:tailEnd/>
            </a:ln>
            <a:effectLst/>
          </p:spPr>
          <p:txBody>
            <a:bodyPr/>
            <a:lstStyle/>
            <a:p>
              <a:pPr algn="l">
                <a:lnSpc>
                  <a:spcPct val="100000"/>
                </a:lnSpc>
                <a:spcBef>
                  <a:spcPct val="0"/>
                </a:spcBef>
                <a:buClr>
                  <a:srgbClr val="000000"/>
                </a:buClr>
                <a:buSzPct val="100000"/>
                <a:buFontTx/>
                <a:buNone/>
              </a:pPr>
              <a:endParaRPr kumimoji="0" lang="zh-CN" altLang="en-US" sz="1800">
                <a:solidFill>
                  <a:srgbClr val="000000"/>
                </a:solidFill>
                <a:latin typeface="Arial" pitchFamily="34" charset="0"/>
              </a:endParaRPr>
            </a:p>
          </p:txBody>
        </p:sp>
        <p:sp>
          <p:nvSpPr>
            <p:cNvPr id="2074" name="Oval 26"/>
            <p:cNvSpPr>
              <a:spLocks noChangeArrowheads="1"/>
            </p:cNvSpPr>
            <p:nvPr/>
          </p:nvSpPr>
          <p:spPr bwMode="auto">
            <a:xfrm>
              <a:off x="4899" y="2600"/>
              <a:ext cx="127" cy="128"/>
            </a:xfrm>
            <a:prstGeom prst="ellipse">
              <a:avLst/>
            </a:prstGeom>
            <a:solidFill>
              <a:schemeClr val="accent2"/>
            </a:solidFill>
            <a:ln w="9525">
              <a:noFill/>
              <a:round/>
              <a:headEnd/>
              <a:tailEnd/>
            </a:ln>
            <a:effectLst/>
          </p:spPr>
          <p:txBody>
            <a:bodyPr/>
            <a:lstStyle/>
            <a:p>
              <a:pPr algn="l">
                <a:lnSpc>
                  <a:spcPct val="100000"/>
                </a:lnSpc>
                <a:spcBef>
                  <a:spcPct val="0"/>
                </a:spcBef>
                <a:buClr>
                  <a:srgbClr val="000000"/>
                </a:buClr>
                <a:buSzPct val="100000"/>
                <a:buFontTx/>
                <a:buNone/>
              </a:pPr>
              <a:endParaRPr kumimoji="0" lang="zh-CN" altLang="en-US" sz="1800">
                <a:solidFill>
                  <a:srgbClr val="000000"/>
                </a:solidFill>
                <a:latin typeface="Arial" pitchFamily="34" charset="0"/>
              </a:endParaRPr>
            </a:p>
          </p:txBody>
        </p:sp>
        <p:sp>
          <p:nvSpPr>
            <p:cNvPr id="2075" name="Oval 27"/>
            <p:cNvSpPr>
              <a:spLocks noChangeArrowheads="1"/>
            </p:cNvSpPr>
            <p:nvPr/>
          </p:nvSpPr>
          <p:spPr bwMode="auto">
            <a:xfrm>
              <a:off x="5078" y="2600"/>
              <a:ext cx="127" cy="128"/>
            </a:xfrm>
            <a:prstGeom prst="ellipse">
              <a:avLst/>
            </a:prstGeom>
            <a:solidFill>
              <a:schemeClr val="accent1"/>
            </a:solidFill>
            <a:ln w="9525">
              <a:noFill/>
              <a:round/>
              <a:headEnd/>
              <a:tailEnd/>
            </a:ln>
            <a:effectLst/>
          </p:spPr>
          <p:txBody>
            <a:bodyPr/>
            <a:lstStyle/>
            <a:p>
              <a:pPr algn="l">
                <a:lnSpc>
                  <a:spcPct val="100000"/>
                </a:lnSpc>
                <a:spcBef>
                  <a:spcPct val="0"/>
                </a:spcBef>
                <a:buClr>
                  <a:srgbClr val="000000"/>
                </a:buClr>
                <a:buSzPct val="100000"/>
                <a:buFontTx/>
                <a:buNone/>
              </a:pPr>
              <a:endParaRPr kumimoji="0" lang="zh-CN" altLang="en-US" sz="1800">
                <a:solidFill>
                  <a:srgbClr val="000000"/>
                </a:solidFill>
                <a:latin typeface="Arial" pitchFamily="34" charset="0"/>
              </a:endParaRPr>
            </a:p>
          </p:txBody>
        </p:sp>
        <p:sp>
          <p:nvSpPr>
            <p:cNvPr id="2076" name="Oval 28"/>
            <p:cNvSpPr>
              <a:spLocks noChangeArrowheads="1"/>
            </p:cNvSpPr>
            <p:nvPr/>
          </p:nvSpPr>
          <p:spPr bwMode="auto">
            <a:xfrm>
              <a:off x="5257" y="2600"/>
              <a:ext cx="127" cy="128"/>
            </a:xfrm>
            <a:prstGeom prst="ellipse">
              <a:avLst/>
            </a:prstGeom>
            <a:solidFill>
              <a:schemeClr val="accent1"/>
            </a:solidFill>
            <a:ln w="9525">
              <a:noFill/>
              <a:round/>
              <a:headEnd/>
              <a:tailEnd/>
            </a:ln>
            <a:effectLst/>
          </p:spPr>
          <p:txBody>
            <a:bodyPr/>
            <a:lstStyle/>
            <a:p>
              <a:pPr algn="l">
                <a:lnSpc>
                  <a:spcPct val="100000"/>
                </a:lnSpc>
                <a:spcBef>
                  <a:spcPct val="0"/>
                </a:spcBef>
                <a:buClr>
                  <a:srgbClr val="000000"/>
                </a:buClr>
                <a:buSzPct val="100000"/>
                <a:buFontTx/>
                <a:buNone/>
              </a:pPr>
              <a:endParaRPr kumimoji="0" lang="zh-CN" altLang="en-US" sz="1800">
                <a:solidFill>
                  <a:srgbClr val="000000"/>
                </a:solidFill>
                <a:latin typeface="Arial" pitchFamily="34" charset="0"/>
              </a:endParaRPr>
            </a:p>
          </p:txBody>
        </p:sp>
        <p:sp>
          <p:nvSpPr>
            <p:cNvPr id="2077" name="Oval 29"/>
            <p:cNvSpPr>
              <a:spLocks noChangeArrowheads="1"/>
            </p:cNvSpPr>
            <p:nvPr/>
          </p:nvSpPr>
          <p:spPr bwMode="auto">
            <a:xfrm>
              <a:off x="5436" y="2600"/>
              <a:ext cx="127" cy="128"/>
            </a:xfrm>
            <a:prstGeom prst="ellipse">
              <a:avLst/>
            </a:prstGeom>
            <a:solidFill>
              <a:schemeClr val="folHlink"/>
            </a:solidFill>
            <a:ln w="9525">
              <a:noFill/>
              <a:round/>
              <a:headEnd/>
              <a:tailEnd/>
            </a:ln>
            <a:effectLst/>
          </p:spPr>
          <p:txBody>
            <a:bodyPr/>
            <a:lstStyle/>
            <a:p>
              <a:pPr algn="l">
                <a:lnSpc>
                  <a:spcPct val="100000"/>
                </a:lnSpc>
                <a:spcBef>
                  <a:spcPct val="0"/>
                </a:spcBef>
                <a:buClr>
                  <a:srgbClr val="000000"/>
                </a:buClr>
                <a:buSzPct val="100000"/>
                <a:buFontTx/>
                <a:buNone/>
              </a:pPr>
              <a:endParaRPr kumimoji="0" lang="zh-CN" altLang="en-US" sz="1800">
                <a:solidFill>
                  <a:srgbClr val="000000"/>
                </a:solidFill>
                <a:latin typeface="Arial" pitchFamily="34" charset="0"/>
              </a:endParaRPr>
            </a:p>
          </p:txBody>
        </p:sp>
        <p:sp>
          <p:nvSpPr>
            <p:cNvPr id="2078" name="Oval 30"/>
            <p:cNvSpPr>
              <a:spLocks noChangeArrowheads="1"/>
            </p:cNvSpPr>
            <p:nvPr/>
          </p:nvSpPr>
          <p:spPr bwMode="auto">
            <a:xfrm>
              <a:off x="4720" y="2779"/>
              <a:ext cx="127" cy="127"/>
            </a:xfrm>
            <a:prstGeom prst="ellipse">
              <a:avLst/>
            </a:prstGeom>
            <a:solidFill>
              <a:schemeClr val="accent2"/>
            </a:solidFill>
            <a:ln w="9525">
              <a:noFill/>
              <a:round/>
              <a:headEnd/>
              <a:tailEnd/>
            </a:ln>
            <a:effectLst/>
          </p:spPr>
          <p:txBody>
            <a:bodyPr/>
            <a:lstStyle/>
            <a:p>
              <a:pPr algn="l">
                <a:lnSpc>
                  <a:spcPct val="100000"/>
                </a:lnSpc>
                <a:spcBef>
                  <a:spcPct val="0"/>
                </a:spcBef>
                <a:buClr>
                  <a:srgbClr val="000000"/>
                </a:buClr>
                <a:buSzPct val="100000"/>
                <a:buFontTx/>
                <a:buNone/>
              </a:pPr>
              <a:endParaRPr kumimoji="0" lang="zh-CN" altLang="en-US" sz="1800">
                <a:solidFill>
                  <a:srgbClr val="000000"/>
                </a:solidFill>
                <a:latin typeface="Arial" pitchFamily="34" charset="0"/>
              </a:endParaRPr>
            </a:p>
          </p:txBody>
        </p:sp>
        <p:sp>
          <p:nvSpPr>
            <p:cNvPr id="2079" name="Oval 31"/>
            <p:cNvSpPr>
              <a:spLocks noChangeArrowheads="1"/>
            </p:cNvSpPr>
            <p:nvPr/>
          </p:nvSpPr>
          <p:spPr bwMode="auto">
            <a:xfrm>
              <a:off x="4899" y="2779"/>
              <a:ext cx="127" cy="127"/>
            </a:xfrm>
            <a:prstGeom prst="ellipse">
              <a:avLst/>
            </a:prstGeom>
            <a:solidFill>
              <a:schemeClr val="accent1"/>
            </a:solidFill>
            <a:ln w="9525">
              <a:noFill/>
              <a:round/>
              <a:headEnd/>
              <a:tailEnd/>
            </a:ln>
            <a:effectLst/>
          </p:spPr>
          <p:txBody>
            <a:bodyPr/>
            <a:lstStyle/>
            <a:p>
              <a:pPr algn="l">
                <a:lnSpc>
                  <a:spcPct val="100000"/>
                </a:lnSpc>
                <a:spcBef>
                  <a:spcPct val="0"/>
                </a:spcBef>
                <a:buClr>
                  <a:srgbClr val="000000"/>
                </a:buClr>
                <a:buSzPct val="100000"/>
                <a:buFontTx/>
                <a:buNone/>
              </a:pPr>
              <a:endParaRPr kumimoji="0" lang="zh-CN" altLang="en-US" sz="1800">
                <a:solidFill>
                  <a:srgbClr val="000000"/>
                </a:solidFill>
                <a:latin typeface="Arial" pitchFamily="34" charset="0"/>
              </a:endParaRPr>
            </a:p>
          </p:txBody>
        </p:sp>
        <p:sp>
          <p:nvSpPr>
            <p:cNvPr id="2080" name="Oval 32"/>
            <p:cNvSpPr>
              <a:spLocks noChangeArrowheads="1"/>
            </p:cNvSpPr>
            <p:nvPr/>
          </p:nvSpPr>
          <p:spPr bwMode="auto">
            <a:xfrm>
              <a:off x="5078" y="2779"/>
              <a:ext cx="127" cy="127"/>
            </a:xfrm>
            <a:prstGeom prst="ellipse">
              <a:avLst/>
            </a:prstGeom>
            <a:solidFill>
              <a:schemeClr val="accent1"/>
            </a:solidFill>
            <a:ln w="9525">
              <a:noFill/>
              <a:round/>
              <a:headEnd/>
              <a:tailEnd/>
            </a:ln>
            <a:effectLst/>
          </p:spPr>
          <p:txBody>
            <a:bodyPr/>
            <a:lstStyle/>
            <a:p>
              <a:pPr algn="l">
                <a:lnSpc>
                  <a:spcPct val="100000"/>
                </a:lnSpc>
                <a:spcBef>
                  <a:spcPct val="0"/>
                </a:spcBef>
                <a:buClr>
                  <a:srgbClr val="000000"/>
                </a:buClr>
                <a:buSzPct val="100000"/>
                <a:buFontTx/>
                <a:buNone/>
              </a:pPr>
              <a:endParaRPr kumimoji="0" lang="zh-CN" altLang="en-US" sz="1800">
                <a:solidFill>
                  <a:srgbClr val="000000"/>
                </a:solidFill>
                <a:latin typeface="Arial" pitchFamily="34" charset="0"/>
              </a:endParaRPr>
            </a:p>
          </p:txBody>
        </p:sp>
        <p:sp>
          <p:nvSpPr>
            <p:cNvPr id="2081" name="Oval 33"/>
            <p:cNvSpPr>
              <a:spLocks noChangeArrowheads="1"/>
            </p:cNvSpPr>
            <p:nvPr/>
          </p:nvSpPr>
          <p:spPr bwMode="auto">
            <a:xfrm>
              <a:off x="5257" y="2779"/>
              <a:ext cx="127" cy="127"/>
            </a:xfrm>
            <a:prstGeom prst="ellipse">
              <a:avLst/>
            </a:prstGeom>
            <a:solidFill>
              <a:schemeClr val="folHlink"/>
            </a:solidFill>
            <a:ln w="9525">
              <a:noFill/>
              <a:round/>
              <a:headEnd/>
              <a:tailEnd/>
            </a:ln>
            <a:effectLst/>
          </p:spPr>
          <p:txBody>
            <a:bodyPr/>
            <a:lstStyle/>
            <a:p>
              <a:pPr algn="l">
                <a:lnSpc>
                  <a:spcPct val="100000"/>
                </a:lnSpc>
                <a:spcBef>
                  <a:spcPct val="0"/>
                </a:spcBef>
                <a:buClr>
                  <a:srgbClr val="000000"/>
                </a:buClr>
                <a:buSzPct val="100000"/>
                <a:buFontTx/>
                <a:buNone/>
              </a:pPr>
              <a:endParaRPr kumimoji="0" lang="zh-CN" altLang="en-US" sz="1800">
                <a:solidFill>
                  <a:srgbClr val="000000"/>
                </a:solidFill>
                <a:latin typeface="Arial" pitchFamily="34" charset="0"/>
              </a:endParaRPr>
            </a:p>
          </p:txBody>
        </p:sp>
        <p:sp>
          <p:nvSpPr>
            <p:cNvPr id="2082" name="Oval 34"/>
            <p:cNvSpPr>
              <a:spLocks noChangeArrowheads="1"/>
            </p:cNvSpPr>
            <p:nvPr/>
          </p:nvSpPr>
          <p:spPr bwMode="auto">
            <a:xfrm>
              <a:off x="4720" y="2958"/>
              <a:ext cx="127" cy="127"/>
            </a:xfrm>
            <a:prstGeom prst="ellipse">
              <a:avLst/>
            </a:prstGeom>
            <a:solidFill>
              <a:schemeClr val="accent1"/>
            </a:solidFill>
            <a:ln w="9525">
              <a:noFill/>
              <a:round/>
              <a:headEnd/>
              <a:tailEnd/>
            </a:ln>
            <a:effectLst/>
          </p:spPr>
          <p:txBody>
            <a:bodyPr/>
            <a:lstStyle/>
            <a:p>
              <a:pPr algn="l">
                <a:lnSpc>
                  <a:spcPct val="100000"/>
                </a:lnSpc>
                <a:spcBef>
                  <a:spcPct val="0"/>
                </a:spcBef>
                <a:buClr>
                  <a:srgbClr val="000000"/>
                </a:buClr>
                <a:buSzPct val="100000"/>
                <a:buFontTx/>
                <a:buNone/>
              </a:pPr>
              <a:endParaRPr kumimoji="0" lang="zh-CN" altLang="en-US" sz="1800">
                <a:solidFill>
                  <a:srgbClr val="000000"/>
                </a:solidFill>
                <a:latin typeface="Arial" pitchFamily="34" charset="0"/>
              </a:endParaRPr>
            </a:p>
          </p:txBody>
        </p:sp>
        <p:sp>
          <p:nvSpPr>
            <p:cNvPr id="2083" name="Oval 35"/>
            <p:cNvSpPr>
              <a:spLocks noChangeArrowheads="1"/>
            </p:cNvSpPr>
            <p:nvPr/>
          </p:nvSpPr>
          <p:spPr bwMode="auto">
            <a:xfrm>
              <a:off x="4899" y="2958"/>
              <a:ext cx="127" cy="127"/>
            </a:xfrm>
            <a:prstGeom prst="ellipse">
              <a:avLst/>
            </a:prstGeom>
            <a:solidFill>
              <a:schemeClr val="accent1"/>
            </a:solidFill>
            <a:ln w="9525">
              <a:noFill/>
              <a:round/>
              <a:headEnd/>
              <a:tailEnd/>
            </a:ln>
            <a:effectLst/>
          </p:spPr>
          <p:txBody>
            <a:bodyPr/>
            <a:lstStyle/>
            <a:p>
              <a:pPr algn="l">
                <a:lnSpc>
                  <a:spcPct val="100000"/>
                </a:lnSpc>
                <a:spcBef>
                  <a:spcPct val="0"/>
                </a:spcBef>
                <a:buClr>
                  <a:srgbClr val="000000"/>
                </a:buClr>
                <a:buSzPct val="100000"/>
                <a:buFontTx/>
                <a:buNone/>
              </a:pPr>
              <a:endParaRPr kumimoji="0" lang="zh-CN" altLang="en-US" sz="1800">
                <a:solidFill>
                  <a:srgbClr val="000000"/>
                </a:solidFill>
                <a:latin typeface="Arial" pitchFamily="34" charset="0"/>
              </a:endParaRPr>
            </a:p>
          </p:txBody>
        </p:sp>
        <p:sp>
          <p:nvSpPr>
            <p:cNvPr id="2084" name="Oval 36"/>
            <p:cNvSpPr>
              <a:spLocks noChangeArrowheads="1"/>
            </p:cNvSpPr>
            <p:nvPr/>
          </p:nvSpPr>
          <p:spPr bwMode="auto">
            <a:xfrm>
              <a:off x="5078" y="2958"/>
              <a:ext cx="127" cy="127"/>
            </a:xfrm>
            <a:prstGeom prst="ellipse">
              <a:avLst/>
            </a:prstGeom>
            <a:solidFill>
              <a:schemeClr val="folHlink"/>
            </a:solidFill>
            <a:ln w="9525">
              <a:noFill/>
              <a:round/>
              <a:headEnd/>
              <a:tailEnd/>
            </a:ln>
            <a:effectLst/>
          </p:spPr>
          <p:txBody>
            <a:bodyPr/>
            <a:lstStyle/>
            <a:p>
              <a:pPr algn="l">
                <a:lnSpc>
                  <a:spcPct val="100000"/>
                </a:lnSpc>
                <a:spcBef>
                  <a:spcPct val="0"/>
                </a:spcBef>
                <a:buClr>
                  <a:srgbClr val="000000"/>
                </a:buClr>
                <a:buSzPct val="100000"/>
                <a:buFontTx/>
                <a:buNone/>
              </a:pPr>
              <a:endParaRPr kumimoji="0" lang="zh-CN" altLang="en-US" sz="1800">
                <a:solidFill>
                  <a:srgbClr val="000000"/>
                </a:solidFill>
                <a:latin typeface="Arial" pitchFamily="34" charset="0"/>
              </a:endParaRPr>
            </a:p>
          </p:txBody>
        </p:sp>
        <p:sp>
          <p:nvSpPr>
            <p:cNvPr id="2085" name="Oval 37"/>
            <p:cNvSpPr>
              <a:spLocks noChangeArrowheads="1"/>
            </p:cNvSpPr>
            <p:nvPr/>
          </p:nvSpPr>
          <p:spPr bwMode="auto">
            <a:xfrm>
              <a:off x="5257" y="2958"/>
              <a:ext cx="127" cy="127"/>
            </a:xfrm>
            <a:prstGeom prst="ellipse">
              <a:avLst/>
            </a:prstGeom>
            <a:solidFill>
              <a:schemeClr val="folHlink"/>
            </a:solidFill>
            <a:ln w="9525">
              <a:noFill/>
              <a:round/>
              <a:headEnd/>
              <a:tailEnd/>
            </a:ln>
            <a:effectLst/>
          </p:spPr>
          <p:txBody>
            <a:bodyPr/>
            <a:lstStyle/>
            <a:p>
              <a:pPr algn="l">
                <a:lnSpc>
                  <a:spcPct val="100000"/>
                </a:lnSpc>
                <a:spcBef>
                  <a:spcPct val="0"/>
                </a:spcBef>
                <a:buClr>
                  <a:srgbClr val="000000"/>
                </a:buClr>
                <a:buSzPct val="100000"/>
                <a:buFontTx/>
                <a:buNone/>
              </a:pPr>
              <a:endParaRPr kumimoji="0" lang="zh-CN" altLang="en-US" sz="1800">
                <a:solidFill>
                  <a:srgbClr val="000000"/>
                </a:solidFill>
                <a:latin typeface="Arial" pitchFamily="34" charset="0"/>
              </a:endParaRPr>
            </a:p>
          </p:txBody>
        </p:sp>
        <p:sp>
          <p:nvSpPr>
            <p:cNvPr id="2086" name="Oval 38"/>
            <p:cNvSpPr>
              <a:spLocks noChangeArrowheads="1"/>
            </p:cNvSpPr>
            <p:nvPr/>
          </p:nvSpPr>
          <p:spPr bwMode="auto">
            <a:xfrm>
              <a:off x="4899" y="3137"/>
              <a:ext cx="127" cy="127"/>
            </a:xfrm>
            <a:prstGeom prst="ellipse">
              <a:avLst/>
            </a:prstGeom>
            <a:solidFill>
              <a:schemeClr val="folHlink"/>
            </a:solidFill>
            <a:ln w="9525">
              <a:noFill/>
              <a:round/>
              <a:headEnd/>
              <a:tailEnd/>
            </a:ln>
            <a:effectLst/>
          </p:spPr>
          <p:txBody>
            <a:bodyPr/>
            <a:lstStyle/>
            <a:p>
              <a:pPr algn="l">
                <a:lnSpc>
                  <a:spcPct val="100000"/>
                </a:lnSpc>
                <a:spcBef>
                  <a:spcPct val="0"/>
                </a:spcBef>
                <a:buClr>
                  <a:srgbClr val="000000"/>
                </a:buClr>
                <a:buSzPct val="100000"/>
                <a:buFontTx/>
                <a:buNone/>
              </a:pPr>
              <a:endParaRPr kumimoji="0" lang="zh-CN" altLang="en-US" sz="1800">
                <a:solidFill>
                  <a:srgbClr val="000000"/>
                </a:solidFill>
                <a:latin typeface="Arial" pitchFamily="34" charset="0"/>
              </a:endParaRPr>
            </a:p>
          </p:txBody>
        </p:sp>
        <p:sp>
          <p:nvSpPr>
            <p:cNvPr id="2087" name="Oval 39"/>
            <p:cNvSpPr>
              <a:spLocks noChangeArrowheads="1"/>
            </p:cNvSpPr>
            <p:nvPr/>
          </p:nvSpPr>
          <p:spPr bwMode="auto">
            <a:xfrm>
              <a:off x="5257" y="3137"/>
              <a:ext cx="127" cy="127"/>
            </a:xfrm>
            <a:prstGeom prst="ellipse">
              <a:avLst/>
            </a:prstGeom>
            <a:solidFill>
              <a:schemeClr val="folHlink"/>
            </a:solidFill>
            <a:ln w="9525">
              <a:noFill/>
              <a:round/>
              <a:headEnd/>
              <a:tailEnd/>
            </a:ln>
            <a:effectLst/>
          </p:spPr>
          <p:txBody>
            <a:bodyPr/>
            <a:lstStyle/>
            <a:p>
              <a:pPr algn="l">
                <a:lnSpc>
                  <a:spcPct val="100000"/>
                </a:lnSpc>
                <a:spcBef>
                  <a:spcPct val="0"/>
                </a:spcBef>
                <a:buClr>
                  <a:srgbClr val="000000"/>
                </a:buClr>
                <a:buSzPct val="100000"/>
                <a:buFontTx/>
                <a:buNone/>
              </a:pPr>
              <a:endParaRPr kumimoji="0" lang="zh-CN" altLang="en-US" sz="1800">
                <a:solidFill>
                  <a:srgbClr val="000000"/>
                </a:solidFill>
                <a:latin typeface="Arial" pitchFamily="34" charset="0"/>
              </a:endParaRPr>
            </a:p>
          </p:txBody>
        </p:sp>
      </p:grpSp>
      <p:sp>
        <p:nvSpPr>
          <p:cNvPr id="2088" name="Line 40"/>
          <p:cNvSpPr>
            <a:spLocks noChangeShapeType="1"/>
          </p:cNvSpPr>
          <p:nvPr/>
        </p:nvSpPr>
        <p:spPr bwMode="auto">
          <a:xfrm>
            <a:off x="330200" y="2819400"/>
            <a:ext cx="8915400" cy="0"/>
          </a:xfrm>
          <a:prstGeom prst="line">
            <a:avLst/>
          </a:prstGeom>
          <a:noFill/>
          <a:ln w="6350" cmpd="sng">
            <a:solidFill>
              <a:schemeClr val="tx1"/>
            </a:solidFill>
            <a:prstDash val="solid"/>
            <a:round/>
            <a:headEnd type="none" w="med" len="med"/>
            <a:tailEnd type="none" w="med" len="med"/>
          </a:ln>
          <a:effectLst/>
        </p:spPr>
        <p:txBody>
          <a:bodyPr/>
          <a:lstStyle/>
          <a:p>
            <a:pPr algn="l">
              <a:lnSpc>
                <a:spcPct val="100000"/>
              </a:lnSpc>
              <a:spcBef>
                <a:spcPct val="0"/>
              </a:spcBef>
              <a:buClr>
                <a:srgbClr val="000000"/>
              </a:buClr>
              <a:buSzPct val="100000"/>
              <a:buFontTx/>
              <a:buNone/>
            </a:pPr>
            <a:endParaRPr kumimoji="0" lang="zh-CN" altLang="en-US" sz="1800">
              <a:solidFill>
                <a:srgbClr val="000000"/>
              </a:solidFill>
              <a:latin typeface="Arial" pitchFamily="34" charset="0"/>
            </a:endParaRPr>
          </a:p>
        </p:txBody>
      </p:sp>
    </p:spTree>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1035"/>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1036"/>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1037"/>
          <p:cNvSpPr>
            <a:spLocks noGrp="1" noChangeArrowheads="1"/>
          </p:cNvSpPr>
          <p:nvPr>
            <p:ph type="sldNum" sz="quarter" idx="12"/>
          </p:nvPr>
        </p:nvSpPr>
        <p:spPr>
          <a:ln/>
        </p:spPr>
        <p:txBody>
          <a:bodyPr/>
          <a:lstStyle>
            <a:lvl1pPr>
              <a:defRPr/>
            </a:lvl1pPr>
          </a:lstStyle>
          <a:p>
            <a:pPr>
              <a:defRPr/>
            </a:pPr>
            <a:fld id="{D383429E-08A7-45D2-9369-E59E1FB8985D}" type="slidenum">
              <a:rPr lang="en-US" altLang="zh-CN"/>
              <a:pPr>
                <a:defRPr/>
              </a:pPr>
              <a:t>‹#›</a:t>
            </a:fld>
            <a:endParaRPr lang="en-US" altLang="zh-CN"/>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endParaRPr lang="en-US" altLang="zh-CN">
              <a:solidFill>
                <a:srgbClr val="000000"/>
              </a:solidFill>
            </a:endParaRPr>
          </a:p>
        </p:txBody>
      </p:sp>
      <p:sp>
        <p:nvSpPr>
          <p:cNvPr id="5" name="页脚占位符 4"/>
          <p:cNvSpPr>
            <a:spLocks noGrp="1"/>
          </p:cNvSpPr>
          <p:nvPr>
            <p:ph type="ftr" sz="quarter" idx="11"/>
          </p:nvPr>
        </p:nvSpPr>
        <p:spPr/>
        <p:txBody>
          <a:bodyPr/>
          <a:lstStyle>
            <a:lvl1pPr>
              <a:defRPr/>
            </a:lvl1pPr>
          </a:lstStyle>
          <a:p>
            <a:endParaRPr lang="en-US" altLang="zh-CN">
              <a:solidFill>
                <a:srgbClr val="000000"/>
              </a:solidFill>
            </a:endParaRPr>
          </a:p>
        </p:txBody>
      </p:sp>
      <p:sp>
        <p:nvSpPr>
          <p:cNvPr id="6" name="灯片编号占位符 5"/>
          <p:cNvSpPr>
            <a:spLocks noGrp="1"/>
          </p:cNvSpPr>
          <p:nvPr>
            <p:ph type="sldNum" sz="quarter" idx="12"/>
          </p:nvPr>
        </p:nvSpPr>
        <p:spPr/>
        <p:txBody>
          <a:bodyPr/>
          <a:lstStyle>
            <a:lvl1pPr>
              <a:defRPr/>
            </a:lvl1pPr>
          </a:lstStyle>
          <a:p>
            <a:fld id="{2CA8894E-F003-4D9E-8D05-5D41CE40E2D4}" type="slidenum">
              <a:rPr lang="en-US" altLang="zh-CN">
                <a:solidFill>
                  <a:srgbClr val="000000"/>
                </a:solidFill>
              </a:rPr>
              <a:pPr/>
              <a:t>‹#›</a:t>
            </a:fld>
            <a:endParaRPr lang="en-US" altLang="zh-CN">
              <a:solidFill>
                <a:srgbClr val="000000"/>
              </a:solidFill>
            </a:endParaRPr>
          </a:p>
        </p:txBody>
      </p:sp>
    </p:spTree>
  </p:cSld>
  <p:clrMapOvr>
    <a:masterClrMapping/>
  </p:clrMapOvr>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82506" y="4406901"/>
            <a:ext cx="84201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82506" y="2906713"/>
            <a:ext cx="84201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p:cNvSpPr>
            <a:spLocks noGrp="1"/>
          </p:cNvSpPr>
          <p:nvPr>
            <p:ph type="dt" sz="half" idx="10"/>
          </p:nvPr>
        </p:nvSpPr>
        <p:spPr/>
        <p:txBody>
          <a:bodyPr/>
          <a:lstStyle>
            <a:lvl1pPr>
              <a:defRPr/>
            </a:lvl1pPr>
          </a:lstStyle>
          <a:p>
            <a:endParaRPr lang="en-US" altLang="zh-CN">
              <a:solidFill>
                <a:srgbClr val="000000"/>
              </a:solidFill>
            </a:endParaRPr>
          </a:p>
        </p:txBody>
      </p:sp>
      <p:sp>
        <p:nvSpPr>
          <p:cNvPr id="5" name="页脚占位符 4"/>
          <p:cNvSpPr>
            <a:spLocks noGrp="1"/>
          </p:cNvSpPr>
          <p:nvPr>
            <p:ph type="ftr" sz="quarter" idx="11"/>
          </p:nvPr>
        </p:nvSpPr>
        <p:spPr/>
        <p:txBody>
          <a:bodyPr/>
          <a:lstStyle>
            <a:lvl1pPr>
              <a:defRPr/>
            </a:lvl1pPr>
          </a:lstStyle>
          <a:p>
            <a:endParaRPr lang="en-US" altLang="zh-CN">
              <a:solidFill>
                <a:srgbClr val="000000"/>
              </a:solidFill>
            </a:endParaRPr>
          </a:p>
        </p:txBody>
      </p:sp>
      <p:sp>
        <p:nvSpPr>
          <p:cNvPr id="6" name="灯片编号占位符 5"/>
          <p:cNvSpPr>
            <a:spLocks noGrp="1"/>
          </p:cNvSpPr>
          <p:nvPr>
            <p:ph type="sldNum" sz="quarter" idx="12"/>
          </p:nvPr>
        </p:nvSpPr>
        <p:spPr/>
        <p:txBody>
          <a:bodyPr/>
          <a:lstStyle>
            <a:lvl1pPr>
              <a:defRPr/>
            </a:lvl1pPr>
          </a:lstStyle>
          <a:p>
            <a:fld id="{1B7E00A6-2311-4DA0-907D-9FAB3E0EA6DD}" type="slidenum">
              <a:rPr lang="en-US" altLang="zh-CN">
                <a:solidFill>
                  <a:srgbClr val="000000"/>
                </a:solidFill>
              </a:rPr>
              <a:pPr/>
              <a:t>‹#›</a:t>
            </a:fld>
            <a:endParaRPr lang="en-US" altLang="zh-CN">
              <a:solidFill>
                <a:srgbClr val="000000"/>
              </a:solidFill>
            </a:endParaRPr>
          </a:p>
        </p:txBody>
      </p:sp>
    </p:spTree>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95300" y="1719263"/>
            <a:ext cx="4375150" cy="44116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5035550" y="1719263"/>
            <a:ext cx="4375150" cy="44116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lvl1pPr>
              <a:defRPr/>
            </a:lvl1pPr>
          </a:lstStyle>
          <a:p>
            <a:endParaRPr lang="en-US" altLang="zh-CN">
              <a:solidFill>
                <a:srgbClr val="000000"/>
              </a:solidFill>
            </a:endParaRPr>
          </a:p>
        </p:txBody>
      </p:sp>
      <p:sp>
        <p:nvSpPr>
          <p:cNvPr id="6" name="页脚占位符 5"/>
          <p:cNvSpPr>
            <a:spLocks noGrp="1"/>
          </p:cNvSpPr>
          <p:nvPr>
            <p:ph type="ftr" sz="quarter" idx="11"/>
          </p:nvPr>
        </p:nvSpPr>
        <p:spPr/>
        <p:txBody>
          <a:bodyPr/>
          <a:lstStyle>
            <a:lvl1pPr>
              <a:defRPr/>
            </a:lvl1pPr>
          </a:lstStyle>
          <a:p>
            <a:endParaRPr lang="en-US" altLang="zh-CN">
              <a:solidFill>
                <a:srgbClr val="000000"/>
              </a:solidFill>
            </a:endParaRPr>
          </a:p>
        </p:txBody>
      </p:sp>
      <p:sp>
        <p:nvSpPr>
          <p:cNvPr id="7" name="灯片编号占位符 6"/>
          <p:cNvSpPr>
            <a:spLocks noGrp="1"/>
          </p:cNvSpPr>
          <p:nvPr>
            <p:ph type="sldNum" sz="quarter" idx="12"/>
          </p:nvPr>
        </p:nvSpPr>
        <p:spPr/>
        <p:txBody>
          <a:bodyPr/>
          <a:lstStyle>
            <a:lvl1pPr>
              <a:defRPr/>
            </a:lvl1pPr>
          </a:lstStyle>
          <a:p>
            <a:fld id="{493B9907-2E56-4700-9D00-3BE6341CABFA}" type="slidenum">
              <a:rPr lang="en-US" altLang="zh-CN">
                <a:solidFill>
                  <a:srgbClr val="000000"/>
                </a:solidFill>
              </a:rPr>
              <a:pPr/>
              <a:t>‹#›</a:t>
            </a:fld>
            <a:endParaRPr lang="en-US" altLang="zh-CN">
              <a:solidFill>
                <a:srgbClr val="000000"/>
              </a:solidFill>
            </a:endParaRPr>
          </a:p>
        </p:txBody>
      </p:sp>
    </p:spTree>
  </p:cSld>
  <p:clrMapOvr>
    <a:masterClrMapping/>
  </p:clrMapOvr>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95300" y="274638"/>
            <a:ext cx="89154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95300" y="1535113"/>
            <a:ext cx="437687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95300" y="2174875"/>
            <a:ext cx="437687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5032111" y="1535113"/>
            <a:ext cx="437859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5032111" y="2174875"/>
            <a:ext cx="437859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lvl1pPr>
              <a:defRPr/>
            </a:lvl1pPr>
          </a:lstStyle>
          <a:p>
            <a:endParaRPr lang="en-US" altLang="zh-CN">
              <a:solidFill>
                <a:srgbClr val="000000"/>
              </a:solidFill>
            </a:endParaRPr>
          </a:p>
        </p:txBody>
      </p:sp>
      <p:sp>
        <p:nvSpPr>
          <p:cNvPr id="8" name="页脚占位符 7"/>
          <p:cNvSpPr>
            <a:spLocks noGrp="1"/>
          </p:cNvSpPr>
          <p:nvPr>
            <p:ph type="ftr" sz="quarter" idx="11"/>
          </p:nvPr>
        </p:nvSpPr>
        <p:spPr/>
        <p:txBody>
          <a:bodyPr/>
          <a:lstStyle>
            <a:lvl1pPr>
              <a:defRPr/>
            </a:lvl1pPr>
          </a:lstStyle>
          <a:p>
            <a:endParaRPr lang="en-US" altLang="zh-CN">
              <a:solidFill>
                <a:srgbClr val="000000"/>
              </a:solidFill>
            </a:endParaRPr>
          </a:p>
        </p:txBody>
      </p:sp>
      <p:sp>
        <p:nvSpPr>
          <p:cNvPr id="9" name="灯片编号占位符 8"/>
          <p:cNvSpPr>
            <a:spLocks noGrp="1"/>
          </p:cNvSpPr>
          <p:nvPr>
            <p:ph type="sldNum" sz="quarter" idx="12"/>
          </p:nvPr>
        </p:nvSpPr>
        <p:spPr/>
        <p:txBody>
          <a:bodyPr/>
          <a:lstStyle>
            <a:lvl1pPr>
              <a:defRPr/>
            </a:lvl1pPr>
          </a:lstStyle>
          <a:p>
            <a:fld id="{A6A5FC69-6A48-4075-9EC1-8D6710037910}" type="slidenum">
              <a:rPr lang="en-US" altLang="zh-CN">
                <a:solidFill>
                  <a:srgbClr val="000000"/>
                </a:solidFill>
              </a:rPr>
              <a:pPr/>
              <a:t>‹#›</a:t>
            </a:fld>
            <a:endParaRPr lang="en-US" altLang="zh-CN">
              <a:solidFill>
                <a:srgbClr val="000000"/>
              </a:solidFill>
            </a:endParaRPr>
          </a:p>
        </p:txBody>
      </p:sp>
    </p:spTree>
  </p:cSld>
  <p:clrMapOvr>
    <a:masterClrMapping/>
  </p:clrMapOvr>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lvl1pPr>
              <a:defRPr/>
            </a:lvl1pPr>
          </a:lstStyle>
          <a:p>
            <a:endParaRPr lang="en-US" altLang="zh-CN">
              <a:solidFill>
                <a:srgbClr val="000000"/>
              </a:solidFill>
            </a:endParaRPr>
          </a:p>
        </p:txBody>
      </p:sp>
      <p:sp>
        <p:nvSpPr>
          <p:cNvPr id="4" name="页脚占位符 3"/>
          <p:cNvSpPr>
            <a:spLocks noGrp="1"/>
          </p:cNvSpPr>
          <p:nvPr>
            <p:ph type="ftr" sz="quarter" idx="11"/>
          </p:nvPr>
        </p:nvSpPr>
        <p:spPr/>
        <p:txBody>
          <a:bodyPr/>
          <a:lstStyle>
            <a:lvl1pPr>
              <a:defRPr/>
            </a:lvl1pPr>
          </a:lstStyle>
          <a:p>
            <a:endParaRPr lang="en-US" altLang="zh-CN">
              <a:solidFill>
                <a:srgbClr val="000000"/>
              </a:solidFill>
            </a:endParaRPr>
          </a:p>
        </p:txBody>
      </p:sp>
      <p:sp>
        <p:nvSpPr>
          <p:cNvPr id="5" name="灯片编号占位符 4"/>
          <p:cNvSpPr>
            <a:spLocks noGrp="1"/>
          </p:cNvSpPr>
          <p:nvPr>
            <p:ph type="sldNum" sz="quarter" idx="12"/>
          </p:nvPr>
        </p:nvSpPr>
        <p:spPr/>
        <p:txBody>
          <a:bodyPr/>
          <a:lstStyle>
            <a:lvl1pPr>
              <a:defRPr/>
            </a:lvl1pPr>
          </a:lstStyle>
          <a:p>
            <a:fld id="{DED85139-820C-4E23-B1ED-C921D18E1051}" type="slidenum">
              <a:rPr lang="en-US" altLang="zh-CN">
                <a:solidFill>
                  <a:srgbClr val="000000"/>
                </a:solidFill>
              </a:rPr>
              <a:pPr/>
              <a:t>‹#›</a:t>
            </a:fld>
            <a:endParaRPr lang="en-US" altLang="zh-CN">
              <a:solidFill>
                <a:srgbClr val="000000"/>
              </a:solidFill>
            </a:endParaRPr>
          </a:p>
        </p:txBody>
      </p:sp>
    </p:spTree>
  </p:cSld>
  <p:clrMapOvr>
    <a:masterClrMapping/>
  </p:clrMapOvr>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vl1pPr>
          </a:lstStyle>
          <a:p>
            <a:endParaRPr lang="en-US" altLang="zh-CN">
              <a:solidFill>
                <a:srgbClr val="000000"/>
              </a:solidFill>
            </a:endParaRPr>
          </a:p>
        </p:txBody>
      </p:sp>
      <p:sp>
        <p:nvSpPr>
          <p:cNvPr id="3" name="页脚占位符 2"/>
          <p:cNvSpPr>
            <a:spLocks noGrp="1"/>
          </p:cNvSpPr>
          <p:nvPr>
            <p:ph type="ftr" sz="quarter" idx="11"/>
          </p:nvPr>
        </p:nvSpPr>
        <p:spPr/>
        <p:txBody>
          <a:bodyPr/>
          <a:lstStyle>
            <a:lvl1pPr>
              <a:defRPr/>
            </a:lvl1pPr>
          </a:lstStyle>
          <a:p>
            <a:endParaRPr lang="en-US" altLang="zh-CN">
              <a:solidFill>
                <a:srgbClr val="000000"/>
              </a:solidFill>
            </a:endParaRPr>
          </a:p>
        </p:txBody>
      </p:sp>
      <p:sp>
        <p:nvSpPr>
          <p:cNvPr id="4" name="灯片编号占位符 3"/>
          <p:cNvSpPr>
            <a:spLocks noGrp="1"/>
          </p:cNvSpPr>
          <p:nvPr>
            <p:ph type="sldNum" sz="quarter" idx="12"/>
          </p:nvPr>
        </p:nvSpPr>
        <p:spPr/>
        <p:txBody>
          <a:bodyPr/>
          <a:lstStyle>
            <a:lvl1pPr>
              <a:defRPr/>
            </a:lvl1pPr>
          </a:lstStyle>
          <a:p>
            <a:fld id="{EBCD4F1C-35F4-4F09-BC41-3C7410EAC83F}" type="slidenum">
              <a:rPr lang="en-US" altLang="zh-CN">
                <a:solidFill>
                  <a:srgbClr val="000000"/>
                </a:solidFill>
              </a:rPr>
              <a:pPr/>
              <a:t>‹#›</a:t>
            </a:fld>
            <a:endParaRPr lang="en-US" altLang="zh-CN">
              <a:solidFill>
                <a:srgbClr val="000000"/>
              </a:solidFill>
            </a:endParaRPr>
          </a:p>
        </p:txBody>
      </p:sp>
    </p:spTree>
  </p:cSld>
  <p:clrMapOvr>
    <a:masterClrMapping/>
  </p:clrMapOvr>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95300" y="273050"/>
            <a:ext cx="3259006" cy="1162050"/>
          </a:xfrm>
        </p:spPr>
        <p:txBody>
          <a:bodyPr/>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872971" y="273051"/>
            <a:ext cx="5537729"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95300" y="1435101"/>
            <a:ext cx="3259006"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lvl1pPr>
              <a:defRPr/>
            </a:lvl1pPr>
          </a:lstStyle>
          <a:p>
            <a:endParaRPr lang="en-US" altLang="zh-CN">
              <a:solidFill>
                <a:srgbClr val="000000"/>
              </a:solidFill>
            </a:endParaRPr>
          </a:p>
        </p:txBody>
      </p:sp>
      <p:sp>
        <p:nvSpPr>
          <p:cNvPr id="6" name="页脚占位符 5"/>
          <p:cNvSpPr>
            <a:spLocks noGrp="1"/>
          </p:cNvSpPr>
          <p:nvPr>
            <p:ph type="ftr" sz="quarter" idx="11"/>
          </p:nvPr>
        </p:nvSpPr>
        <p:spPr/>
        <p:txBody>
          <a:bodyPr/>
          <a:lstStyle>
            <a:lvl1pPr>
              <a:defRPr/>
            </a:lvl1pPr>
          </a:lstStyle>
          <a:p>
            <a:endParaRPr lang="en-US" altLang="zh-CN">
              <a:solidFill>
                <a:srgbClr val="000000"/>
              </a:solidFill>
            </a:endParaRPr>
          </a:p>
        </p:txBody>
      </p:sp>
      <p:sp>
        <p:nvSpPr>
          <p:cNvPr id="7" name="灯片编号占位符 6"/>
          <p:cNvSpPr>
            <a:spLocks noGrp="1"/>
          </p:cNvSpPr>
          <p:nvPr>
            <p:ph type="sldNum" sz="quarter" idx="12"/>
          </p:nvPr>
        </p:nvSpPr>
        <p:spPr/>
        <p:txBody>
          <a:bodyPr/>
          <a:lstStyle>
            <a:lvl1pPr>
              <a:defRPr/>
            </a:lvl1pPr>
          </a:lstStyle>
          <a:p>
            <a:fld id="{F19EB105-DA4A-4648-8AED-D7DCE77D0F41}" type="slidenum">
              <a:rPr lang="en-US" altLang="zh-CN">
                <a:solidFill>
                  <a:srgbClr val="000000"/>
                </a:solidFill>
              </a:rPr>
              <a:pPr/>
              <a:t>‹#›</a:t>
            </a:fld>
            <a:endParaRPr lang="en-US" altLang="zh-CN">
              <a:solidFill>
                <a:srgbClr val="000000"/>
              </a:solidFill>
            </a:endParaRPr>
          </a:p>
        </p:txBody>
      </p:sp>
    </p:spTree>
  </p:cSld>
  <p:clrMapOvr>
    <a:masterClrMapping/>
  </p:clrMapOvr>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941645" y="4800600"/>
            <a:ext cx="5943600" cy="566738"/>
          </a:xfrm>
        </p:spPr>
        <p:txBody>
          <a:bodyPr/>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941645" y="612775"/>
            <a:ext cx="59436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941645" y="5367338"/>
            <a:ext cx="59436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lvl1pPr>
              <a:defRPr/>
            </a:lvl1pPr>
          </a:lstStyle>
          <a:p>
            <a:endParaRPr lang="en-US" altLang="zh-CN">
              <a:solidFill>
                <a:srgbClr val="000000"/>
              </a:solidFill>
            </a:endParaRPr>
          </a:p>
        </p:txBody>
      </p:sp>
      <p:sp>
        <p:nvSpPr>
          <p:cNvPr id="6" name="页脚占位符 5"/>
          <p:cNvSpPr>
            <a:spLocks noGrp="1"/>
          </p:cNvSpPr>
          <p:nvPr>
            <p:ph type="ftr" sz="quarter" idx="11"/>
          </p:nvPr>
        </p:nvSpPr>
        <p:spPr/>
        <p:txBody>
          <a:bodyPr/>
          <a:lstStyle>
            <a:lvl1pPr>
              <a:defRPr/>
            </a:lvl1pPr>
          </a:lstStyle>
          <a:p>
            <a:endParaRPr lang="en-US" altLang="zh-CN">
              <a:solidFill>
                <a:srgbClr val="000000"/>
              </a:solidFill>
            </a:endParaRPr>
          </a:p>
        </p:txBody>
      </p:sp>
      <p:sp>
        <p:nvSpPr>
          <p:cNvPr id="7" name="灯片编号占位符 6"/>
          <p:cNvSpPr>
            <a:spLocks noGrp="1"/>
          </p:cNvSpPr>
          <p:nvPr>
            <p:ph type="sldNum" sz="quarter" idx="12"/>
          </p:nvPr>
        </p:nvSpPr>
        <p:spPr/>
        <p:txBody>
          <a:bodyPr/>
          <a:lstStyle>
            <a:lvl1pPr>
              <a:defRPr/>
            </a:lvl1pPr>
          </a:lstStyle>
          <a:p>
            <a:fld id="{FAB8E615-9F7E-4B3A-87EA-A0441F520677}" type="slidenum">
              <a:rPr lang="en-US" altLang="zh-CN">
                <a:solidFill>
                  <a:srgbClr val="000000"/>
                </a:solidFill>
              </a:rPr>
              <a:pPr/>
              <a:t>‹#›</a:t>
            </a:fld>
            <a:endParaRPr lang="en-US" altLang="zh-CN">
              <a:solidFill>
                <a:srgbClr val="000000"/>
              </a:solidFill>
            </a:endParaRPr>
          </a:p>
        </p:txBody>
      </p:sp>
    </p:spTree>
  </p:cSld>
  <p:clrMapOvr>
    <a:masterClrMapping/>
  </p:clrMapOvr>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endParaRPr lang="en-US" altLang="zh-CN">
              <a:solidFill>
                <a:srgbClr val="000000"/>
              </a:solidFill>
            </a:endParaRPr>
          </a:p>
        </p:txBody>
      </p:sp>
      <p:sp>
        <p:nvSpPr>
          <p:cNvPr id="5" name="页脚占位符 4"/>
          <p:cNvSpPr>
            <a:spLocks noGrp="1"/>
          </p:cNvSpPr>
          <p:nvPr>
            <p:ph type="ftr" sz="quarter" idx="11"/>
          </p:nvPr>
        </p:nvSpPr>
        <p:spPr/>
        <p:txBody>
          <a:bodyPr/>
          <a:lstStyle>
            <a:lvl1pPr>
              <a:defRPr/>
            </a:lvl1pPr>
          </a:lstStyle>
          <a:p>
            <a:endParaRPr lang="en-US" altLang="zh-CN">
              <a:solidFill>
                <a:srgbClr val="000000"/>
              </a:solidFill>
            </a:endParaRPr>
          </a:p>
        </p:txBody>
      </p:sp>
      <p:sp>
        <p:nvSpPr>
          <p:cNvPr id="6" name="灯片编号占位符 5"/>
          <p:cNvSpPr>
            <a:spLocks noGrp="1"/>
          </p:cNvSpPr>
          <p:nvPr>
            <p:ph type="sldNum" sz="quarter" idx="12"/>
          </p:nvPr>
        </p:nvSpPr>
        <p:spPr/>
        <p:txBody>
          <a:bodyPr/>
          <a:lstStyle>
            <a:lvl1pPr>
              <a:defRPr/>
            </a:lvl1pPr>
          </a:lstStyle>
          <a:p>
            <a:fld id="{989AF373-686B-40F3-8B20-C6B00D5CCEBC}" type="slidenum">
              <a:rPr lang="en-US" altLang="zh-CN">
                <a:solidFill>
                  <a:srgbClr val="000000"/>
                </a:solidFill>
              </a:rPr>
              <a:pPr/>
              <a:t>‹#›</a:t>
            </a:fld>
            <a:endParaRPr lang="en-US" altLang="zh-CN">
              <a:solidFill>
                <a:srgbClr val="000000"/>
              </a:solidFill>
            </a:endParaRPr>
          </a:p>
        </p:txBody>
      </p:sp>
    </p:spTree>
  </p:cSld>
  <p:clrMapOvr>
    <a:masterClrMapping/>
  </p:clrMapOvr>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181850" y="122239"/>
            <a:ext cx="2228850" cy="6008687"/>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95300" y="122239"/>
            <a:ext cx="6521450" cy="6008687"/>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endParaRPr lang="en-US" altLang="zh-CN">
              <a:solidFill>
                <a:srgbClr val="000000"/>
              </a:solidFill>
            </a:endParaRPr>
          </a:p>
        </p:txBody>
      </p:sp>
      <p:sp>
        <p:nvSpPr>
          <p:cNvPr id="5" name="页脚占位符 4"/>
          <p:cNvSpPr>
            <a:spLocks noGrp="1"/>
          </p:cNvSpPr>
          <p:nvPr>
            <p:ph type="ftr" sz="quarter" idx="11"/>
          </p:nvPr>
        </p:nvSpPr>
        <p:spPr/>
        <p:txBody>
          <a:bodyPr/>
          <a:lstStyle>
            <a:lvl1pPr>
              <a:defRPr/>
            </a:lvl1pPr>
          </a:lstStyle>
          <a:p>
            <a:endParaRPr lang="en-US" altLang="zh-CN">
              <a:solidFill>
                <a:srgbClr val="000000"/>
              </a:solidFill>
            </a:endParaRPr>
          </a:p>
        </p:txBody>
      </p:sp>
      <p:sp>
        <p:nvSpPr>
          <p:cNvPr id="6" name="灯片编号占位符 5"/>
          <p:cNvSpPr>
            <a:spLocks noGrp="1"/>
          </p:cNvSpPr>
          <p:nvPr>
            <p:ph type="sldNum" sz="quarter" idx="12"/>
          </p:nvPr>
        </p:nvSpPr>
        <p:spPr/>
        <p:txBody>
          <a:bodyPr/>
          <a:lstStyle>
            <a:lvl1pPr>
              <a:defRPr/>
            </a:lvl1pPr>
          </a:lstStyle>
          <a:p>
            <a:fld id="{9BCA6E73-6EB8-4952-AA7A-9A8716A08EEF}" type="slidenum">
              <a:rPr lang="en-US" altLang="zh-CN">
                <a:solidFill>
                  <a:srgbClr val="000000"/>
                </a:solidFill>
              </a:rPr>
              <a:pPr/>
              <a:t>‹#›</a:t>
            </a:fld>
            <a:endParaRPr lang="en-US" altLang="zh-CN">
              <a:solidFill>
                <a:srgbClr val="000000"/>
              </a:solidFill>
            </a:endParaRPr>
          </a:p>
        </p:txBody>
      </p:sp>
    </p:spTree>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95308" y="273050"/>
            <a:ext cx="3259138" cy="1162050"/>
          </a:xfrm>
        </p:spPr>
        <p:txBody>
          <a:bodyPr/>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873499" y="273102"/>
            <a:ext cx="5537201"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95308" y="1435103"/>
            <a:ext cx="3259138"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1035"/>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1036"/>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1037"/>
          <p:cNvSpPr>
            <a:spLocks noGrp="1" noChangeArrowheads="1"/>
          </p:cNvSpPr>
          <p:nvPr>
            <p:ph type="sldNum" sz="quarter" idx="12"/>
          </p:nvPr>
        </p:nvSpPr>
        <p:spPr>
          <a:ln/>
        </p:spPr>
        <p:txBody>
          <a:bodyPr/>
          <a:lstStyle>
            <a:lvl1pPr>
              <a:defRPr/>
            </a:lvl1pPr>
          </a:lstStyle>
          <a:p>
            <a:pPr>
              <a:defRPr/>
            </a:pPr>
            <a:fld id="{A0582FBD-B9D4-47F2-971C-9CE4C81F2774}" type="slidenum">
              <a:rPr lang="en-US" altLang="zh-CN"/>
              <a:pPr>
                <a:defRPr/>
              </a:pPr>
              <a:t>‹#›</a:t>
            </a:fld>
            <a:endParaRPr lang="en-US" altLang="zh-CN"/>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495300" y="122238"/>
            <a:ext cx="8172450" cy="1295400"/>
          </a:xfrm>
        </p:spPr>
        <p:txBody>
          <a:bodyPr/>
          <a:lstStyle/>
          <a:p>
            <a:r>
              <a:rPr lang="zh-CN" altLang="en-US"/>
              <a:t>单击此处编辑母版标题样式</a:t>
            </a:r>
          </a:p>
        </p:txBody>
      </p:sp>
      <p:sp>
        <p:nvSpPr>
          <p:cNvPr id="3" name="表格占位符 2"/>
          <p:cNvSpPr>
            <a:spLocks noGrp="1"/>
          </p:cNvSpPr>
          <p:nvPr>
            <p:ph type="tbl" idx="1"/>
          </p:nvPr>
        </p:nvSpPr>
        <p:spPr>
          <a:xfrm>
            <a:off x="495300" y="1719263"/>
            <a:ext cx="8915400" cy="4411662"/>
          </a:xfrm>
        </p:spPr>
        <p:txBody>
          <a:bodyPr/>
          <a:lstStyle/>
          <a:p>
            <a:endParaRPr lang="zh-CN" altLang="en-US"/>
          </a:p>
        </p:txBody>
      </p:sp>
      <p:sp>
        <p:nvSpPr>
          <p:cNvPr id="4" name="日期占位符 3"/>
          <p:cNvSpPr>
            <a:spLocks noGrp="1"/>
          </p:cNvSpPr>
          <p:nvPr>
            <p:ph type="dt" sz="half" idx="10"/>
          </p:nvPr>
        </p:nvSpPr>
        <p:spPr>
          <a:xfrm>
            <a:off x="495300" y="6248400"/>
            <a:ext cx="2311400" cy="457200"/>
          </a:xfrm>
        </p:spPr>
        <p:txBody>
          <a:bodyPr/>
          <a:lstStyle>
            <a:lvl1pPr>
              <a:defRPr/>
            </a:lvl1pPr>
          </a:lstStyle>
          <a:p>
            <a:endParaRPr lang="en-US" altLang="zh-CN">
              <a:solidFill>
                <a:srgbClr val="000000"/>
              </a:solidFill>
            </a:endParaRPr>
          </a:p>
        </p:txBody>
      </p:sp>
      <p:sp>
        <p:nvSpPr>
          <p:cNvPr id="5" name="页脚占位符 4"/>
          <p:cNvSpPr>
            <a:spLocks noGrp="1"/>
          </p:cNvSpPr>
          <p:nvPr>
            <p:ph type="ftr" sz="quarter" idx="11"/>
          </p:nvPr>
        </p:nvSpPr>
        <p:spPr>
          <a:xfrm>
            <a:off x="3384550" y="6248400"/>
            <a:ext cx="3136900" cy="457200"/>
          </a:xfrm>
        </p:spPr>
        <p:txBody>
          <a:bodyPr/>
          <a:lstStyle>
            <a:lvl1pPr>
              <a:defRPr/>
            </a:lvl1pPr>
          </a:lstStyle>
          <a:p>
            <a:endParaRPr lang="en-US" altLang="zh-CN">
              <a:solidFill>
                <a:srgbClr val="000000"/>
              </a:solidFill>
            </a:endParaRPr>
          </a:p>
        </p:txBody>
      </p:sp>
      <p:sp>
        <p:nvSpPr>
          <p:cNvPr id="6" name="灯片编号占位符 5"/>
          <p:cNvSpPr>
            <a:spLocks noGrp="1"/>
          </p:cNvSpPr>
          <p:nvPr>
            <p:ph type="sldNum" sz="quarter" idx="12"/>
          </p:nvPr>
        </p:nvSpPr>
        <p:spPr>
          <a:xfrm>
            <a:off x="7099300" y="6248400"/>
            <a:ext cx="2311400" cy="457200"/>
          </a:xfrm>
        </p:spPr>
        <p:txBody>
          <a:bodyPr/>
          <a:lstStyle>
            <a:lvl1pPr>
              <a:defRPr/>
            </a:lvl1pPr>
          </a:lstStyle>
          <a:p>
            <a:fld id="{E9B83F64-9ACB-46A5-BFEE-547E4156C335}" type="slidenum">
              <a:rPr lang="en-US" altLang="zh-CN">
                <a:solidFill>
                  <a:srgbClr val="000000"/>
                </a:solidFill>
              </a:rPr>
              <a:pPr/>
              <a:t>‹#›</a:t>
            </a:fld>
            <a:endParaRPr lang="en-US" altLang="zh-CN">
              <a:solidFill>
                <a:srgbClr val="000000"/>
              </a:solidFill>
            </a:endParaRPr>
          </a:p>
        </p:txBody>
      </p:sp>
    </p:spTree>
  </p:cSld>
  <p:clrMapOvr>
    <a:masterClrMapping/>
  </p:clrMapOvr>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495300" y="122238"/>
            <a:ext cx="8172450" cy="1295400"/>
          </a:xfrm>
        </p:spPr>
        <p:txBody>
          <a:bodyPr/>
          <a:lstStyle/>
          <a:p>
            <a:r>
              <a:rPr lang="zh-CN" altLang="en-US"/>
              <a:t>单击此处编辑母版标题样式</a:t>
            </a:r>
          </a:p>
        </p:txBody>
      </p:sp>
      <p:sp>
        <p:nvSpPr>
          <p:cNvPr id="3" name="文本占位符 2"/>
          <p:cNvSpPr>
            <a:spLocks noGrp="1"/>
          </p:cNvSpPr>
          <p:nvPr>
            <p:ph type="body" sz="half" idx="1"/>
          </p:nvPr>
        </p:nvSpPr>
        <p:spPr>
          <a:xfrm>
            <a:off x="495300" y="1719263"/>
            <a:ext cx="4375150" cy="4411662"/>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5035550" y="1719263"/>
            <a:ext cx="4375150" cy="4411662"/>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a:xfrm>
            <a:off x="495300" y="6248400"/>
            <a:ext cx="2311400" cy="457200"/>
          </a:xfrm>
        </p:spPr>
        <p:txBody>
          <a:bodyPr/>
          <a:lstStyle>
            <a:lvl1pPr>
              <a:defRPr/>
            </a:lvl1pPr>
          </a:lstStyle>
          <a:p>
            <a:endParaRPr lang="en-US" altLang="zh-CN">
              <a:solidFill>
                <a:srgbClr val="000000"/>
              </a:solidFill>
            </a:endParaRPr>
          </a:p>
        </p:txBody>
      </p:sp>
      <p:sp>
        <p:nvSpPr>
          <p:cNvPr id="6" name="页脚占位符 5"/>
          <p:cNvSpPr>
            <a:spLocks noGrp="1"/>
          </p:cNvSpPr>
          <p:nvPr>
            <p:ph type="ftr" sz="quarter" idx="11"/>
          </p:nvPr>
        </p:nvSpPr>
        <p:spPr>
          <a:xfrm>
            <a:off x="3384550" y="6248400"/>
            <a:ext cx="3136900" cy="457200"/>
          </a:xfrm>
        </p:spPr>
        <p:txBody>
          <a:bodyPr/>
          <a:lstStyle>
            <a:lvl1pPr>
              <a:defRPr/>
            </a:lvl1pPr>
          </a:lstStyle>
          <a:p>
            <a:endParaRPr lang="en-US" altLang="zh-CN">
              <a:solidFill>
                <a:srgbClr val="000000"/>
              </a:solidFill>
            </a:endParaRPr>
          </a:p>
        </p:txBody>
      </p:sp>
      <p:sp>
        <p:nvSpPr>
          <p:cNvPr id="7" name="灯片编号占位符 6"/>
          <p:cNvSpPr>
            <a:spLocks noGrp="1"/>
          </p:cNvSpPr>
          <p:nvPr>
            <p:ph type="sldNum" sz="quarter" idx="12"/>
          </p:nvPr>
        </p:nvSpPr>
        <p:spPr>
          <a:xfrm>
            <a:off x="7099300" y="6248400"/>
            <a:ext cx="2311400" cy="457200"/>
          </a:xfrm>
        </p:spPr>
        <p:txBody>
          <a:bodyPr/>
          <a:lstStyle>
            <a:lvl1pPr>
              <a:defRPr/>
            </a:lvl1pPr>
          </a:lstStyle>
          <a:p>
            <a:fld id="{63920D13-2111-4582-8FB1-D5397706CC19}" type="slidenum">
              <a:rPr lang="en-US" altLang="zh-CN">
                <a:solidFill>
                  <a:srgbClr val="000000"/>
                </a:solidFill>
              </a:rPr>
              <a:pPr/>
              <a:t>‹#›</a:t>
            </a:fld>
            <a:endParaRPr lang="en-US" altLang="zh-CN">
              <a:solidFill>
                <a:srgbClr val="000000"/>
              </a:solidFill>
            </a:endParaRPr>
          </a:p>
        </p:txBody>
      </p:sp>
    </p:spTree>
  </p:cSld>
  <p:clrMapOvr>
    <a:masterClrMapping/>
  </p:clrMapOvr>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type="clipArtAndTx" preserve="1">
  <p:cSld name="标题，剪贴画与文本">
    <p:spTree>
      <p:nvGrpSpPr>
        <p:cNvPr id="1" name=""/>
        <p:cNvGrpSpPr/>
        <p:nvPr/>
      </p:nvGrpSpPr>
      <p:grpSpPr>
        <a:xfrm>
          <a:off x="0" y="0"/>
          <a:ext cx="0" cy="0"/>
          <a:chOff x="0" y="0"/>
          <a:chExt cx="0" cy="0"/>
        </a:xfrm>
      </p:grpSpPr>
      <p:sp>
        <p:nvSpPr>
          <p:cNvPr id="2" name="标题 1"/>
          <p:cNvSpPr>
            <a:spLocks noGrp="1"/>
          </p:cNvSpPr>
          <p:nvPr>
            <p:ph type="title"/>
          </p:nvPr>
        </p:nvSpPr>
        <p:spPr>
          <a:xfrm>
            <a:off x="495300" y="122238"/>
            <a:ext cx="8172450" cy="1295400"/>
          </a:xfrm>
        </p:spPr>
        <p:txBody>
          <a:bodyPr/>
          <a:lstStyle/>
          <a:p>
            <a:r>
              <a:rPr lang="zh-CN" altLang="en-US"/>
              <a:t>单击此处编辑母版标题样式</a:t>
            </a:r>
          </a:p>
        </p:txBody>
      </p:sp>
      <p:sp>
        <p:nvSpPr>
          <p:cNvPr id="3" name="剪贴画占位符 2"/>
          <p:cNvSpPr>
            <a:spLocks noGrp="1"/>
          </p:cNvSpPr>
          <p:nvPr>
            <p:ph type="clipArt" sz="half" idx="1"/>
          </p:nvPr>
        </p:nvSpPr>
        <p:spPr>
          <a:xfrm>
            <a:off x="495300" y="1719263"/>
            <a:ext cx="4375150" cy="4411662"/>
          </a:xfrm>
        </p:spPr>
        <p:txBody>
          <a:bodyPr/>
          <a:lstStyle/>
          <a:p>
            <a:endParaRPr lang="zh-CN" altLang="en-US"/>
          </a:p>
        </p:txBody>
      </p:sp>
      <p:sp>
        <p:nvSpPr>
          <p:cNvPr id="4" name="文本占位符 3"/>
          <p:cNvSpPr>
            <a:spLocks noGrp="1"/>
          </p:cNvSpPr>
          <p:nvPr>
            <p:ph type="body" sz="half" idx="2"/>
          </p:nvPr>
        </p:nvSpPr>
        <p:spPr>
          <a:xfrm>
            <a:off x="5035550" y="1719263"/>
            <a:ext cx="4375150" cy="4411662"/>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a:xfrm>
            <a:off x="495300" y="6248400"/>
            <a:ext cx="2311400" cy="457200"/>
          </a:xfrm>
        </p:spPr>
        <p:txBody>
          <a:bodyPr/>
          <a:lstStyle>
            <a:lvl1pPr>
              <a:defRPr/>
            </a:lvl1pPr>
          </a:lstStyle>
          <a:p>
            <a:endParaRPr lang="en-US" altLang="zh-CN">
              <a:solidFill>
                <a:srgbClr val="000000"/>
              </a:solidFill>
            </a:endParaRPr>
          </a:p>
        </p:txBody>
      </p:sp>
      <p:sp>
        <p:nvSpPr>
          <p:cNvPr id="6" name="页脚占位符 5"/>
          <p:cNvSpPr>
            <a:spLocks noGrp="1"/>
          </p:cNvSpPr>
          <p:nvPr>
            <p:ph type="ftr" sz="quarter" idx="11"/>
          </p:nvPr>
        </p:nvSpPr>
        <p:spPr>
          <a:xfrm>
            <a:off x="3384550" y="6248400"/>
            <a:ext cx="3136900" cy="457200"/>
          </a:xfrm>
        </p:spPr>
        <p:txBody>
          <a:bodyPr/>
          <a:lstStyle>
            <a:lvl1pPr>
              <a:defRPr/>
            </a:lvl1pPr>
          </a:lstStyle>
          <a:p>
            <a:endParaRPr lang="en-US" altLang="zh-CN">
              <a:solidFill>
                <a:srgbClr val="000000"/>
              </a:solidFill>
            </a:endParaRPr>
          </a:p>
        </p:txBody>
      </p:sp>
      <p:sp>
        <p:nvSpPr>
          <p:cNvPr id="7" name="灯片编号占位符 6"/>
          <p:cNvSpPr>
            <a:spLocks noGrp="1"/>
          </p:cNvSpPr>
          <p:nvPr>
            <p:ph type="sldNum" sz="quarter" idx="12"/>
          </p:nvPr>
        </p:nvSpPr>
        <p:spPr>
          <a:xfrm>
            <a:off x="7099300" y="6248400"/>
            <a:ext cx="2311400" cy="457200"/>
          </a:xfrm>
        </p:spPr>
        <p:txBody>
          <a:bodyPr/>
          <a:lstStyle>
            <a:lvl1pPr>
              <a:defRPr/>
            </a:lvl1pPr>
          </a:lstStyle>
          <a:p>
            <a:fld id="{4146F75F-B8C0-4C32-9DED-574365B795D8}" type="slidenum">
              <a:rPr lang="en-US" altLang="zh-CN">
                <a:solidFill>
                  <a:srgbClr val="000000"/>
                </a:solidFill>
              </a:rPr>
              <a:pPr/>
              <a:t>‹#›</a:t>
            </a:fld>
            <a:endParaRPr lang="en-US" altLang="zh-CN">
              <a:solidFill>
                <a:srgbClr val="000000"/>
              </a:solidFill>
            </a:endParaRPr>
          </a:p>
        </p:txBody>
      </p:sp>
    </p:spTree>
  </p:cSld>
  <p:clrMapOvr>
    <a:masterClrMapping/>
  </p:clrMapOvr>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2" name="Group 2"/>
          <p:cNvGrpSpPr>
            <a:grpSpLocks/>
          </p:cNvGrpSpPr>
          <p:nvPr/>
        </p:nvGrpSpPr>
        <p:grpSpPr bwMode="auto">
          <a:xfrm>
            <a:off x="0" y="2438400"/>
            <a:ext cx="9759950" cy="1052513"/>
            <a:chOff x="0" y="1536"/>
            <a:chExt cx="5675" cy="663"/>
          </a:xfrm>
        </p:grpSpPr>
        <p:grpSp>
          <p:nvGrpSpPr>
            <p:cNvPr id="3" name="Group 3"/>
            <p:cNvGrpSpPr>
              <a:grpSpLocks/>
            </p:cNvGrpSpPr>
            <p:nvPr/>
          </p:nvGrpSpPr>
          <p:grpSpPr bwMode="auto">
            <a:xfrm>
              <a:off x="183" y="1604"/>
              <a:ext cx="448" cy="299"/>
              <a:chOff x="720" y="336"/>
              <a:chExt cx="624" cy="432"/>
            </a:xfrm>
          </p:grpSpPr>
          <p:sp>
            <p:nvSpPr>
              <p:cNvPr id="12" name="Rectangle 4"/>
              <p:cNvSpPr>
                <a:spLocks noChangeArrowheads="1"/>
              </p:cNvSpPr>
              <p:nvPr/>
            </p:nvSpPr>
            <p:spPr bwMode="auto">
              <a:xfrm>
                <a:off x="720" y="336"/>
                <a:ext cx="384" cy="432"/>
              </a:xfrm>
              <a:prstGeom prst="rect">
                <a:avLst/>
              </a:prstGeom>
              <a:solidFill>
                <a:schemeClr val="folHlink"/>
              </a:solidFill>
              <a:ln w="9525">
                <a:noFill/>
                <a:miter lim="800000"/>
                <a:headEnd/>
                <a:tailEnd/>
              </a:ln>
              <a:effectLst/>
            </p:spPr>
            <p:txBody>
              <a:bodyPr wrap="none" anchor="ctr"/>
              <a:lstStyle/>
              <a:p>
                <a:pPr algn="ctr">
                  <a:lnSpc>
                    <a:spcPct val="100000"/>
                  </a:lnSpc>
                  <a:spcBef>
                    <a:spcPct val="0"/>
                  </a:spcBef>
                  <a:buClrTx/>
                  <a:buSzTx/>
                  <a:buFontTx/>
                  <a:buNone/>
                  <a:defRPr/>
                </a:pPr>
                <a:endParaRPr lang="zh-CN" altLang="en-US" sz="2400">
                  <a:solidFill>
                    <a:srgbClr val="000000"/>
                  </a:solidFill>
                  <a:latin typeface="Tahoma" pitchFamily="34" charset="0"/>
                </a:endParaRPr>
              </a:p>
            </p:txBody>
          </p:sp>
          <p:sp>
            <p:nvSpPr>
              <p:cNvPr id="13" name="Rectangle 5"/>
              <p:cNvSpPr>
                <a:spLocks noChangeArrowheads="1"/>
              </p:cNvSpPr>
              <p:nvPr/>
            </p:nvSpPr>
            <p:spPr bwMode="auto">
              <a:xfrm>
                <a:off x="1057" y="336"/>
                <a:ext cx="291" cy="432"/>
              </a:xfrm>
              <a:prstGeom prst="rect">
                <a:avLst/>
              </a:prstGeom>
              <a:gradFill rotWithShape="0">
                <a:gsLst>
                  <a:gs pos="0">
                    <a:schemeClr val="folHlink"/>
                  </a:gs>
                  <a:gs pos="100000">
                    <a:schemeClr val="bg1"/>
                  </a:gs>
                </a:gsLst>
                <a:lin ang="0" scaled="1"/>
              </a:gradFill>
              <a:ln w="9525">
                <a:noFill/>
                <a:miter lim="800000"/>
                <a:headEnd/>
                <a:tailEnd/>
              </a:ln>
              <a:effectLst/>
            </p:spPr>
            <p:txBody>
              <a:bodyPr wrap="none" anchor="ctr"/>
              <a:lstStyle/>
              <a:p>
                <a:pPr algn="ctr">
                  <a:lnSpc>
                    <a:spcPct val="100000"/>
                  </a:lnSpc>
                  <a:spcBef>
                    <a:spcPct val="0"/>
                  </a:spcBef>
                  <a:buClrTx/>
                  <a:buSzTx/>
                  <a:buFontTx/>
                  <a:buNone/>
                  <a:defRPr/>
                </a:pPr>
                <a:endParaRPr lang="zh-CN" altLang="en-US" sz="2400">
                  <a:solidFill>
                    <a:srgbClr val="000000"/>
                  </a:solidFill>
                  <a:latin typeface="Tahoma" pitchFamily="34" charset="0"/>
                </a:endParaRPr>
              </a:p>
            </p:txBody>
          </p:sp>
        </p:grpSp>
        <p:grpSp>
          <p:nvGrpSpPr>
            <p:cNvPr id="4" name="Group 6"/>
            <p:cNvGrpSpPr>
              <a:grpSpLocks/>
            </p:cNvGrpSpPr>
            <p:nvPr/>
          </p:nvGrpSpPr>
          <p:grpSpPr bwMode="auto">
            <a:xfrm>
              <a:off x="261" y="1870"/>
              <a:ext cx="465" cy="299"/>
              <a:chOff x="912" y="2640"/>
              <a:chExt cx="672" cy="432"/>
            </a:xfrm>
          </p:grpSpPr>
          <p:sp>
            <p:nvSpPr>
              <p:cNvPr id="10" name="Rectangle 7"/>
              <p:cNvSpPr>
                <a:spLocks noChangeArrowheads="1"/>
              </p:cNvSpPr>
              <p:nvPr/>
            </p:nvSpPr>
            <p:spPr bwMode="auto">
              <a:xfrm>
                <a:off x="912" y="2640"/>
                <a:ext cx="384" cy="432"/>
              </a:xfrm>
              <a:prstGeom prst="rect">
                <a:avLst/>
              </a:prstGeom>
              <a:solidFill>
                <a:schemeClr val="accent2"/>
              </a:solidFill>
              <a:ln w="9525">
                <a:noFill/>
                <a:miter lim="800000"/>
                <a:headEnd/>
                <a:tailEnd/>
              </a:ln>
              <a:effectLst/>
            </p:spPr>
            <p:txBody>
              <a:bodyPr wrap="none" anchor="ctr"/>
              <a:lstStyle/>
              <a:p>
                <a:pPr algn="ctr">
                  <a:lnSpc>
                    <a:spcPct val="100000"/>
                  </a:lnSpc>
                  <a:spcBef>
                    <a:spcPct val="0"/>
                  </a:spcBef>
                  <a:buClrTx/>
                  <a:buSzTx/>
                  <a:buFontTx/>
                  <a:buNone/>
                  <a:defRPr/>
                </a:pPr>
                <a:endParaRPr lang="zh-CN" altLang="en-US" sz="2400">
                  <a:solidFill>
                    <a:srgbClr val="000000"/>
                  </a:solidFill>
                  <a:latin typeface="Tahoma" pitchFamily="34" charset="0"/>
                </a:endParaRPr>
              </a:p>
            </p:txBody>
          </p:sp>
          <p:sp>
            <p:nvSpPr>
              <p:cNvPr id="11" name="Rectangle 8"/>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w="9525">
                <a:noFill/>
                <a:miter lim="800000"/>
                <a:headEnd/>
                <a:tailEnd/>
              </a:ln>
              <a:effectLst/>
            </p:spPr>
            <p:txBody>
              <a:bodyPr wrap="none" anchor="ctr"/>
              <a:lstStyle/>
              <a:p>
                <a:pPr algn="ctr">
                  <a:lnSpc>
                    <a:spcPct val="100000"/>
                  </a:lnSpc>
                  <a:spcBef>
                    <a:spcPct val="0"/>
                  </a:spcBef>
                  <a:buClrTx/>
                  <a:buSzTx/>
                  <a:buFontTx/>
                  <a:buNone/>
                  <a:defRPr/>
                </a:pPr>
                <a:endParaRPr lang="zh-CN" altLang="en-US" sz="2400">
                  <a:solidFill>
                    <a:srgbClr val="000000"/>
                  </a:solidFill>
                  <a:latin typeface="Tahoma" pitchFamily="34" charset="0"/>
                </a:endParaRPr>
              </a:p>
            </p:txBody>
          </p:sp>
        </p:grpSp>
        <p:sp>
          <p:nvSpPr>
            <p:cNvPr id="7" name="Rectangle 9"/>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w="9525">
              <a:noFill/>
              <a:miter lim="800000"/>
              <a:headEnd/>
              <a:tailEnd/>
            </a:ln>
            <a:effectLst/>
          </p:spPr>
          <p:txBody>
            <a:bodyPr wrap="none" anchor="ctr"/>
            <a:lstStyle/>
            <a:p>
              <a:pPr algn="ctr">
                <a:lnSpc>
                  <a:spcPct val="100000"/>
                </a:lnSpc>
                <a:spcBef>
                  <a:spcPct val="0"/>
                </a:spcBef>
                <a:buClrTx/>
                <a:buSzTx/>
                <a:buFontTx/>
                <a:buNone/>
                <a:defRPr/>
              </a:pPr>
              <a:endParaRPr lang="zh-CN" altLang="en-US" sz="2400">
                <a:solidFill>
                  <a:srgbClr val="000000"/>
                </a:solidFill>
                <a:latin typeface="Tahoma" pitchFamily="34" charset="0"/>
              </a:endParaRPr>
            </a:p>
          </p:txBody>
        </p:sp>
        <p:sp>
          <p:nvSpPr>
            <p:cNvPr id="8" name="Rectangle 10"/>
            <p:cNvSpPr>
              <a:spLocks noChangeArrowheads="1"/>
            </p:cNvSpPr>
            <p:nvPr/>
          </p:nvSpPr>
          <p:spPr bwMode="auto">
            <a:xfrm>
              <a:off x="400" y="1536"/>
              <a:ext cx="20" cy="663"/>
            </a:xfrm>
            <a:prstGeom prst="rect">
              <a:avLst/>
            </a:prstGeom>
            <a:solidFill>
              <a:schemeClr val="bg2"/>
            </a:solidFill>
            <a:ln w="9525">
              <a:noFill/>
              <a:miter lim="800000"/>
              <a:headEnd/>
              <a:tailEnd/>
            </a:ln>
            <a:effectLst/>
          </p:spPr>
          <p:txBody>
            <a:bodyPr wrap="none" anchor="ctr"/>
            <a:lstStyle/>
            <a:p>
              <a:pPr algn="ctr">
                <a:lnSpc>
                  <a:spcPct val="100000"/>
                </a:lnSpc>
                <a:spcBef>
                  <a:spcPct val="0"/>
                </a:spcBef>
                <a:buClrTx/>
                <a:buSzTx/>
                <a:buFontTx/>
                <a:buNone/>
                <a:defRPr/>
              </a:pPr>
              <a:endParaRPr lang="zh-CN" altLang="en-US" sz="2400">
                <a:solidFill>
                  <a:srgbClr val="000000"/>
                </a:solidFill>
                <a:latin typeface="Tahoma" pitchFamily="34" charset="0"/>
              </a:endParaRPr>
            </a:p>
          </p:txBody>
        </p:sp>
        <p:sp>
          <p:nvSpPr>
            <p:cNvPr id="9" name="Rectangle 11"/>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w="9525">
              <a:noFill/>
              <a:miter lim="800000"/>
              <a:headEnd/>
              <a:tailEnd/>
            </a:ln>
            <a:effectLst/>
          </p:spPr>
          <p:txBody>
            <a:bodyPr wrap="none" anchor="ctr"/>
            <a:lstStyle/>
            <a:p>
              <a:pPr algn="ctr">
                <a:lnSpc>
                  <a:spcPct val="100000"/>
                </a:lnSpc>
                <a:spcBef>
                  <a:spcPct val="0"/>
                </a:spcBef>
                <a:buClrTx/>
                <a:buSzTx/>
                <a:buFontTx/>
                <a:buNone/>
                <a:defRPr/>
              </a:pPr>
              <a:endParaRPr lang="zh-CN" altLang="en-US" sz="2400">
                <a:solidFill>
                  <a:srgbClr val="000000"/>
                </a:solidFill>
                <a:latin typeface="Tahoma" pitchFamily="34" charset="0"/>
              </a:endParaRPr>
            </a:p>
          </p:txBody>
        </p:sp>
      </p:grpSp>
      <p:sp>
        <p:nvSpPr>
          <p:cNvPr id="362508" name="Rectangle 12"/>
          <p:cNvSpPr>
            <a:spLocks noGrp="1" noChangeArrowheads="1"/>
          </p:cNvSpPr>
          <p:nvPr>
            <p:ph type="ctrTitle"/>
          </p:nvPr>
        </p:nvSpPr>
        <p:spPr>
          <a:xfrm>
            <a:off x="1073150" y="1828800"/>
            <a:ext cx="8420100" cy="1143000"/>
          </a:xfrm>
        </p:spPr>
        <p:txBody>
          <a:bodyPr/>
          <a:lstStyle>
            <a:lvl1pPr>
              <a:defRPr/>
            </a:lvl1pPr>
          </a:lstStyle>
          <a:p>
            <a:r>
              <a:rPr lang="zh-CN" altLang="en-US"/>
              <a:t>单击此处编辑母版标题样式</a:t>
            </a:r>
          </a:p>
        </p:txBody>
      </p:sp>
      <p:sp>
        <p:nvSpPr>
          <p:cNvPr id="362509" name="Rectangle 13"/>
          <p:cNvSpPr>
            <a:spLocks noGrp="1" noChangeArrowheads="1"/>
          </p:cNvSpPr>
          <p:nvPr>
            <p:ph type="subTitle" idx="1"/>
          </p:nvPr>
        </p:nvSpPr>
        <p:spPr>
          <a:xfrm>
            <a:off x="1485900" y="3886200"/>
            <a:ext cx="6934200" cy="1752600"/>
          </a:xfrm>
        </p:spPr>
        <p:txBody>
          <a:bodyPr/>
          <a:lstStyle>
            <a:lvl1pPr marL="0" indent="0" algn="ctr">
              <a:buFont typeface="Wingdings" pitchFamily="2" charset="2"/>
              <a:buNone/>
              <a:defRPr/>
            </a:lvl1pPr>
          </a:lstStyle>
          <a:p>
            <a:r>
              <a:rPr lang="zh-CN" altLang="en-US"/>
              <a:t>单击此处编辑母版副标题样式</a:t>
            </a:r>
          </a:p>
        </p:txBody>
      </p:sp>
      <p:sp>
        <p:nvSpPr>
          <p:cNvPr id="14" name="Rectangle 14"/>
          <p:cNvSpPr>
            <a:spLocks noGrp="1" noChangeArrowheads="1"/>
          </p:cNvSpPr>
          <p:nvPr>
            <p:ph type="dt" sz="half" idx="10"/>
          </p:nvPr>
        </p:nvSpPr>
        <p:spPr>
          <a:xfrm>
            <a:off x="1073150" y="6248400"/>
            <a:ext cx="2063750" cy="457200"/>
          </a:xfrm>
        </p:spPr>
        <p:txBody>
          <a:bodyPr/>
          <a:lstStyle>
            <a:lvl1pPr>
              <a:defRPr>
                <a:solidFill>
                  <a:schemeClr val="bg2"/>
                </a:solidFill>
              </a:defRPr>
            </a:lvl1pPr>
          </a:lstStyle>
          <a:p>
            <a:pPr>
              <a:defRPr/>
            </a:pPr>
            <a:endParaRPr lang="en-US" altLang="zh-CN">
              <a:solidFill>
                <a:srgbClr val="1C1C1C"/>
              </a:solidFill>
            </a:endParaRPr>
          </a:p>
        </p:txBody>
      </p:sp>
      <p:sp>
        <p:nvSpPr>
          <p:cNvPr id="15" name="Rectangle 15"/>
          <p:cNvSpPr>
            <a:spLocks noGrp="1" noChangeArrowheads="1"/>
          </p:cNvSpPr>
          <p:nvPr>
            <p:ph type="ftr" sz="quarter" idx="11"/>
          </p:nvPr>
        </p:nvSpPr>
        <p:spPr>
          <a:xfrm>
            <a:off x="3714750" y="6248400"/>
            <a:ext cx="3136900" cy="457200"/>
          </a:xfrm>
        </p:spPr>
        <p:txBody>
          <a:bodyPr/>
          <a:lstStyle>
            <a:lvl1pPr>
              <a:defRPr>
                <a:solidFill>
                  <a:schemeClr val="bg2"/>
                </a:solidFill>
              </a:defRPr>
            </a:lvl1pPr>
          </a:lstStyle>
          <a:p>
            <a:pPr>
              <a:defRPr/>
            </a:pPr>
            <a:endParaRPr lang="en-US" altLang="zh-CN">
              <a:solidFill>
                <a:srgbClr val="1C1C1C"/>
              </a:solidFill>
            </a:endParaRPr>
          </a:p>
        </p:txBody>
      </p:sp>
      <p:sp>
        <p:nvSpPr>
          <p:cNvPr id="16" name="Rectangle 16"/>
          <p:cNvSpPr>
            <a:spLocks noGrp="1" noChangeArrowheads="1"/>
          </p:cNvSpPr>
          <p:nvPr>
            <p:ph type="sldNum" sz="quarter" idx="12"/>
          </p:nvPr>
        </p:nvSpPr>
        <p:spPr>
          <a:xfrm>
            <a:off x="7429500" y="6248400"/>
            <a:ext cx="2063750" cy="457200"/>
          </a:xfrm>
        </p:spPr>
        <p:txBody>
          <a:bodyPr/>
          <a:lstStyle>
            <a:lvl1pPr>
              <a:defRPr>
                <a:solidFill>
                  <a:schemeClr val="bg2"/>
                </a:solidFill>
              </a:defRPr>
            </a:lvl1pPr>
          </a:lstStyle>
          <a:p>
            <a:pPr>
              <a:defRPr/>
            </a:pPr>
            <a:fld id="{5210BAD0-8791-4095-944D-253B732DE929}" type="slidenum">
              <a:rPr lang="en-US" altLang="zh-CN">
                <a:solidFill>
                  <a:srgbClr val="1C1C1C"/>
                </a:solidFill>
              </a:rPr>
              <a:pPr>
                <a:defRPr/>
              </a:pPr>
              <a:t>‹#›</a:t>
            </a:fld>
            <a:endParaRPr lang="en-US" altLang="zh-CN">
              <a:solidFill>
                <a:srgbClr val="1C1C1C"/>
              </a:solidFill>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1035"/>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1036"/>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1037"/>
          <p:cNvSpPr>
            <a:spLocks noGrp="1" noChangeArrowheads="1"/>
          </p:cNvSpPr>
          <p:nvPr>
            <p:ph type="sldNum" sz="quarter" idx="12"/>
          </p:nvPr>
        </p:nvSpPr>
        <p:spPr>
          <a:ln/>
        </p:spPr>
        <p:txBody>
          <a:bodyPr/>
          <a:lstStyle>
            <a:lvl1pPr>
              <a:defRPr/>
            </a:lvl1pPr>
          </a:lstStyle>
          <a:p>
            <a:pPr>
              <a:defRPr/>
            </a:pPr>
            <a:fld id="{335E3E0B-A510-4E45-B030-BBF078F192E1}" type="slidenum">
              <a:rPr lang="en-US" altLang="zh-CN">
                <a:solidFill>
                  <a:srgbClr val="000000"/>
                </a:solidFill>
              </a:rPr>
              <a:pPr>
                <a:defRPr/>
              </a:pPr>
              <a:t>‹#›</a:t>
            </a:fld>
            <a:endParaRPr lang="en-US" altLang="zh-CN">
              <a:solidFill>
                <a:srgbClr val="000000"/>
              </a:solidFill>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82638" y="4406900"/>
            <a:ext cx="84201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82638" y="2906713"/>
            <a:ext cx="84201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1035"/>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1036"/>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1037"/>
          <p:cNvSpPr>
            <a:spLocks noGrp="1" noChangeArrowheads="1"/>
          </p:cNvSpPr>
          <p:nvPr>
            <p:ph type="sldNum" sz="quarter" idx="12"/>
          </p:nvPr>
        </p:nvSpPr>
        <p:spPr>
          <a:ln/>
        </p:spPr>
        <p:txBody>
          <a:bodyPr/>
          <a:lstStyle>
            <a:lvl1pPr>
              <a:defRPr/>
            </a:lvl1pPr>
          </a:lstStyle>
          <a:p>
            <a:pPr>
              <a:defRPr/>
            </a:pPr>
            <a:fld id="{4B07B9FD-4678-44D7-B10A-D66AC278C569}" type="slidenum">
              <a:rPr lang="en-US" altLang="zh-CN">
                <a:solidFill>
                  <a:srgbClr val="000000"/>
                </a:solidFill>
              </a:rPr>
              <a:pPr>
                <a:defRPr/>
              </a:pPr>
              <a:t>‹#›</a:t>
            </a:fld>
            <a:endParaRPr lang="en-US" altLang="zh-CN">
              <a:solidFill>
                <a:srgbClr val="000000"/>
              </a:solidFill>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1281113" y="2017713"/>
            <a:ext cx="413385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5567363" y="2017713"/>
            <a:ext cx="413385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1035"/>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6" name="Rectangle 1036"/>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1037"/>
          <p:cNvSpPr>
            <a:spLocks noGrp="1" noChangeArrowheads="1"/>
          </p:cNvSpPr>
          <p:nvPr>
            <p:ph type="sldNum" sz="quarter" idx="12"/>
          </p:nvPr>
        </p:nvSpPr>
        <p:spPr>
          <a:ln/>
        </p:spPr>
        <p:txBody>
          <a:bodyPr/>
          <a:lstStyle>
            <a:lvl1pPr>
              <a:defRPr/>
            </a:lvl1pPr>
          </a:lstStyle>
          <a:p>
            <a:pPr>
              <a:defRPr/>
            </a:pPr>
            <a:fld id="{89CD7E40-425B-4CB9-83F4-75FE838C4F1A}" type="slidenum">
              <a:rPr lang="en-US" altLang="zh-CN">
                <a:solidFill>
                  <a:srgbClr val="000000"/>
                </a:solidFill>
              </a:rPr>
              <a:pPr>
                <a:defRPr/>
              </a:pPr>
              <a:t>‹#›</a:t>
            </a:fld>
            <a:endParaRPr lang="en-US" altLang="zh-CN">
              <a:solidFill>
                <a:srgbClr val="000000"/>
              </a:solidFill>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95300" y="274638"/>
            <a:ext cx="89154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95300" y="1535113"/>
            <a:ext cx="437673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95300" y="2174875"/>
            <a:ext cx="437673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5032375" y="1535113"/>
            <a:ext cx="437832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5032375" y="2174875"/>
            <a:ext cx="437832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1035"/>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8" name="Rectangle 1036"/>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9" name="Rectangle 1037"/>
          <p:cNvSpPr>
            <a:spLocks noGrp="1" noChangeArrowheads="1"/>
          </p:cNvSpPr>
          <p:nvPr>
            <p:ph type="sldNum" sz="quarter" idx="12"/>
          </p:nvPr>
        </p:nvSpPr>
        <p:spPr>
          <a:ln/>
        </p:spPr>
        <p:txBody>
          <a:bodyPr/>
          <a:lstStyle>
            <a:lvl1pPr>
              <a:defRPr/>
            </a:lvl1pPr>
          </a:lstStyle>
          <a:p>
            <a:pPr>
              <a:defRPr/>
            </a:pPr>
            <a:fld id="{830C7654-EB29-4B47-ABFE-B7355CECDAE7}" type="slidenum">
              <a:rPr lang="en-US" altLang="zh-CN">
                <a:solidFill>
                  <a:srgbClr val="000000"/>
                </a:solidFill>
              </a:rPr>
              <a:pPr>
                <a:defRPr/>
              </a:pPr>
              <a:t>‹#›</a:t>
            </a:fld>
            <a:endParaRPr lang="en-US" altLang="zh-CN">
              <a:solidFill>
                <a:srgbClr val="000000"/>
              </a:solidFill>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1035"/>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4" name="Rectangle 1036"/>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5" name="Rectangle 1037"/>
          <p:cNvSpPr>
            <a:spLocks noGrp="1" noChangeArrowheads="1"/>
          </p:cNvSpPr>
          <p:nvPr>
            <p:ph type="sldNum" sz="quarter" idx="12"/>
          </p:nvPr>
        </p:nvSpPr>
        <p:spPr>
          <a:ln/>
        </p:spPr>
        <p:txBody>
          <a:bodyPr/>
          <a:lstStyle>
            <a:lvl1pPr>
              <a:defRPr/>
            </a:lvl1pPr>
          </a:lstStyle>
          <a:p>
            <a:pPr>
              <a:defRPr/>
            </a:pPr>
            <a:fld id="{F2AFFF05-4A75-4A70-BCDB-DA39F5DF6716}" type="slidenum">
              <a:rPr lang="en-US" altLang="zh-CN">
                <a:solidFill>
                  <a:srgbClr val="000000"/>
                </a:solidFill>
              </a:rPr>
              <a:pPr>
                <a:defRPr/>
              </a:pPr>
              <a:t>‹#›</a:t>
            </a:fld>
            <a:endParaRPr lang="en-US" altLang="zh-CN">
              <a:solidFill>
                <a:srgbClr val="000000"/>
              </a:solidFill>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1035"/>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3" name="Rectangle 1036"/>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4" name="Rectangle 1037"/>
          <p:cNvSpPr>
            <a:spLocks noGrp="1" noChangeArrowheads="1"/>
          </p:cNvSpPr>
          <p:nvPr>
            <p:ph type="sldNum" sz="quarter" idx="12"/>
          </p:nvPr>
        </p:nvSpPr>
        <p:spPr>
          <a:ln/>
        </p:spPr>
        <p:txBody>
          <a:bodyPr/>
          <a:lstStyle>
            <a:lvl1pPr>
              <a:defRPr/>
            </a:lvl1pPr>
          </a:lstStyle>
          <a:p>
            <a:pPr>
              <a:defRPr/>
            </a:pPr>
            <a:fld id="{E637F712-B942-439B-8E9E-F80BF151FA11}" type="slidenum">
              <a:rPr lang="en-US" altLang="zh-CN">
                <a:solidFill>
                  <a:srgbClr val="000000"/>
                </a:solidFill>
              </a:rPr>
              <a:pPr>
                <a:defRPr/>
              </a:pPr>
              <a:t>‹#›</a:t>
            </a:fld>
            <a:endParaRPr lang="en-US" altLang="zh-CN">
              <a:solidFill>
                <a:srgbClr val="000000"/>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941513" y="4800600"/>
            <a:ext cx="5943600" cy="566738"/>
          </a:xfrm>
        </p:spPr>
        <p:txBody>
          <a:bodyPr/>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941513" y="612775"/>
            <a:ext cx="59436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941513" y="5367338"/>
            <a:ext cx="59436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1035"/>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1036"/>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1037"/>
          <p:cNvSpPr>
            <a:spLocks noGrp="1" noChangeArrowheads="1"/>
          </p:cNvSpPr>
          <p:nvPr>
            <p:ph type="sldNum" sz="quarter" idx="12"/>
          </p:nvPr>
        </p:nvSpPr>
        <p:spPr>
          <a:ln/>
        </p:spPr>
        <p:txBody>
          <a:bodyPr/>
          <a:lstStyle>
            <a:lvl1pPr>
              <a:defRPr/>
            </a:lvl1pPr>
          </a:lstStyle>
          <a:p>
            <a:pPr>
              <a:defRPr/>
            </a:pPr>
            <a:fld id="{CB6AF989-3482-4F78-98B8-26B71D0BCFFA}" type="slidenum">
              <a:rPr lang="en-US" altLang="zh-CN"/>
              <a:pPr>
                <a:defRPr/>
              </a:pPr>
              <a:t>‹#›</a:t>
            </a:fld>
            <a:endParaRPr lang="en-US" altLang="zh-CN"/>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95300" y="273050"/>
            <a:ext cx="3259138" cy="1162050"/>
          </a:xfrm>
        </p:spPr>
        <p:txBody>
          <a:bodyPr/>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873500" y="273050"/>
            <a:ext cx="553720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95300" y="1435100"/>
            <a:ext cx="3259138"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1035"/>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6" name="Rectangle 1036"/>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1037"/>
          <p:cNvSpPr>
            <a:spLocks noGrp="1" noChangeArrowheads="1"/>
          </p:cNvSpPr>
          <p:nvPr>
            <p:ph type="sldNum" sz="quarter" idx="12"/>
          </p:nvPr>
        </p:nvSpPr>
        <p:spPr>
          <a:ln/>
        </p:spPr>
        <p:txBody>
          <a:bodyPr/>
          <a:lstStyle>
            <a:lvl1pPr>
              <a:defRPr/>
            </a:lvl1pPr>
          </a:lstStyle>
          <a:p>
            <a:pPr>
              <a:defRPr/>
            </a:pPr>
            <a:fld id="{D2059E12-167A-4823-AB53-59087EB4A38A}" type="slidenum">
              <a:rPr lang="en-US" altLang="zh-CN">
                <a:solidFill>
                  <a:srgbClr val="000000"/>
                </a:solidFill>
              </a:rPr>
              <a:pPr>
                <a:defRPr/>
              </a:pPr>
              <a:t>‹#›</a:t>
            </a:fld>
            <a:endParaRPr lang="en-US" altLang="zh-CN">
              <a:solidFill>
                <a:srgbClr val="000000"/>
              </a:solidFill>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941513" y="4800600"/>
            <a:ext cx="5943600" cy="566738"/>
          </a:xfrm>
        </p:spPr>
        <p:txBody>
          <a:bodyPr/>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941513" y="612775"/>
            <a:ext cx="59436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941513" y="5367338"/>
            <a:ext cx="59436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1035"/>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6" name="Rectangle 1036"/>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1037"/>
          <p:cNvSpPr>
            <a:spLocks noGrp="1" noChangeArrowheads="1"/>
          </p:cNvSpPr>
          <p:nvPr>
            <p:ph type="sldNum" sz="quarter" idx="12"/>
          </p:nvPr>
        </p:nvSpPr>
        <p:spPr>
          <a:ln/>
        </p:spPr>
        <p:txBody>
          <a:bodyPr/>
          <a:lstStyle>
            <a:lvl1pPr>
              <a:defRPr/>
            </a:lvl1pPr>
          </a:lstStyle>
          <a:p>
            <a:pPr>
              <a:defRPr/>
            </a:pPr>
            <a:fld id="{16838DA5-0BC4-4F57-87B1-DAC3FF2DCDAB}" type="slidenum">
              <a:rPr lang="en-US" altLang="zh-CN">
                <a:solidFill>
                  <a:srgbClr val="000000"/>
                </a:solidFill>
              </a:rPr>
              <a:pPr>
                <a:defRPr/>
              </a:pPr>
              <a:t>‹#›</a:t>
            </a:fld>
            <a:endParaRPr lang="en-US" altLang="zh-CN">
              <a:solidFill>
                <a:srgbClr val="000000"/>
              </a:solidFill>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1035"/>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1036"/>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1037"/>
          <p:cNvSpPr>
            <a:spLocks noGrp="1" noChangeArrowheads="1"/>
          </p:cNvSpPr>
          <p:nvPr>
            <p:ph type="sldNum" sz="quarter" idx="12"/>
          </p:nvPr>
        </p:nvSpPr>
        <p:spPr>
          <a:ln/>
        </p:spPr>
        <p:txBody>
          <a:bodyPr/>
          <a:lstStyle>
            <a:lvl1pPr>
              <a:defRPr/>
            </a:lvl1pPr>
          </a:lstStyle>
          <a:p>
            <a:pPr>
              <a:defRPr/>
            </a:pPr>
            <a:fld id="{12E30C0B-8E78-4EA6-A051-04A6543BD902}" type="slidenum">
              <a:rPr lang="en-US" altLang="zh-CN">
                <a:solidFill>
                  <a:srgbClr val="000000"/>
                </a:solidFill>
              </a:rPr>
              <a:pPr>
                <a:defRPr/>
              </a:pPr>
              <a:t>‹#›</a:t>
            </a:fld>
            <a:endParaRPr lang="en-US" altLang="zh-CN">
              <a:solidFill>
                <a:srgbClr val="000000"/>
              </a:solidFill>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588250" y="617538"/>
            <a:ext cx="2112963" cy="551497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1246188" y="617538"/>
            <a:ext cx="6189662" cy="551497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1035"/>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1036"/>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1037"/>
          <p:cNvSpPr>
            <a:spLocks noGrp="1" noChangeArrowheads="1"/>
          </p:cNvSpPr>
          <p:nvPr>
            <p:ph type="sldNum" sz="quarter" idx="12"/>
          </p:nvPr>
        </p:nvSpPr>
        <p:spPr>
          <a:ln/>
        </p:spPr>
        <p:txBody>
          <a:bodyPr/>
          <a:lstStyle>
            <a:lvl1pPr>
              <a:defRPr/>
            </a:lvl1pPr>
          </a:lstStyle>
          <a:p>
            <a:pPr>
              <a:defRPr/>
            </a:pPr>
            <a:fld id="{D7F2EAA2-C303-4107-85E2-F9F87454D00E}" type="slidenum">
              <a:rPr lang="en-US" altLang="zh-CN">
                <a:solidFill>
                  <a:srgbClr val="000000"/>
                </a:solidFill>
              </a:rPr>
              <a:pPr>
                <a:defRPr/>
              </a:pPr>
              <a:t>‹#›</a:t>
            </a:fld>
            <a:endParaRPr lang="en-US" altLang="zh-CN">
              <a:solidFill>
                <a:srgbClr val="000000"/>
              </a:solidFill>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 name="Rectangle 4"/>
          <p:cNvSpPr>
            <a:spLocks noChangeArrowheads="1"/>
          </p:cNvSpPr>
          <p:nvPr/>
        </p:nvSpPr>
        <p:spPr bwMode="blackWhite">
          <a:xfrm>
            <a:off x="0" y="4978401"/>
            <a:ext cx="9906000" cy="1935163"/>
          </a:xfrm>
          <a:prstGeom prst="rect">
            <a:avLst/>
          </a:prstGeom>
          <a:solidFill>
            <a:schemeClr val="accent1"/>
          </a:solidFill>
          <a:ln w="9525">
            <a:noFill/>
            <a:miter lim="800000"/>
            <a:headEnd/>
            <a:tailEnd/>
          </a:ln>
          <a:effectLst/>
        </p:spPr>
        <p:txBody>
          <a:bodyPr wrap="none" anchor="ctr"/>
          <a:lstStyle/>
          <a:p>
            <a:pPr algn="l">
              <a:lnSpc>
                <a:spcPct val="100000"/>
              </a:lnSpc>
              <a:spcBef>
                <a:spcPct val="0"/>
              </a:spcBef>
              <a:buClrTx/>
              <a:buSzTx/>
              <a:buFontTx/>
              <a:buNone/>
              <a:defRPr/>
            </a:pPr>
            <a:endParaRPr kumimoji="0" lang="zh-CN" altLang="en-US" sz="1800">
              <a:solidFill>
                <a:srgbClr val="000000"/>
              </a:solidFill>
              <a:latin typeface="Times New Roman" panose="02020603050405020304" pitchFamily="18" charset="0"/>
            </a:endParaRPr>
          </a:p>
        </p:txBody>
      </p:sp>
      <p:sp>
        <p:nvSpPr>
          <p:cNvPr id="5" name="Rectangle 5"/>
          <p:cNvSpPr>
            <a:spLocks noChangeArrowheads="1"/>
          </p:cNvSpPr>
          <p:nvPr/>
        </p:nvSpPr>
        <p:spPr bwMode="blackWhite">
          <a:xfrm>
            <a:off x="0" y="0"/>
            <a:ext cx="9906000" cy="1690688"/>
          </a:xfrm>
          <a:prstGeom prst="rect">
            <a:avLst/>
          </a:prstGeom>
          <a:solidFill>
            <a:schemeClr val="accent1"/>
          </a:solidFill>
          <a:ln w="9525">
            <a:solidFill>
              <a:schemeClr val="accent1"/>
            </a:solidFill>
            <a:miter lim="800000"/>
            <a:headEnd/>
            <a:tailEnd/>
          </a:ln>
          <a:effectLst/>
        </p:spPr>
        <p:txBody>
          <a:bodyPr wrap="none" anchor="ctr"/>
          <a:lstStyle/>
          <a:p>
            <a:pPr algn="l">
              <a:lnSpc>
                <a:spcPct val="100000"/>
              </a:lnSpc>
              <a:spcBef>
                <a:spcPct val="0"/>
              </a:spcBef>
              <a:buClrTx/>
              <a:buSzTx/>
              <a:buFontTx/>
              <a:buNone/>
              <a:defRPr/>
            </a:pPr>
            <a:endParaRPr kumimoji="0" lang="zh-CN" altLang="en-US" sz="1800">
              <a:solidFill>
                <a:srgbClr val="000000"/>
              </a:solidFill>
              <a:latin typeface="Times New Roman" panose="02020603050405020304" pitchFamily="18" charset="0"/>
            </a:endParaRPr>
          </a:p>
        </p:txBody>
      </p:sp>
      <p:sp>
        <p:nvSpPr>
          <p:cNvPr id="6" name="Rectangle 7"/>
          <p:cNvSpPr>
            <a:spLocks noChangeArrowheads="1"/>
          </p:cNvSpPr>
          <p:nvPr/>
        </p:nvSpPr>
        <p:spPr bwMode="auto">
          <a:xfrm>
            <a:off x="-773906" y="-1855788"/>
            <a:ext cx="184731" cy="369332"/>
          </a:xfrm>
          <a:prstGeom prst="rect">
            <a:avLst/>
          </a:prstGeom>
          <a:noFill/>
          <a:ln w="9525">
            <a:noFill/>
            <a:miter lim="800000"/>
            <a:headEnd/>
            <a:tailEnd/>
          </a:ln>
          <a:effectLst/>
        </p:spPr>
        <p:txBody>
          <a:bodyPr wrap="none">
            <a:spAutoFit/>
          </a:bodyPr>
          <a:lstStyle/>
          <a:p>
            <a:pPr algn="l">
              <a:lnSpc>
                <a:spcPct val="100000"/>
              </a:lnSpc>
              <a:spcBef>
                <a:spcPct val="0"/>
              </a:spcBef>
              <a:buClrTx/>
              <a:buSzTx/>
              <a:buFontTx/>
              <a:buNone/>
              <a:defRPr/>
            </a:pPr>
            <a:endParaRPr kumimoji="0" lang="zh-CN" altLang="zh-CN" sz="1800">
              <a:solidFill>
                <a:srgbClr val="FFFFFF"/>
              </a:solidFill>
              <a:latin typeface="Arial" charset="0"/>
            </a:endParaRPr>
          </a:p>
        </p:txBody>
      </p:sp>
      <p:pic>
        <p:nvPicPr>
          <p:cNvPr id="7"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778376"/>
            <a:ext cx="9904281" cy="37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11"/>
          <p:cNvSpPr>
            <a:spLocks noChangeArrowheads="1"/>
          </p:cNvSpPr>
          <p:nvPr/>
        </p:nvSpPr>
        <p:spPr bwMode="black">
          <a:xfrm>
            <a:off x="7838811" y="5284789"/>
            <a:ext cx="1654440" cy="320675"/>
          </a:xfrm>
          <a:prstGeom prst="rect">
            <a:avLst/>
          </a:prstGeom>
          <a:noFill/>
          <a:ln w="9525">
            <a:noFill/>
            <a:miter lim="800000"/>
            <a:headEnd/>
            <a:tailEnd/>
          </a:ln>
          <a:effectLst/>
        </p:spPr>
        <p:txBody>
          <a:bodyPr>
            <a:spAutoFit/>
          </a:bodyPr>
          <a:lstStyle/>
          <a:p>
            <a:pPr algn="ctr" eaLnBrk="0" hangingPunct="0">
              <a:lnSpc>
                <a:spcPct val="100000"/>
              </a:lnSpc>
              <a:spcBef>
                <a:spcPct val="0"/>
              </a:spcBef>
              <a:buClrTx/>
              <a:buSzTx/>
              <a:buFontTx/>
              <a:buNone/>
              <a:defRPr/>
            </a:pPr>
            <a:r>
              <a:rPr kumimoji="0" lang="zh-CN" altLang="en-US" sz="1500">
                <a:solidFill>
                  <a:srgbClr val="FFFFFF"/>
                </a:solidFill>
                <a:latin typeface="Arial" charset="0"/>
                <a:ea typeface="华文行楷" pitchFamily="2" charset="-122"/>
              </a:rPr>
              <a:t>信息安全专业</a:t>
            </a:r>
          </a:p>
        </p:txBody>
      </p:sp>
      <p:pic>
        <p:nvPicPr>
          <p:cNvPr id="10" name="Picture 12" descr="topic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91251" y="5345114"/>
            <a:ext cx="1449785" cy="198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3" descr="logo_new_black2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35461" y="357189"/>
            <a:ext cx="1042194" cy="936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28"/>
          <p:cNvSpPr>
            <a:spLocks noChangeArrowheads="1"/>
          </p:cNvSpPr>
          <p:nvPr/>
        </p:nvSpPr>
        <p:spPr bwMode="black">
          <a:xfrm>
            <a:off x="825500" y="5257800"/>
            <a:ext cx="2063750" cy="306388"/>
          </a:xfrm>
          <a:prstGeom prst="rect">
            <a:avLst/>
          </a:prstGeom>
          <a:noFill/>
          <a:ln w="9525" algn="ctr">
            <a:noFill/>
            <a:miter lim="800000"/>
            <a:headEnd/>
            <a:tailEnd/>
          </a:ln>
          <a:effectLst/>
        </p:spPr>
        <p:txBody>
          <a:bodyPr lIns="18288" tIns="18288" rIns="18288" bIns="18288" anchor="ctr"/>
          <a:lstStyle/>
          <a:p>
            <a:pPr marL="342900" indent="-342900" algn="l">
              <a:lnSpc>
                <a:spcPct val="98000"/>
              </a:lnSpc>
              <a:buClrTx/>
              <a:buSzTx/>
              <a:buFontTx/>
              <a:buNone/>
              <a:defRPr/>
            </a:pPr>
            <a:fld id="{8DFA5EE2-5990-459C-B700-7B054CD2B756}" type="datetime4">
              <a:rPr kumimoji="0" lang="en-US" sz="1400">
                <a:solidFill>
                  <a:srgbClr val="FFFFFF"/>
                </a:solidFill>
                <a:latin typeface="Arial" charset="0"/>
              </a:rPr>
              <a:pPr marL="342900" indent="-342900" algn="l">
                <a:lnSpc>
                  <a:spcPct val="98000"/>
                </a:lnSpc>
                <a:buClrTx/>
                <a:buSzTx/>
                <a:buFontTx/>
                <a:buNone/>
                <a:defRPr/>
              </a:pPr>
              <a:t>May 16, 2025</a:t>
            </a:fld>
            <a:endParaRPr kumimoji="0" lang="en-US" altLang="zh-CN" sz="1400">
              <a:solidFill>
                <a:srgbClr val="FFFFFF"/>
              </a:solidFill>
              <a:latin typeface="Arial" charset="0"/>
            </a:endParaRPr>
          </a:p>
        </p:txBody>
      </p:sp>
      <p:sp>
        <p:nvSpPr>
          <p:cNvPr id="5143" name="Rectangle 23"/>
          <p:cNvSpPr>
            <a:spLocks noGrp="1" noChangeArrowheads="1"/>
          </p:cNvSpPr>
          <p:nvPr>
            <p:ph type="ctrTitle" sz="quarter"/>
          </p:nvPr>
        </p:nvSpPr>
        <p:spPr>
          <a:xfrm>
            <a:off x="660400" y="1828801"/>
            <a:ext cx="8420100" cy="1470025"/>
          </a:xfrm>
          <a:ln/>
        </p:spPr>
        <p:txBody>
          <a:bodyPr anchor="ctr"/>
          <a:lstStyle>
            <a:lvl1pPr>
              <a:lnSpc>
                <a:spcPct val="120000"/>
              </a:lnSpc>
              <a:defRPr sz="4800" b="0">
                <a:solidFill>
                  <a:schemeClr val="bg1"/>
                </a:solidFill>
              </a:defRPr>
            </a:lvl1pPr>
          </a:lstStyle>
          <a:p>
            <a:endParaRPr lang="zh-CN" altLang="zh-CN"/>
          </a:p>
        </p:txBody>
      </p:sp>
      <p:sp>
        <p:nvSpPr>
          <p:cNvPr id="5144" name="Rectangle 24"/>
          <p:cNvSpPr>
            <a:spLocks noGrp="1" noChangeArrowheads="1"/>
          </p:cNvSpPr>
          <p:nvPr>
            <p:ph type="subTitle" sz="quarter" idx="1"/>
          </p:nvPr>
        </p:nvSpPr>
        <p:spPr>
          <a:xfrm>
            <a:off x="4622800" y="3429000"/>
            <a:ext cx="4953000" cy="1295400"/>
          </a:xfrm>
        </p:spPr>
        <p:txBody>
          <a:bodyPr/>
          <a:lstStyle>
            <a:lvl1pPr marL="0" indent="0">
              <a:buFont typeface="Wingdings" pitchFamily="2" charset="2"/>
              <a:buNone/>
              <a:defRPr sz="2400"/>
            </a:lvl1pPr>
          </a:lstStyle>
          <a:p>
            <a:r>
              <a:rPr lang="zh-CN" altLang="en-US"/>
              <a:t>单击此处编辑母版副标题样式</a:t>
            </a:r>
          </a:p>
        </p:txBody>
      </p:sp>
    </p:spTree>
    <p:extLst>
      <p:ext uri="{BB962C8B-B14F-4D97-AF65-F5344CB8AC3E}">
        <p14:creationId xmlns:p14="http://schemas.microsoft.com/office/powerpoint/2010/main" val="2632128826"/>
      </p:ext>
    </p:extLst>
  </p:cSld>
  <p:clrMapOvr>
    <a:masterClrMapping/>
  </p:clrMapOvr>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18771058"/>
      </p:ext>
    </p:extLst>
  </p:cSld>
  <p:clrMapOvr>
    <a:masterClrMapping/>
  </p:clrMapOvr>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82506" y="4406901"/>
            <a:ext cx="8420100" cy="1362075"/>
          </a:xfrm>
        </p:spPr>
        <p:txBody>
          <a:bodyPr/>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82506" y="2906713"/>
            <a:ext cx="84201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Tree>
    <p:extLst>
      <p:ext uri="{BB962C8B-B14F-4D97-AF65-F5344CB8AC3E}">
        <p14:creationId xmlns:p14="http://schemas.microsoft.com/office/powerpoint/2010/main" val="2906324554"/>
      </p:ext>
    </p:extLst>
  </p:cSld>
  <p:clrMapOvr>
    <a:masterClrMapping/>
  </p:clrMapOvr>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330200" y="1219200"/>
            <a:ext cx="4541970" cy="50165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5037271" y="1219200"/>
            <a:ext cx="4541969" cy="50165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349749078"/>
      </p:ext>
    </p:extLst>
  </p:cSld>
  <p:clrMapOvr>
    <a:masterClrMapping/>
  </p:clrMapOvr>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95300" y="274638"/>
            <a:ext cx="89154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95300" y="1535113"/>
            <a:ext cx="437687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95300" y="2174875"/>
            <a:ext cx="437687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5032111" y="1535113"/>
            <a:ext cx="437859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5032111" y="2174875"/>
            <a:ext cx="437859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456384028"/>
      </p:ext>
    </p:extLst>
  </p:cSld>
  <p:clrMapOvr>
    <a:masterClrMapping/>
  </p:clrMapOvr>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4198970116"/>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slideLayout" Target="../slideLayouts/slideLayout39.xml"/><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5" Type="http://schemas.openxmlformats.org/officeDocument/2006/relationships/theme" Target="../theme/theme3.xml"/><Relationship Id="rId10" Type="http://schemas.openxmlformats.org/officeDocument/2006/relationships/slideLayout" Target="../slideLayouts/slideLayout36.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slideLayout" Target="../slideLayouts/slideLayout40.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8.xml"/><Relationship Id="rId13" Type="http://schemas.openxmlformats.org/officeDocument/2006/relationships/slideLayout" Target="../slideLayouts/slideLayout53.xml"/><Relationship Id="rId3" Type="http://schemas.openxmlformats.org/officeDocument/2006/relationships/slideLayout" Target="../slideLayouts/slideLayout43.xml"/><Relationship Id="rId7" Type="http://schemas.openxmlformats.org/officeDocument/2006/relationships/slideLayout" Target="../slideLayouts/slideLayout47.xml"/><Relationship Id="rId12" Type="http://schemas.openxmlformats.org/officeDocument/2006/relationships/slideLayout" Target="../slideLayouts/slideLayout52.xml"/><Relationship Id="rId2" Type="http://schemas.openxmlformats.org/officeDocument/2006/relationships/slideLayout" Target="../slideLayouts/slideLayout42.xml"/><Relationship Id="rId1" Type="http://schemas.openxmlformats.org/officeDocument/2006/relationships/slideLayout" Target="../slideLayouts/slideLayout41.xml"/><Relationship Id="rId6" Type="http://schemas.openxmlformats.org/officeDocument/2006/relationships/slideLayout" Target="../slideLayouts/slideLayout46.xml"/><Relationship Id="rId11" Type="http://schemas.openxmlformats.org/officeDocument/2006/relationships/slideLayout" Target="../slideLayouts/slideLayout51.xml"/><Relationship Id="rId5" Type="http://schemas.openxmlformats.org/officeDocument/2006/relationships/slideLayout" Target="../slideLayouts/slideLayout45.xml"/><Relationship Id="rId15" Type="http://schemas.openxmlformats.org/officeDocument/2006/relationships/theme" Target="../theme/theme4.xml"/><Relationship Id="rId10" Type="http://schemas.openxmlformats.org/officeDocument/2006/relationships/slideLayout" Target="../slideLayouts/slideLayout50.xml"/><Relationship Id="rId4" Type="http://schemas.openxmlformats.org/officeDocument/2006/relationships/slideLayout" Target="../slideLayouts/slideLayout44.xml"/><Relationship Id="rId9" Type="http://schemas.openxmlformats.org/officeDocument/2006/relationships/slideLayout" Target="../slideLayouts/slideLayout49.xml"/><Relationship Id="rId14" Type="http://schemas.openxmlformats.org/officeDocument/2006/relationships/slideLayout" Target="../slideLayouts/slideLayout5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2.xml"/><Relationship Id="rId13" Type="http://schemas.openxmlformats.org/officeDocument/2006/relationships/slideLayout" Target="../slideLayouts/slideLayout67.xml"/><Relationship Id="rId3" Type="http://schemas.openxmlformats.org/officeDocument/2006/relationships/slideLayout" Target="../slideLayouts/slideLayout57.xml"/><Relationship Id="rId7" Type="http://schemas.openxmlformats.org/officeDocument/2006/relationships/slideLayout" Target="../slideLayouts/slideLayout61.xml"/><Relationship Id="rId12" Type="http://schemas.openxmlformats.org/officeDocument/2006/relationships/slideLayout" Target="../slideLayouts/slideLayout66.xml"/><Relationship Id="rId2" Type="http://schemas.openxmlformats.org/officeDocument/2006/relationships/slideLayout" Target="../slideLayouts/slideLayout56.xml"/><Relationship Id="rId1" Type="http://schemas.openxmlformats.org/officeDocument/2006/relationships/slideLayout" Target="../slideLayouts/slideLayout55.xml"/><Relationship Id="rId6" Type="http://schemas.openxmlformats.org/officeDocument/2006/relationships/slideLayout" Target="../slideLayouts/slideLayout60.xml"/><Relationship Id="rId11" Type="http://schemas.openxmlformats.org/officeDocument/2006/relationships/slideLayout" Target="../slideLayouts/slideLayout65.xml"/><Relationship Id="rId5" Type="http://schemas.openxmlformats.org/officeDocument/2006/relationships/slideLayout" Target="../slideLayouts/slideLayout59.xml"/><Relationship Id="rId15" Type="http://schemas.openxmlformats.org/officeDocument/2006/relationships/theme" Target="../theme/theme5.xml"/><Relationship Id="rId10" Type="http://schemas.openxmlformats.org/officeDocument/2006/relationships/slideLayout" Target="../slideLayouts/slideLayout64.xml"/><Relationship Id="rId4" Type="http://schemas.openxmlformats.org/officeDocument/2006/relationships/slideLayout" Target="../slideLayouts/slideLayout58.xml"/><Relationship Id="rId9" Type="http://schemas.openxmlformats.org/officeDocument/2006/relationships/slideLayout" Target="../slideLayouts/slideLayout63.xml"/><Relationship Id="rId14" Type="http://schemas.openxmlformats.org/officeDocument/2006/relationships/slideLayout" Target="../slideLayouts/slideLayout68.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76.xml"/><Relationship Id="rId13" Type="http://schemas.openxmlformats.org/officeDocument/2006/relationships/slideLayout" Target="../slideLayouts/slideLayout81.xml"/><Relationship Id="rId3" Type="http://schemas.openxmlformats.org/officeDocument/2006/relationships/slideLayout" Target="../slideLayouts/slideLayout71.xml"/><Relationship Id="rId7" Type="http://schemas.openxmlformats.org/officeDocument/2006/relationships/slideLayout" Target="../slideLayouts/slideLayout75.xml"/><Relationship Id="rId12" Type="http://schemas.openxmlformats.org/officeDocument/2006/relationships/slideLayout" Target="../slideLayouts/slideLayout80.xml"/><Relationship Id="rId2" Type="http://schemas.openxmlformats.org/officeDocument/2006/relationships/slideLayout" Target="../slideLayouts/slideLayout70.xml"/><Relationship Id="rId1" Type="http://schemas.openxmlformats.org/officeDocument/2006/relationships/slideLayout" Target="../slideLayouts/slideLayout69.xml"/><Relationship Id="rId6" Type="http://schemas.openxmlformats.org/officeDocument/2006/relationships/slideLayout" Target="../slideLayouts/slideLayout74.xml"/><Relationship Id="rId11" Type="http://schemas.openxmlformats.org/officeDocument/2006/relationships/slideLayout" Target="../slideLayouts/slideLayout79.xml"/><Relationship Id="rId5" Type="http://schemas.openxmlformats.org/officeDocument/2006/relationships/slideLayout" Target="../slideLayouts/slideLayout73.xml"/><Relationship Id="rId15" Type="http://schemas.openxmlformats.org/officeDocument/2006/relationships/theme" Target="../theme/theme6.xml"/><Relationship Id="rId10" Type="http://schemas.openxmlformats.org/officeDocument/2006/relationships/slideLayout" Target="../slideLayouts/slideLayout78.xml"/><Relationship Id="rId4" Type="http://schemas.openxmlformats.org/officeDocument/2006/relationships/slideLayout" Target="../slideLayouts/slideLayout72.xml"/><Relationship Id="rId9" Type="http://schemas.openxmlformats.org/officeDocument/2006/relationships/slideLayout" Target="../slideLayouts/slideLayout77.xml"/><Relationship Id="rId14" Type="http://schemas.openxmlformats.org/officeDocument/2006/relationships/slideLayout" Target="../slideLayouts/slideLayout82.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90.xml"/><Relationship Id="rId3" Type="http://schemas.openxmlformats.org/officeDocument/2006/relationships/slideLayout" Target="../slideLayouts/slideLayout85.xml"/><Relationship Id="rId7" Type="http://schemas.openxmlformats.org/officeDocument/2006/relationships/slideLayout" Target="../slideLayouts/slideLayout89.xml"/><Relationship Id="rId12" Type="http://schemas.openxmlformats.org/officeDocument/2006/relationships/theme" Target="../theme/theme7.xml"/><Relationship Id="rId2" Type="http://schemas.openxmlformats.org/officeDocument/2006/relationships/slideLayout" Target="../slideLayouts/slideLayout84.xml"/><Relationship Id="rId1" Type="http://schemas.openxmlformats.org/officeDocument/2006/relationships/slideLayout" Target="../slideLayouts/slideLayout83.xml"/><Relationship Id="rId6" Type="http://schemas.openxmlformats.org/officeDocument/2006/relationships/slideLayout" Target="../slideLayouts/slideLayout88.xml"/><Relationship Id="rId11" Type="http://schemas.openxmlformats.org/officeDocument/2006/relationships/slideLayout" Target="../slideLayouts/slideLayout93.xml"/><Relationship Id="rId5" Type="http://schemas.openxmlformats.org/officeDocument/2006/relationships/slideLayout" Target="../slideLayouts/slideLayout87.xml"/><Relationship Id="rId10" Type="http://schemas.openxmlformats.org/officeDocument/2006/relationships/slideLayout" Target="../slideLayouts/slideLayout92.xml"/><Relationship Id="rId4" Type="http://schemas.openxmlformats.org/officeDocument/2006/relationships/slideLayout" Target="../slideLayouts/slideLayout86.xml"/><Relationship Id="rId9" Type="http://schemas.openxmlformats.org/officeDocument/2006/relationships/slideLayout" Target="../slideLayouts/slideLayout91.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01.xml"/><Relationship Id="rId13" Type="http://schemas.openxmlformats.org/officeDocument/2006/relationships/slideLayout" Target="../slideLayouts/slideLayout106.xml"/><Relationship Id="rId3" Type="http://schemas.openxmlformats.org/officeDocument/2006/relationships/slideLayout" Target="../slideLayouts/slideLayout96.xml"/><Relationship Id="rId7" Type="http://schemas.openxmlformats.org/officeDocument/2006/relationships/slideLayout" Target="../slideLayouts/slideLayout100.xml"/><Relationship Id="rId12" Type="http://schemas.openxmlformats.org/officeDocument/2006/relationships/slideLayout" Target="../slideLayouts/slideLayout105.xml"/><Relationship Id="rId2" Type="http://schemas.openxmlformats.org/officeDocument/2006/relationships/slideLayout" Target="../slideLayouts/slideLayout95.xml"/><Relationship Id="rId16" Type="http://schemas.openxmlformats.org/officeDocument/2006/relationships/image" Target="../media/image2.jpeg"/><Relationship Id="rId1" Type="http://schemas.openxmlformats.org/officeDocument/2006/relationships/slideLayout" Target="../slideLayouts/slideLayout94.xml"/><Relationship Id="rId6" Type="http://schemas.openxmlformats.org/officeDocument/2006/relationships/slideLayout" Target="../slideLayouts/slideLayout99.xml"/><Relationship Id="rId11" Type="http://schemas.openxmlformats.org/officeDocument/2006/relationships/slideLayout" Target="../slideLayouts/slideLayout104.xml"/><Relationship Id="rId5" Type="http://schemas.openxmlformats.org/officeDocument/2006/relationships/slideLayout" Target="../slideLayouts/slideLayout98.xml"/><Relationship Id="rId15" Type="http://schemas.openxmlformats.org/officeDocument/2006/relationships/image" Target="../media/image1.png"/><Relationship Id="rId10" Type="http://schemas.openxmlformats.org/officeDocument/2006/relationships/slideLayout" Target="../slideLayouts/slideLayout103.xml"/><Relationship Id="rId4" Type="http://schemas.openxmlformats.org/officeDocument/2006/relationships/slideLayout" Target="../slideLayouts/slideLayout97.xml"/><Relationship Id="rId9" Type="http://schemas.openxmlformats.org/officeDocument/2006/relationships/slideLayout" Target="../slideLayouts/slideLayout102.xml"/><Relationship Id="rId14"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14.xml"/><Relationship Id="rId13" Type="http://schemas.openxmlformats.org/officeDocument/2006/relationships/slideLayout" Target="../slideLayouts/slideLayout119.xml"/><Relationship Id="rId3" Type="http://schemas.openxmlformats.org/officeDocument/2006/relationships/slideLayout" Target="../slideLayouts/slideLayout109.xml"/><Relationship Id="rId7" Type="http://schemas.openxmlformats.org/officeDocument/2006/relationships/slideLayout" Target="../slideLayouts/slideLayout113.xml"/><Relationship Id="rId12" Type="http://schemas.openxmlformats.org/officeDocument/2006/relationships/slideLayout" Target="../slideLayouts/slideLayout118.xml"/><Relationship Id="rId2" Type="http://schemas.openxmlformats.org/officeDocument/2006/relationships/slideLayout" Target="../slideLayouts/slideLayout108.xml"/><Relationship Id="rId16" Type="http://schemas.openxmlformats.org/officeDocument/2006/relationships/image" Target="../media/image2.jpeg"/><Relationship Id="rId1" Type="http://schemas.openxmlformats.org/officeDocument/2006/relationships/slideLayout" Target="../slideLayouts/slideLayout107.xml"/><Relationship Id="rId6" Type="http://schemas.openxmlformats.org/officeDocument/2006/relationships/slideLayout" Target="../slideLayouts/slideLayout112.xml"/><Relationship Id="rId11" Type="http://schemas.openxmlformats.org/officeDocument/2006/relationships/slideLayout" Target="../slideLayouts/slideLayout117.xml"/><Relationship Id="rId5" Type="http://schemas.openxmlformats.org/officeDocument/2006/relationships/slideLayout" Target="../slideLayouts/slideLayout111.xml"/><Relationship Id="rId15" Type="http://schemas.openxmlformats.org/officeDocument/2006/relationships/image" Target="../media/image1.png"/><Relationship Id="rId10" Type="http://schemas.openxmlformats.org/officeDocument/2006/relationships/slideLayout" Target="../slideLayouts/slideLayout116.xml"/><Relationship Id="rId4" Type="http://schemas.openxmlformats.org/officeDocument/2006/relationships/slideLayout" Target="../slideLayouts/slideLayout110.xml"/><Relationship Id="rId9" Type="http://schemas.openxmlformats.org/officeDocument/2006/relationships/slideLayout" Target="../slideLayouts/slideLayout115.xml"/><Relationship Id="rId14" Type="http://schemas.openxmlformats.org/officeDocument/2006/relationships/theme" Target="../theme/theme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1474" name="Rectangle 1026"/>
          <p:cNvSpPr>
            <a:spLocks noChangeArrowheads="1"/>
          </p:cNvSpPr>
          <p:nvPr/>
        </p:nvSpPr>
        <p:spPr bwMode="ltGray">
          <a:xfrm>
            <a:off x="452442" y="1098602"/>
            <a:ext cx="474663" cy="474663"/>
          </a:xfrm>
          <a:prstGeom prst="rect">
            <a:avLst/>
          </a:prstGeom>
          <a:solidFill>
            <a:schemeClr val="accent2"/>
          </a:solidFill>
          <a:ln w="9525">
            <a:noFill/>
            <a:miter lim="800000"/>
            <a:headEnd/>
            <a:tailEnd/>
          </a:ln>
          <a:effectLst/>
        </p:spPr>
        <p:txBody>
          <a:bodyPr wrap="none" anchor="ctr"/>
          <a:lstStyle/>
          <a:p>
            <a:pPr algn="ctr">
              <a:lnSpc>
                <a:spcPct val="100000"/>
              </a:lnSpc>
              <a:spcBef>
                <a:spcPct val="0"/>
              </a:spcBef>
              <a:buClrTx/>
              <a:buSzTx/>
              <a:buFontTx/>
              <a:buNone/>
              <a:defRPr/>
            </a:pPr>
            <a:endParaRPr lang="zh-CN" altLang="zh-CN" sz="2400">
              <a:latin typeface="Tahoma" pitchFamily="34" charset="0"/>
            </a:endParaRPr>
          </a:p>
        </p:txBody>
      </p:sp>
      <p:sp>
        <p:nvSpPr>
          <p:cNvPr id="361475" name="Rectangle 1027"/>
          <p:cNvSpPr>
            <a:spLocks noChangeArrowheads="1"/>
          </p:cNvSpPr>
          <p:nvPr/>
        </p:nvSpPr>
        <p:spPr bwMode="ltGray">
          <a:xfrm>
            <a:off x="866775" y="1098602"/>
            <a:ext cx="355600" cy="474663"/>
          </a:xfrm>
          <a:prstGeom prst="rect">
            <a:avLst/>
          </a:prstGeom>
          <a:gradFill rotWithShape="0">
            <a:gsLst>
              <a:gs pos="0">
                <a:schemeClr val="accent2"/>
              </a:gs>
              <a:gs pos="100000">
                <a:schemeClr val="bg1"/>
              </a:gs>
            </a:gsLst>
            <a:lin ang="0" scaled="1"/>
          </a:gradFill>
          <a:ln w="9525">
            <a:noFill/>
            <a:miter lim="800000"/>
            <a:headEnd/>
            <a:tailEnd/>
          </a:ln>
          <a:effectLst/>
        </p:spPr>
        <p:txBody>
          <a:bodyPr wrap="none" anchor="ctr"/>
          <a:lstStyle/>
          <a:p>
            <a:pPr algn="ctr">
              <a:lnSpc>
                <a:spcPct val="100000"/>
              </a:lnSpc>
              <a:spcBef>
                <a:spcPct val="0"/>
              </a:spcBef>
              <a:buClrTx/>
              <a:buSzTx/>
              <a:buFontTx/>
              <a:buNone/>
              <a:defRPr/>
            </a:pPr>
            <a:endParaRPr lang="zh-CN" altLang="zh-CN" sz="2400">
              <a:latin typeface="Tahoma" pitchFamily="34" charset="0"/>
            </a:endParaRPr>
          </a:p>
        </p:txBody>
      </p:sp>
      <p:sp>
        <p:nvSpPr>
          <p:cNvPr id="361476" name="Rectangle 1028"/>
          <p:cNvSpPr>
            <a:spLocks noChangeArrowheads="1"/>
          </p:cNvSpPr>
          <p:nvPr/>
        </p:nvSpPr>
        <p:spPr bwMode="ltGray">
          <a:xfrm>
            <a:off x="585791" y="1520832"/>
            <a:ext cx="458787" cy="474663"/>
          </a:xfrm>
          <a:prstGeom prst="rect">
            <a:avLst/>
          </a:prstGeom>
          <a:solidFill>
            <a:schemeClr val="folHlink"/>
          </a:solidFill>
          <a:ln w="9525">
            <a:noFill/>
            <a:miter lim="800000"/>
            <a:headEnd/>
            <a:tailEnd/>
          </a:ln>
          <a:effectLst/>
        </p:spPr>
        <p:txBody>
          <a:bodyPr wrap="none" anchor="ctr"/>
          <a:lstStyle/>
          <a:p>
            <a:pPr algn="ctr">
              <a:lnSpc>
                <a:spcPct val="100000"/>
              </a:lnSpc>
              <a:spcBef>
                <a:spcPct val="0"/>
              </a:spcBef>
              <a:buClrTx/>
              <a:buSzTx/>
              <a:buFontTx/>
              <a:buNone/>
              <a:defRPr/>
            </a:pPr>
            <a:endParaRPr lang="zh-CN" altLang="zh-CN" sz="2400">
              <a:latin typeface="Tahoma" pitchFamily="34" charset="0"/>
            </a:endParaRPr>
          </a:p>
        </p:txBody>
      </p:sp>
      <p:sp>
        <p:nvSpPr>
          <p:cNvPr id="361477" name="Rectangle 1029"/>
          <p:cNvSpPr>
            <a:spLocks noChangeArrowheads="1"/>
          </p:cNvSpPr>
          <p:nvPr/>
        </p:nvSpPr>
        <p:spPr bwMode="ltGray">
          <a:xfrm>
            <a:off x="987428" y="1520832"/>
            <a:ext cx="398463" cy="474663"/>
          </a:xfrm>
          <a:prstGeom prst="rect">
            <a:avLst/>
          </a:prstGeom>
          <a:gradFill rotWithShape="0">
            <a:gsLst>
              <a:gs pos="0">
                <a:schemeClr val="folHlink"/>
              </a:gs>
              <a:gs pos="100000">
                <a:schemeClr val="bg1"/>
              </a:gs>
            </a:gsLst>
            <a:lin ang="0" scaled="1"/>
          </a:gradFill>
          <a:ln w="9525">
            <a:noFill/>
            <a:miter lim="800000"/>
            <a:headEnd/>
            <a:tailEnd/>
          </a:ln>
          <a:effectLst/>
        </p:spPr>
        <p:txBody>
          <a:bodyPr wrap="none" anchor="ctr"/>
          <a:lstStyle/>
          <a:p>
            <a:pPr algn="ctr">
              <a:lnSpc>
                <a:spcPct val="100000"/>
              </a:lnSpc>
              <a:spcBef>
                <a:spcPct val="0"/>
              </a:spcBef>
              <a:buClrTx/>
              <a:buSzTx/>
              <a:buFontTx/>
              <a:buNone/>
              <a:defRPr/>
            </a:pPr>
            <a:endParaRPr lang="zh-CN" altLang="zh-CN" sz="2400">
              <a:latin typeface="Tahoma" pitchFamily="34" charset="0"/>
            </a:endParaRPr>
          </a:p>
        </p:txBody>
      </p:sp>
      <p:sp>
        <p:nvSpPr>
          <p:cNvPr id="361478" name="Rectangle 1030"/>
          <p:cNvSpPr>
            <a:spLocks noChangeArrowheads="1"/>
          </p:cNvSpPr>
          <p:nvPr/>
        </p:nvSpPr>
        <p:spPr bwMode="ltGray">
          <a:xfrm>
            <a:off x="138141" y="1447852"/>
            <a:ext cx="606425" cy="422275"/>
          </a:xfrm>
          <a:prstGeom prst="rect">
            <a:avLst/>
          </a:prstGeom>
          <a:gradFill rotWithShape="0">
            <a:gsLst>
              <a:gs pos="0">
                <a:schemeClr val="bg1"/>
              </a:gs>
              <a:gs pos="100000">
                <a:schemeClr val="hlink"/>
              </a:gs>
            </a:gsLst>
            <a:lin ang="18900000" scaled="1"/>
          </a:gradFill>
          <a:ln w="9525">
            <a:noFill/>
            <a:miter lim="800000"/>
            <a:headEnd/>
            <a:tailEnd/>
          </a:ln>
          <a:effectLst/>
        </p:spPr>
        <p:txBody>
          <a:bodyPr wrap="none" anchor="ctr"/>
          <a:lstStyle/>
          <a:p>
            <a:pPr algn="ctr">
              <a:lnSpc>
                <a:spcPct val="100000"/>
              </a:lnSpc>
              <a:spcBef>
                <a:spcPct val="0"/>
              </a:spcBef>
              <a:buClrTx/>
              <a:buSzTx/>
              <a:buFontTx/>
              <a:buNone/>
              <a:defRPr/>
            </a:pPr>
            <a:endParaRPr lang="zh-CN" altLang="zh-CN" sz="2400">
              <a:latin typeface="Tahoma" pitchFamily="34" charset="0"/>
            </a:endParaRPr>
          </a:p>
        </p:txBody>
      </p:sp>
      <p:sp>
        <p:nvSpPr>
          <p:cNvPr id="361479" name="Rectangle 1031"/>
          <p:cNvSpPr>
            <a:spLocks noChangeArrowheads="1"/>
          </p:cNvSpPr>
          <p:nvPr/>
        </p:nvSpPr>
        <p:spPr bwMode="gray">
          <a:xfrm>
            <a:off x="825503" y="990652"/>
            <a:ext cx="34925" cy="1052513"/>
          </a:xfrm>
          <a:prstGeom prst="rect">
            <a:avLst/>
          </a:prstGeom>
          <a:solidFill>
            <a:schemeClr val="bg2"/>
          </a:solidFill>
          <a:ln w="9525">
            <a:noFill/>
            <a:miter lim="800000"/>
            <a:headEnd/>
            <a:tailEnd/>
          </a:ln>
          <a:effectLst/>
        </p:spPr>
        <p:txBody>
          <a:bodyPr wrap="none" anchor="ctr"/>
          <a:lstStyle/>
          <a:p>
            <a:pPr algn="ctr">
              <a:lnSpc>
                <a:spcPct val="100000"/>
              </a:lnSpc>
              <a:spcBef>
                <a:spcPct val="0"/>
              </a:spcBef>
              <a:buClrTx/>
              <a:buSzTx/>
              <a:buFontTx/>
              <a:buNone/>
              <a:defRPr/>
            </a:pPr>
            <a:endParaRPr lang="zh-CN" altLang="zh-CN" sz="2400">
              <a:latin typeface="Tahoma" pitchFamily="34" charset="0"/>
            </a:endParaRPr>
          </a:p>
        </p:txBody>
      </p:sp>
      <p:sp>
        <p:nvSpPr>
          <p:cNvPr id="361480" name="Rectangle 1032"/>
          <p:cNvSpPr>
            <a:spLocks noChangeArrowheads="1"/>
          </p:cNvSpPr>
          <p:nvPr/>
        </p:nvSpPr>
        <p:spPr bwMode="gray">
          <a:xfrm>
            <a:off x="479453" y="1781175"/>
            <a:ext cx="8912225" cy="31750"/>
          </a:xfrm>
          <a:prstGeom prst="rect">
            <a:avLst/>
          </a:prstGeom>
          <a:gradFill rotWithShape="0">
            <a:gsLst>
              <a:gs pos="0">
                <a:schemeClr val="bg2"/>
              </a:gs>
              <a:gs pos="100000">
                <a:schemeClr val="bg1"/>
              </a:gs>
            </a:gsLst>
            <a:lin ang="0" scaled="1"/>
          </a:gradFill>
          <a:ln w="9525">
            <a:noFill/>
            <a:miter lim="800000"/>
            <a:headEnd/>
            <a:tailEnd/>
          </a:ln>
          <a:effectLst/>
        </p:spPr>
        <p:txBody>
          <a:bodyPr wrap="none" anchor="ctr"/>
          <a:lstStyle/>
          <a:p>
            <a:pPr algn="ctr">
              <a:lnSpc>
                <a:spcPct val="100000"/>
              </a:lnSpc>
              <a:spcBef>
                <a:spcPct val="0"/>
              </a:spcBef>
              <a:buClrTx/>
              <a:buSzTx/>
              <a:buFontTx/>
              <a:buNone/>
              <a:defRPr/>
            </a:pPr>
            <a:endParaRPr lang="zh-CN" altLang="zh-CN" sz="2400">
              <a:latin typeface="Tahoma" pitchFamily="34" charset="0"/>
            </a:endParaRPr>
          </a:p>
        </p:txBody>
      </p:sp>
      <p:sp>
        <p:nvSpPr>
          <p:cNvPr id="32777" name="Rectangle 1033"/>
          <p:cNvSpPr>
            <a:spLocks noGrp="1" noChangeArrowheads="1"/>
          </p:cNvSpPr>
          <p:nvPr>
            <p:ph type="title"/>
          </p:nvPr>
        </p:nvSpPr>
        <p:spPr bwMode="auto">
          <a:xfrm>
            <a:off x="1246189" y="617538"/>
            <a:ext cx="8443912" cy="11430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zh-CN" altLang="en-US"/>
              <a:t>单击此处编辑母版标题样式</a:t>
            </a:r>
          </a:p>
        </p:txBody>
      </p:sp>
      <p:sp>
        <p:nvSpPr>
          <p:cNvPr id="32778" name="Rectangle 1034"/>
          <p:cNvSpPr>
            <a:spLocks noGrp="1" noChangeArrowheads="1"/>
          </p:cNvSpPr>
          <p:nvPr>
            <p:ph type="body" idx="1"/>
          </p:nvPr>
        </p:nvSpPr>
        <p:spPr bwMode="auto">
          <a:xfrm>
            <a:off x="1281113" y="2017713"/>
            <a:ext cx="84201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61483" name="Rectangle 1035"/>
          <p:cNvSpPr>
            <a:spLocks noGrp="1" noChangeArrowheads="1"/>
          </p:cNvSpPr>
          <p:nvPr>
            <p:ph type="dt" sz="half" idx="2"/>
          </p:nvPr>
        </p:nvSpPr>
        <p:spPr bwMode="auto">
          <a:xfrm>
            <a:off x="990600" y="6324600"/>
            <a:ext cx="206375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a:lnSpc>
                <a:spcPct val="100000"/>
              </a:lnSpc>
              <a:spcBef>
                <a:spcPct val="0"/>
              </a:spcBef>
              <a:buClrTx/>
              <a:buSzTx/>
              <a:buFontTx/>
              <a:buNone/>
              <a:defRPr kumimoji="0" sz="1400">
                <a:latin typeface="+mn-lt"/>
              </a:defRPr>
            </a:lvl1pPr>
          </a:lstStyle>
          <a:p>
            <a:pPr>
              <a:defRPr/>
            </a:pPr>
            <a:endParaRPr lang="en-US" altLang="zh-CN"/>
          </a:p>
        </p:txBody>
      </p:sp>
      <p:sp>
        <p:nvSpPr>
          <p:cNvPr id="361484" name="Rectangle 1036"/>
          <p:cNvSpPr>
            <a:spLocks noGrp="1" noChangeArrowheads="1"/>
          </p:cNvSpPr>
          <p:nvPr>
            <p:ph type="ftr" sz="quarter" idx="3"/>
          </p:nvPr>
        </p:nvSpPr>
        <p:spPr bwMode="auto">
          <a:xfrm>
            <a:off x="3632200" y="6324600"/>
            <a:ext cx="31369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lnSpc>
                <a:spcPct val="100000"/>
              </a:lnSpc>
              <a:spcBef>
                <a:spcPct val="0"/>
              </a:spcBef>
              <a:buClrTx/>
              <a:buSzTx/>
              <a:buFontTx/>
              <a:buNone/>
              <a:defRPr kumimoji="0" sz="1400">
                <a:latin typeface="+mn-lt"/>
              </a:defRPr>
            </a:lvl1pPr>
          </a:lstStyle>
          <a:p>
            <a:pPr>
              <a:defRPr/>
            </a:pPr>
            <a:endParaRPr lang="en-US" altLang="zh-CN"/>
          </a:p>
        </p:txBody>
      </p:sp>
      <p:sp>
        <p:nvSpPr>
          <p:cNvPr id="361485" name="Rectangle 1037"/>
          <p:cNvSpPr>
            <a:spLocks noGrp="1" noChangeArrowheads="1"/>
          </p:cNvSpPr>
          <p:nvPr>
            <p:ph type="sldNum" sz="quarter" idx="4"/>
          </p:nvPr>
        </p:nvSpPr>
        <p:spPr bwMode="auto">
          <a:xfrm>
            <a:off x="7346950" y="6324600"/>
            <a:ext cx="206375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lnSpc>
                <a:spcPct val="100000"/>
              </a:lnSpc>
              <a:spcBef>
                <a:spcPct val="0"/>
              </a:spcBef>
              <a:buClrTx/>
              <a:buSzTx/>
              <a:buFontTx/>
              <a:buNone/>
              <a:defRPr kumimoji="0" sz="1400">
                <a:latin typeface="+mn-lt"/>
              </a:defRPr>
            </a:lvl1pPr>
          </a:lstStyle>
          <a:p>
            <a:pPr>
              <a:defRPr/>
            </a:pPr>
            <a:fld id="{774E969A-6E82-40BC-9D3F-5C9FF538468E}"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sldLayoutIdLst>
    <p:sldLayoutId id="2147483697"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728" r:id="rId12"/>
    <p:sldLayoutId id="2147483834" r:id="rId13"/>
  </p:sldLayoutIdLst>
  <p:txStyles>
    <p:titleStyle>
      <a:lvl1pPr algn="l" rtl="0" eaLnBrk="0" fontAlgn="base" hangingPunct="0">
        <a:spcBef>
          <a:spcPct val="0"/>
        </a:spcBef>
        <a:spcAft>
          <a:spcPct val="0"/>
        </a:spcAft>
        <a:defRPr kumimoji="1" sz="4400">
          <a:solidFill>
            <a:schemeClr val="tx2"/>
          </a:solidFill>
          <a:latin typeface="+mj-lt"/>
          <a:ea typeface="+mj-ea"/>
          <a:cs typeface="+mj-cs"/>
        </a:defRPr>
      </a:lvl1pPr>
      <a:lvl2pPr algn="l" rtl="0" eaLnBrk="0" fontAlgn="base" hangingPunct="0">
        <a:spcBef>
          <a:spcPct val="0"/>
        </a:spcBef>
        <a:spcAft>
          <a:spcPct val="0"/>
        </a:spcAft>
        <a:defRPr kumimoji="1" sz="4400">
          <a:solidFill>
            <a:schemeClr val="tx2"/>
          </a:solidFill>
          <a:latin typeface="Tahoma" pitchFamily="34" charset="0"/>
          <a:ea typeface="宋体" pitchFamily="2" charset="-122"/>
        </a:defRPr>
      </a:lvl2pPr>
      <a:lvl3pPr algn="l" rtl="0" eaLnBrk="0" fontAlgn="base" hangingPunct="0">
        <a:spcBef>
          <a:spcPct val="0"/>
        </a:spcBef>
        <a:spcAft>
          <a:spcPct val="0"/>
        </a:spcAft>
        <a:defRPr kumimoji="1" sz="4400">
          <a:solidFill>
            <a:schemeClr val="tx2"/>
          </a:solidFill>
          <a:latin typeface="Tahoma" pitchFamily="34" charset="0"/>
          <a:ea typeface="宋体" pitchFamily="2" charset="-122"/>
        </a:defRPr>
      </a:lvl3pPr>
      <a:lvl4pPr algn="l" rtl="0" eaLnBrk="0" fontAlgn="base" hangingPunct="0">
        <a:spcBef>
          <a:spcPct val="0"/>
        </a:spcBef>
        <a:spcAft>
          <a:spcPct val="0"/>
        </a:spcAft>
        <a:defRPr kumimoji="1" sz="4400">
          <a:solidFill>
            <a:schemeClr val="tx2"/>
          </a:solidFill>
          <a:latin typeface="Tahoma" pitchFamily="34" charset="0"/>
          <a:ea typeface="宋体" pitchFamily="2" charset="-122"/>
        </a:defRPr>
      </a:lvl4pPr>
      <a:lvl5pPr algn="l" rtl="0" eaLnBrk="0" fontAlgn="base" hangingPunct="0">
        <a:spcBef>
          <a:spcPct val="0"/>
        </a:spcBef>
        <a:spcAft>
          <a:spcPct val="0"/>
        </a:spcAft>
        <a:defRPr kumimoji="1" sz="4400">
          <a:solidFill>
            <a:schemeClr val="tx2"/>
          </a:solidFill>
          <a:latin typeface="Tahoma" pitchFamily="34" charset="0"/>
          <a:ea typeface="宋体" pitchFamily="2" charset="-122"/>
        </a:defRPr>
      </a:lvl5pPr>
      <a:lvl6pPr marL="457200" algn="l" rtl="0" fontAlgn="base">
        <a:spcBef>
          <a:spcPct val="0"/>
        </a:spcBef>
        <a:spcAft>
          <a:spcPct val="0"/>
        </a:spcAft>
        <a:defRPr kumimoji="1" sz="4400">
          <a:solidFill>
            <a:schemeClr val="tx2"/>
          </a:solidFill>
          <a:latin typeface="Tahoma" pitchFamily="34" charset="0"/>
          <a:ea typeface="宋体" pitchFamily="2" charset="-122"/>
        </a:defRPr>
      </a:lvl6pPr>
      <a:lvl7pPr marL="914400" algn="l" rtl="0" fontAlgn="base">
        <a:spcBef>
          <a:spcPct val="0"/>
        </a:spcBef>
        <a:spcAft>
          <a:spcPct val="0"/>
        </a:spcAft>
        <a:defRPr kumimoji="1" sz="4400">
          <a:solidFill>
            <a:schemeClr val="tx2"/>
          </a:solidFill>
          <a:latin typeface="Tahoma" pitchFamily="34" charset="0"/>
          <a:ea typeface="宋体" pitchFamily="2" charset="-122"/>
        </a:defRPr>
      </a:lvl7pPr>
      <a:lvl8pPr marL="1371600" algn="l" rtl="0" fontAlgn="base">
        <a:spcBef>
          <a:spcPct val="0"/>
        </a:spcBef>
        <a:spcAft>
          <a:spcPct val="0"/>
        </a:spcAft>
        <a:defRPr kumimoji="1" sz="4400">
          <a:solidFill>
            <a:schemeClr val="tx2"/>
          </a:solidFill>
          <a:latin typeface="Tahoma" pitchFamily="34" charset="0"/>
          <a:ea typeface="宋体" pitchFamily="2" charset="-122"/>
        </a:defRPr>
      </a:lvl8pPr>
      <a:lvl9pPr marL="1828800" algn="l" rtl="0" fontAlgn="base">
        <a:spcBef>
          <a:spcPct val="0"/>
        </a:spcBef>
        <a:spcAft>
          <a:spcPct val="0"/>
        </a:spcAft>
        <a:defRPr kumimoji="1" sz="4400">
          <a:solidFill>
            <a:schemeClr val="tx2"/>
          </a:solidFill>
          <a:latin typeface="Tahoma" pitchFamily="34" charset="0"/>
          <a:ea typeface="宋体" pitchFamily="2" charset="-122"/>
        </a:defRPr>
      </a:lvl9pPr>
    </p:titleStyle>
    <p:bodyStyle>
      <a:lvl1pPr marL="342900" indent="-342900" algn="l" rtl="0" eaLnBrk="0" fontAlgn="base" hangingPunct="0">
        <a:spcBef>
          <a:spcPct val="20000"/>
        </a:spcBef>
        <a:spcAft>
          <a:spcPct val="0"/>
        </a:spcAft>
        <a:buClr>
          <a:schemeClr val="folHlink"/>
        </a:buClr>
        <a:buSzPct val="60000"/>
        <a:buFont typeface="Wingdings"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mn-lt"/>
          <a:ea typeface="+mn-ea"/>
        </a:defRPr>
      </a:lvl5pPr>
      <a:lvl6pPr marL="2514600" indent="-228600" algn="l"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95300" y="274638"/>
            <a:ext cx="8915400" cy="1143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495300" y="1600206"/>
            <a:ext cx="8915400" cy="452596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495300" y="6356403"/>
            <a:ext cx="2311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fontAlgn="auto">
              <a:lnSpc>
                <a:spcPct val="100000"/>
              </a:lnSpc>
              <a:spcBef>
                <a:spcPts val="0"/>
              </a:spcBef>
              <a:spcAft>
                <a:spcPts val="0"/>
              </a:spcAft>
              <a:buClrTx/>
              <a:buSzTx/>
              <a:buFontTx/>
              <a:buNone/>
            </a:pPr>
            <a:fld id="{6771DA6F-D7B3-4FB3-A197-AA1FF4BF88E6}" type="datetimeFigureOut">
              <a:rPr kumimoji="0" lang="zh-CN" altLang="en-US" smtClean="0">
                <a:solidFill>
                  <a:prstClr val="black">
                    <a:tint val="75000"/>
                  </a:prstClr>
                </a:solidFill>
                <a:latin typeface="Calibri"/>
                <a:ea typeface="宋体"/>
              </a:rPr>
              <a:pPr fontAlgn="auto">
                <a:lnSpc>
                  <a:spcPct val="100000"/>
                </a:lnSpc>
                <a:spcBef>
                  <a:spcPts val="0"/>
                </a:spcBef>
                <a:spcAft>
                  <a:spcPts val="0"/>
                </a:spcAft>
                <a:buClrTx/>
                <a:buSzTx/>
                <a:buFontTx/>
                <a:buNone/>
              </a:pPr>
              <a:t>2025/5/16</a:t>
            </a:fld>
            <a:endParaRPr kumimoji="0" lang="zh-CN" altLang="en-US">
              <a:solidFill>
                <a:prstClr val="black">
                  <a:tint val="75000"/>
                </a:prstClr>
              </a:solidFill>
              <a:latin typeface="Calibri"/>
              <a:ea typeface="宋体"/>
            </a:endParaRPr>
          </a:p>
        </p:txBody>
      </p:sp>
      <p:sp>
        <p:nvSpPr>
          <p:cNvPr id="5" name="页脚占位符 4"/>
          <p:cNvSpPr>
            <a:spLocks noGrp="1"/>
          </p:cNvSpPr>
          <p:nvPr>
            <p:ph type="ftr" sz="quarter" idx="3"/>
          </p:nvPr>
        </p:nvSpPr>
        <p:spPr>
          <a:xfrm>
            <a:off x="3384550" y="6356403"/>
            <a:ext cx="31369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fontAlgn="auto">
              <a:lnSpc>
                <a:spcPct val="100000"/>
              </a:lnSpc>
              <a:spcBef>
                <a:spcPts val="0"/>
              </a:spcBef>
              <a:spcAft>
                <a:spcPts val="0"/>
              </a:spcAft>
              <a:buClrTx/>
              <a:buSzTx/>
              <a:buFontTx/>
              <a:buNone/>
            </a:pPr>
            <a:endParaRPr kumimoji="0" lang="zh-CN" altLang="en-US">
              <a:solidFill>
                <a:prstClr val="black">
                  <a:tint val="75000"/>
                </a:prstClr>
              </a:solidFill>
              <a:latin typeface="Calibri"/>
              <a:ea typeface="宋体"/>
            </a:endParaRPr>
          </a:p>
        </p:txBody>
      </p:sp>
      <p:sp>
        <p:nvSpPr>
          <p:cNvPr id="6" name="灯片编号占位符 5"/>
          <p:cNvSpPr>
            <a:spLocks noGrp="1"/>
          </p:cNvSpPr>
          <p:nvPr>
            <p:ph type="sldNum" sz="quarter" idx="4"/>
          </p:nvPr>
        </p:nvSpPr>
        <p:spPr>
          <a:xfrm>
            <a:off x="7099300" y="6356403"/>
            <a:ext cx="2311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fontAlgn="auto">
              <a:lnSpc>
                <a:spcPct val="100000"/>
              </a:lnSpc>
              <a:spcBef>
                <a:spcPts val="0"/>
              </a:spcBef>
              <a:spcAft>
                <a:spcPts val="0"/>
              </a:spcAft>
              <a:buClrTx/>
              <a:buSzTx/>
              <a:buFontTx/>
              <a:buNone/>
            </a:pPr>
            <a:fld id="{01D2CEE9-D744-4749-8B3B-66AE5E41181F}" type="slidenum">
              <a:rPr kumimoji="0" lang="zh-CN" altLang="en-US" smtClean="0">
                <a:solidFill>
                  <a:prstClr val="black">
                    <a:tint val="75000"/>
                  </a:prstClr>
                </a:solidFill>
                <a:latin typeface="Calibri"/>
                <a:ea typeface="宋体"/>
              </a:rPr>
              <a:pPr fontAlgn="auto">
                <a:lnSpc>
                  <a:spcPct val="100000"/>
                </a:lnSpc>
                <a:spcBef>
                  <a:spcPts val="0"/>
                </a:spcBef>
                <a:spcAft>
                  <a:spcPts val="0"/>
                </a:spcAft>
                <a:buClrTx/>
                <a:buSzTx/>
                <a:buFontTx/>
                <a:buNone/>
              </a:pPr>
              <a:t>‹#›</a:t>
            </a:fld>
            <a:endParaRPr kumimoji="0" lang="zh-CN" altLang="en-US">
              <a:solidFill>
                <a:prstClr val="black">
                  <a:tint val="75000"/>
                </a:prstClr>
              </a:solidFill>
              <a:latin typeface="Calibri"/>
              <a:ea typeface="宋体"/>
            </a:endParaRPr>
          </a:p>
        </p:txBody>
      </p:sp>
    </p:spTree>
  </p:cSld>
  <p:clrMap bg1="lt1" tx1="dk1" bg2="lt2" tx2="dk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 id="2147483711" r:id="rId12"/>
    <p:sldLayoutId id="2147483712" r:id="rId1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Line 2"/>
          <p:cNvSpPr>
            <a:spLocks noChangeShapeType="1"/>
          </p:cNvSpPr>
          <p:nvPr/>
        </p:nvSpPr>
        <p:spPr bwMode="auto">
          <a:xfrm>
            <a:off x="8626475" y="152400"/>
            <a:ext cx="0" cy="1524000"/>
          </a:xfrm>
          <a:prstGeom prst="line">
            <a:avLst/>
          </a:prstGeom>
          <a:noFill/>
          <a:ln w="9525" cmpd="sng">
            <a:solidFill>
              <a:schemeClr val="tx1"/>
            </a:solidFill>
            <a:prstDash val="solid"/>
            <a:round/>
            <a:headEnd type="none" w="med" len="med"/>
            <a:tailEnd type="none" w="med" len="med"/>
          </a:ln>
          <a:effectLst/>
        </p:spPr>
        <p:txBody>
          <a:bodyPr/>
          <a:lstStyle/>
          <a:p>
            <a:pPr algn="l">
              <a:lnSpc>
                <a:spcPct val="100000"/>
              </a:lnSpc>
              <a:spcBef>
                <a:spcPct val="0"/>
              </a:spcBef>
              <a:buClr>
                <a:srgbClr val="000000"/>
              </a:buClr>
              <a:buSzPct val="100000"/>
              <a:buFontTx/>
              <a:buNone/>
            </a:pPr>
            <a:endParaRPr kumimoji="0" lang="zh-CN" altLang="en-US" sz="1800">
              <a:solidFill>
                <a:srgbClr val="000000"/>
              </a:solidFill>
              <a:latin typeface="Arial" pitchFamily="34" charset="0"/>
            </a:endParaRPr>
          </a:p>
        </p:txBody>
      </p:sp>
      <p:sp>
        <p:nvSpPr>
          <p:cNvPr id="1027" name="Rectangle 3"/>
          <p:cNvSpPr>
            <a:spLocks noGrp="1" noChangeArrowheads="1"/>
          </p:cNvSpPr>
          <p:nvPr>
            <p:ph type="title"/>
          </p:nvPr>
        </p:nvSpPr>
        <p:spPr bwMode="auto">
          <a:xfrm>
            <a:off x="495300" y="122238"/>
            <a:ext cx="8172450" cy="12954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p>
            <a:pPr lvl="0"/>
            <a:r>
              <a:rPr lang="zh-CN" altLang="en-US"/>
              <a:t>单击此处编辑母版标题样式</a:t>
            </a:r>
          </a:p>
        </p:txBody>
      </p:sp>
      <p:sp>
        <p:nvSpPr>
          <p:cNvPr id="1028" name="Rectangle 4"/>
          <p:cNvSpPr>
            <a:spLocks noGrp="1" noChangeArrowheads="1"/>
          </p:cNvSpPr>
          <p:nvPr>
            <p:ph type="body" idx="1"/>
          </p:nvPr>
        </p:nvSpPr>
        <p:spPr bwMode="auto">
          <a:xfrm>
            <a:off x="495300" y="1719263"/>
            <a:ext cx="8915400" cy="441166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29" name="Rectangle 5"/>
          <p:cNvSpPr>
            <a:spLocks noGrp="1" noChangeArrowheads="1"/>
          </p:cNvSpPr>
          <p:nvPr>
            <p:ph type="dt" sz="half" idx="2"/>
          </p:nvPr>
        </p:nvSpPr>
        <p:spPr bwMode="auto">
          <a:xfrm>
            <a:off x="495300" y="6248400"/>
            <a:ext cx="23114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000"/>
            </a:lvl1pPr>
          </a:lstStyle>
          <a:p>
            <a:pPr algn="l">
              <a:lnSpc>
                <a:spcPct val="100000"/>
              </a:lnSpc>
              <a:spcBef>
                <a:spcPct val="0"/>
              </a:spcBef>
              <a:buClr>
                <a:srgbClr val="000000"/>
              </a:buClr>
              <a:buSzPct val="100000"/>
              <a:buFontTx/>
              <a:buNone/>
            </a:pPr>
            <a:endParaRPr kumimoji="0" lang="en-US" altLang="zh-CN">
              <a:solidFill>
                <a:srgbClr val="000000"/>
              </a:solidFill>
              <a:latin typeface="Arial" pitchFamily="34" charset="0"/>
            </a:endParaRPr>
          </a:p>
        </p:txBody>
      </p:sp>
      <p:sp>
        <p:nvSpPr>
          <p:cNvPr id="1030" name="Rectangle 6"/>
          <p:cNvSpPr>
            <a:spLocks noGrp="1" noChangeArrowheads="1"/>
          </p:cNvSpPr>
          <p:nvPr>
            <p:ph type="ftr" sz="quarter" idx="3"/>
          </p:nvPr>
        </p:nvSpPr>
        <p:spPr bwMode="auto">
          <a:xfrm>
            <a:off x="3384550" y="6248400"/>
            <a:ext cx="31369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000"/>
            </a:lvl1pPr>
          </a:lstStyle>
          <a:p>
            <a:pPr>
              <a:lnSpc>
                <a:spcPct val="100000"/>
              </a:lnSpc>
              <a:spcBef>
                <a:spcPct val="0"/>
              </a:spcBef>
              <a:buClr>
                <a:srgbClr val="000000"/>
              </a:buClr>
              <a:buSzPct val="100000"/>
              <a:buFontTx/>
              <a:buNone/>
            </a:pPr>
            <a:endParaRPr kumimoji="0" lang="en-US" altLang="zh-CN">
              <a:solidFill>
                <a:srgbClr val="000000"/>
              </a:solidFill>
              <a:latin typeface="Arial" pitchFamily="34" charset="0"/>
            </a:endParaRPr>
          </a:p>
        </p:txBody>
      </p:sp>
      <p:sp>
        <p:nvSpPr>
          <p:cNvPr id="1031" name="Rectangle 7"/>
          <p:cNvSpPr>
            <a:spLocks noGrp="1" noChangeArrowheads="1"/>
          </p:cNvSpPr>
          <p:nvPr>
            <p:ph type="sldNum" sz="quarter" idx="4"/>
          </p:nvPr>
        </p:nvSpPr>
        <p:spPr bwMode="auto">
          <a:xfrm>
            <a:off x="7099300" y="6248400"/>
            <a:ext cx="23114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000"/>
            </a:lvl1pPr>
          </a:lstStyle>
          <a:p>
            <a:pPr>
              <a:lnSpc>
                <a:spcPct val="100000"/>
              </a:lnSpc>
              <a:spcBef>
                <a:spcPct val="0"/>
              </a:spcBef>
              <a:buClr>
                <a:srgbClr val="000000"/>
              </a:buClr>
              <a:buSzPct val="100000"/>
              <a:buFontTx/>
              <a:buNone/>
            </a:pPr>
            <a:fld id="{63747F70-A4D3-4BE4-A2BA-A536076A597C}" type="slidenum">
              <a:rPr kumimoji="0" lang="en-US" altLang="zh-CN" smtClean="0">
                <a:solidFill>
                  <a:srgbClr val="000000"/>
                </a:solidFill>
                <a:latin typeface="Arial" pitchFamily="34" charset="0"/>
              </a:rPr>
              <a:pPr>
                <a:lnSpc>
                  <a:spcPct val="100000"/>
                </a:lnSpc>
                <a:spcBef>
                  <a:spcPct val="0"/>
                </a:spcBef>
                <a:buClr>
                  <a:srgbClr val="000000"/>
                </a:buClr>
                <a:buSzPct val="100000"/>
                <a:buFontTx/>
                <a:buNone/>
              </a:pPr>
              <a:t>‹#›</a:t>
            </a:fld>
            <a:endParaRPr kumimoji="0" lang="en-US" altLang="zh-CN">
              <a:solidFill>
                <a:srgbClr val="000000"/>
              </a:solidFill>
              <a:latin typeface="Arial" pitchFamily="34" charset="0"/>
            </a:endParaRPr>
          </a:p>
        </p:txBody>
      </p:sp>
      <p:grpSp>
        <p:nvGrpSpPr>
          <p:cNvPr id="2" name="Group 8"/>
          <p:cNvGrpSpPr>
            <a:grpSpLocks/>
          </p:cNvGrpSpPr>
          <p:nvPr/>
        </p:nvGrpSpPr>
        <p:grpSpPr bwMode="auto">
          <a:xfrm>
            <a:off x="8832876" y="152400"/>
            <a:ext cx="858177" cy="1295400"/>
            <a:chOff x="5136" y="96"/>
            <a:chExt cx="499" cy="816"/>
          </a:xfrm>
        </p:grpSpPr>
        <p:sp>
          <p:nvSpPr>
            <p:cNvPr id="1033" name="Oval 9"/>
            <p:cNvSpPr>
              <a:spLocks noChangeArrowheads="1"/>
            </p:cNvSpPr>
            <p:nvPr/>
          </p:nvSpPr>
          <p:spPr bwMode="auto">
            <a:xfrm>
              <a:off x="5136" y="96"/>
              <a:ext cx="76" cy="76"/>
            </a:xfrm>
            <a:prstGeom prst="ellipse">
              <a:avLst/>
            </a:prstGeom>
            <a:solidFill>
              <a:schemeClr val="tx2"/>
            </a:solidFill>
            <a:ln w="9525">
              <a:noFill/>
              <a:round/>
              <a:headEnd/>
              <a:tailEnd/>
            </a:ln>
            <a:effectLst/>
          </p:spPr>
          <p:txBody>
            <a:bodyPr/>
            <a:lstStyle/>
            <a:p>
              <a:pPr algn="l">
                <a:lnSpc>
                  <a:spcPct val="100000"/>
                </a:lnSpc>
                <a:spcBef>
                  <a:spcPct val="0"/>
                </a:spcBef>
                <a:buClr>
                  <a:srgbClr val="000000"/>
                </a:buClr>
                <a:buSzPct val="100000"/>
                <a:buFontTx/>
                <a:buNone/>
              </a:pPr>
              <a:endParaRPr kumimoji="0" lang="zh-CN" altLang="en-US" sz="1800">
                <a:solidFill>
                  <a:srgbClr val="000000"/>
                </a:solidFill>
                <a:latin typeface="Arial" pitchFamily="34" charset="0"/>
              </a:endParaRPr>
            </a:p>
          </p:txBody>
        </p:sp>
        <p:sp>
          <p:nvSpPr>
            <p:cNvPr id="1034" name="Oval 10"/>
            <p:cNvSpPr>
              <a:spLocks noChangeArrowheads="1"/>
            </p:cNvSpPr>
            <p:nvPr/>
          </p:nvSpPr>
          <p:spPr bwMode="auto">
            <a:xfrm>
              <a:off x="5242" y="96"/>
              <a:ext cx="75" cy="76"/>
            </a:xfrm>
            <a:prstGeom prst="ellipse">
              <a:avLst/>
            </a:prstGeom>
            <a:solidFill>
              <a:schemeClr val="tx2"/>
            </a:solidFill>
            <a:ln w="9525">
              <a:noFill/>
              <a:round/>
              <a:headEnd/>
              <a:tailEnd/>
            </a:ln>
            <a:effectLst/>
          </p:spPr>
          <p:txBody>
            <a:bodyPr/>
            <a:lstStyle/>
            <a:p>
              <a:pPr algn="l">
                <a:lnSpc>
                  <a:spcPct val="100000"/>
                </a:lnSpc>
                <a:spcBef>
                  <a:spcPct val="0"/>
                </a:spcBef>
                <a:buClr>
                  <a:srgbClr val="000000"/>
                </a:buClr>
                <a:buSzPct val="100000"/>
                <a:buFontTx/>
                <a:buNone/>
              </a:pPr>
              <a:endParaRPr kumimoji="0" lang="zh-CN" altLang="en-US" sz="1800">
                <a:solidFill>
                  <a:srgbClr val="000000"/>
                </a:solidFill>
                <a:latin typeface="Arial" pitchFamily="34" charset="0"/>
              </a:endParaRPr>
            </a:p>
          </p:txBody>
        </p:sp>
        <p:sp>
          <p:nvSpPr>
            <p:cNvPr id="1035" name="Oval 11"/>
            <p:cNvSpPr>
              <a:spLocks noChangeArrowheads="1"/>
            </p:cNvSpPr>
            <p:nvPr/>
          </p:nvSpPr>
          <p:spPr bwMode="auto">
            <a:xfrm>
              <a:off x="5348" y="96"/>
              <a:ext cx="75" cy="76"/>
            </a:xfrm>
            <a:prstGeom prst="ellipse">
              <a:avLst/>
            </a:prstGeom>
            <a:solidFill>
              <a:schemeClr val="tx2"/>
            </a:solidFill>
            <a:ln w="9525">
              <a:noFill/>
              <a:round/>
              <a:headEnd/>
              <a:tailEnd/>
            </a:ln>
            <a:effectLst/>
          </p:spPr>
          <p:txBody>
            <a:bodyPr/>
            <a:lstStyle/>
            <a:p>
              <a:pPr algn="l">
                <a:lnSpc>
                  <a:spcPct val="100000"/>
                </a:lnSpc>
                <a:spcBef>
                  <a:spcPct val="0"/>
                </a:spcBef>
                <a:buClr>
                  <a:srgbClr val="000000"/>
                </a:buClr>
                <a:buSzPct val="100000"/>
                <a:buFontTx/>
                <a:buNone/>
              </a:pPr>
              <a:endParaRPr kumimoji="0" lang="zh-CN" altLang="en-US" sz="1800">
                <a:solidFill>
                  <a:srgbClr val="000000"/>
                </a:solidFill>
                <a:latin typeface="Arial" pitchFamily="34" charset="0"/>
              </a:endParaRPr>
            </a:p>
          </p:txBody>
        </p:sp>
        <p:sp>
          <p:nvSpPr>
            <p:cNvPr id="1036" name="Oval 12"/>
            <p:cNvSpPr>
              <a:spLocks noChangeArrowheads="1"/>
            </p:cNvSpPr>
            <p:nvPr/>
          </p:nvSpPr>
          <p:spPr bwMode="auto">
            <a:xfrm>
              <a:off x="5136" y="202"/>
              <a:ext cx="76" cy="75"/>
            </a:xfrm>
            <a:prstGeom prst="ellipse">
              <a:avLst/>
            </a:prstGeom>
            <a:solidFill>
              <a:schemeClr val="tx2"/>
            </a:solidFill>
            <a:ln w="9525">
              <a:noFill/>
              <a:round/>
              <a:headEnd/>
              <a:tailEnd/>
            </a:ln>
            <a:effectLst/>
          </p:spPr>
          <p:txBody>
            <a:bodyPr/>
            <a:lstStyle/>
            <a:p>
              <a:pPr algn="l">
                <a:lnSpc>
                  <a:spcPct val="100000"/>
                </a:lnSpc>
                <a:spcBef>
                  <a:spcPct val="0"/>
                </a:spcBef>
                <a:buClr>
                  <a:srgbClr val="000000"/>
                </a:buClr>
                <a:buSzPct val="100000"/>
                <a:buFontTx/>
                <a:buNone/>
              </a:pPr>
              <a:endParaRPr kumimoji="0" lang="zh-CN" altLang="en-US" sz="1800">
                <a:solidFill>
                  <a:srgbClr val="000000"/>
                </a:solidFill>
                <a:latin typeface="Arial" pitchFamily="34" charset="0"/>
              </a:endParaRPr>
            </a:p>
          </p:txBody>
        </p:sp>
        <p:sp>
          <p:nvSpPr>
            <p:cNvPr id="1037" name="Oval 13"/>
            <p:cNvSpPr>
              <a:spLocks noChangeArrowheads="1"/>
            </p:cNvSpPr>
            <p:nvPr/>
          </p:nvSpPr>
          <p:spPr bwMode="auto">
            <a:xfrm>
              <a:off x="5242" y="202"/>
              <a:ext cx="75" cy="75"/>
            </a:xfrm>
            <a:prstGeom prst="ellipse">
              <a:avLst/>
            </a:prstGeom>
            <a:solidFill>
              <a:schemeClr val="tx2"/>
            </a:solidFill>
            <a:ln w="9525">
              <a:noFill/>
              <a:round/>
              <a:headEnd/>
              <a:tailEnd/>
            </a:ln>
            <a:effectLst/>
          </p:spPr>
          <p:txBody>
            <a:bodyPr/>
            <a:lstStyle/>
            <a:p>
              <a:pPr algn="l">
                <a:lnSpc>
                  <a:spcPct val="100000"/>
                </a:lnSpc>
                <a:spcBef>
                  <a:spcPct val="0"/>
                </a:spcBef>
                <a:buClr>
                  <a:srgbClr val="000000"/>
                </a:buClr>
                <a:buSzPct val="100000"/>
                <a:buFontTx/>
                <a:buNone/>
              </a:pPr>
              <a:endParaRPr kumimoji="0" lang="zh-CN" altLang="en-US" sz="1800">
                <a:solidFill>
                  <a:srgbClr val="000000"/>
                </a:solidFill>
                <a:latin typeface="Arial" pitchFamily="34" charset="0"/>
              </a:endParaRPr>
            </a:p>
          </p:txBody>
        </p:sp>
        <p:sp>
          <p:nvSpPr>
            <p:cNvPr id="1038" name="Oval 14"/>
            <p:cNvSpPr>
              <a:spLocks noChangeArrowheads="1"/>
            </p:cNvSpPr>
            <p:nvPr/>
          </p:nvSpPr>
          <p:spPr bwMode="auto">
            <a:xfrm>
              <a:off x="5348" y="202"/>
              <a:ext cx="75" cy="75"/>
            </a:xfrm>
            <a:prstGeom prst="ellipse">
              <a:avLst/>
            </a:prstGeom>
            <a:solidFill>
              <a:schemeClr val="tx2"/>
            </a:solidFill>
            <a:ln w="9525">
              <a:noFill/>
              <a:round/>
              <a:headEnd/>
              <a:tailEnd/>
            </a:ln>
            <a:effectLst/>
          </p:spPr>
          <p:txBody>
            <a:bodyPr/>
            <a:lstStyle/>
            <a:p>
              <a:pPr algn="l">
                <a:lnSpc>
                  <a:spcPct val="100000"/>
                </a:lnSpc>
                <a:spcBef>
                  <a:spcPct val="0"/>
                </a:spcBef>
                <a:buClr>
                  <a:srgbClr val="000000"/>
                </a:buClr>
                <a:buSzPct val="100000"/>
                <a:buFontTx/>
                <a:buNone/>
              </a:pPr>
              <a:endParaRPr kumimoji="0" lang="zh-CN" altLang="en-US" sz="1800">
                <a:solidFill>
                  <a:srgbClr val="000000"/>
                </a:solidFill>
                <a:latin typeface="Arial" pitchFamily="34" charset="0"/>
              </a:endParaRPr>
            </a:p>
          </p:txBody>
        </p:sp>
        <p:sp>
          <p:nvSpPr>
            <p:cNvPr id="1039" name="Oval 15"/>
            <p:cNvSpPr>
              <a:spLocks noChangeArrowheads="1"/>
            </p:cNvSpPr>
            <p:nvPr/>
          </p:nvSpPr>
          <p:spPr bwMode="auto">
            <a:xfrm>
              <a:off x="5454" y="202"/>
              <a:ext cx="75" cy="75"/>
            </a:xfrm>
            <a:prstGeom prst="ellipse">
              <a:avLst/>
            </a:prstGeom>
            <a:solidFill>
              <a:schemeClr val="accent2"/>
            </a:solidFill>
            <a:ln w="9525">
              <a:noFill/>
              <a:round/>
              <a:headEnd/>
              <a:tailEnd/>
            </a:ln>
            <a:effectLst/>
          </p:spPr>
          <p:txBody>
            <a:bodyPr/>
            <a:lstStyle/>
            <a:p>
              <a:pPr algn="l">
                <a:lnSpc>
                  <a:spcPct val="100000"/>
                </a:lnSpc>
                <a:spcBef>
                  <a:spcPct val="0"/>
                </a:spcBef>
                <a:buClr>
                  <a:srgbClr val="000000"/>
                </a:buClr>
                <a:buSzPct val="100000"/>
                <a:buFontTx/>
                <a:buNone/>
              </a:pPr>
              <a:endParaRPr kumimoji="0" lang="zh-CN" altLang="en-US" sz="1800">
                <a:solidFill>
                  <a:srgbClr val="000000"/>
                </a:solidFill>
                <a:latin typeface="Arial" pitchFamily="34" charset="0"/>
              </a:endParaRPr>
            </a:p>
          </p:txBody>
        </p:sp>
        <p:sp>
          <p:nvSpPr>
            <p:cNvPr id="1040" name="Oval 16"/>
            <p:cNvSpPr>
              <a:spLocks noChangeArrowheads="1"/>
            </p:cNvSpPr>
            <p:nvPr/>
          </p:nvSpPr>
          <p:spPr bwMode="auto">
            <a:xfrm>
              <a:off x="5136" y="308"/>
              <a:ext cx="76" cy="75"/>
            </a:xfrm>
            <a:prstGeom prst="ellipse">
              <a:avLst/>
            </a:prstGeom>
            <a:solidFill>
              <a:schemeClr val="tx2"/>
            </a:solidFill>
            <a:ln w="9525">
              <a:noFill/>
              <a:round/>
              <a:headEnd/>
              <a:tailEnd/>
            </a:ln>
            <a:effectLst/>
          </p:spPr>
          <p:txBody>
            <a:bodyPr/>
            <a:lstStyle/>
            <a:p>
              <a:pPr algn="l">
                <a:lnSpc>
                  <a:spcPct val="100000"/>
                </a:lnSpc>
                <a:spcBef>
                  <a:spcPct val="0"/>
                </a:spcBef>
                <a:buClr>
                  <a:srgbClr val="000000"/>
                </a:buClr>
                <a:buSzPct val="100000"/>
                <a:buFontTx/>
                <a:buNone/>
              </a:pPr>
              <a:endParaRPr kumimoji="0" lang="zh-CN" altLang="en-US" sz="1800">
                <a:solidFill>
                  <a:srgbClr val="000000"/>
                </a:solidFill>
                <a:latin typeface="Arial" pitchFamily="34" charset="0"/>
              </a:endParaRPr>
            </a:p>
          </p:txBody>
        </p:sp>
        <p:sp>
          <p:nvSpPr>
            <p:cNvPr id="1041" name="Oval 17"/>
            <p:cNvSpPr>
              <a:spLocks noChangeArrowheads="1"/>
            </p:cNvSpPr>
            <p:nvPr/>
          </p:nvSpPr>
          <p:spPr bwMode="auto">
            <a:xfrm>
              <a:off x="5242" y="308"/>
              <a:ext cx="75" cy="75"/>
            </a:xfrm>
            <a:prstGeom prst="ellipse">
              <a:avLst/>
            </a:prstGeom>
            <a:solidFill>
              <a:schemeClr val="tx2"/>
            </a:solidFill>
            <a:ln w="9525">
              <a:noFill/>
              <a:round/>
              <a:headEnd/>
              <a:tailEnd/>
            </a:ln>
            <a:effectLst/>
          </p:spPr>
          <p:txBody>
            <a:bodyPr/>
            <a:lstStyle/>
            <a:p>
              <a:pPr algn="l">
                <a:lnSpc>
                  <a:spcPct val="100000"/>
                </a:lnSpc>
                <a:spcBef>
                  <a:spcPct val="0"/>
                </a:spcBef>
                <a:buClr>
                  <a:srgbClr val="000000"/>
                </a:buClr>
                <a:buSzPct val="100000"/>
                <a:buFontTx/>
                <a:buNone/>
              </a:pPr>
              <a:endParaRPr kumimoji="0" lang="zh-CN" altLang="en-US" sz="1800">
                <a:solidFill>
                  <a:srgbClr val="000000"/>
                </a:solidFill>
                <a:latin typeface="Arial" pitchFamily="34" charset="0"/>
              </a:endParaRPr>
            </a:p>
          </p:txBody>
        </p:sp>
        <p:sp>
          <p:nvSpPr>
            <p:cNvPr id="1042" name="Oval 18"/>
            <p:cNvSpPr>
              <a:spLocks noChangeArrowheads="1"/>
            </p:cNvSpPr>
            <p:nvPr/>
          </p:nvSpPr>
          <p:spPr bwMode="auto">
            <a:xfrm>
              <a:off x="5348" y="308"/>
              <a:ext cx="75" cy="75"/>
            </a:xfrm>
            <a:prstGeom prst="ellipse">
              <a:avLst/>
            </a:prstGeom>
            <a:solidFill>
              <a:schemeClr val="accent2"/>
            </a:solidFill>
            <a:ln w="9525">
              <a:noFill/>
              <a:round/>
              <a:headEnd/>
              <a:tailEnd/>
            </a:ln>
            <a:effectLst/>
          </p:spPr>
          <p:txBody>
            <a:bodyPr/>
            <a:lstStyle/>
            <a:p>
              <a:pPr algn="l">
                <a:lnSpc>
                  <a:spcPct val="100000"/>
                </a:lnSpc>
                <a:spcBef>
                  <a:spcPct val="0"/>
                </a:spcBef>
                <a:buClr>
                  <a:srgbClr val="000000"/>
                </a:buClr>
                <a:buSzPct val="100000"/>
                <a:buFontTx/>
                <a:buNone/>
              </a:pPr>
              <a:endParaRPr kumimoji="0" lang="zh-CN" altLang="en-US" sz="1800">
                <a:solidFill>
                  <a:srgbClr val="000000"/>
                </a:solidFill>
                <a:latin typeface="Arial" pitchFamily="34" charset="0"/>
              </a:endParaRPr>
            </a:p>
          </p:txBody>
        </p:sp>
        <p:sp>
          <p:nvSpPr>
            <p:cNvPr id="1043" name="Oval 19"/>
            <p:cNvSpPr>
              <a:spLocks noChangeArrowheads="1"/>
            </p:cNvSpPr>
            <p:nvPr/>
          </p:nvSpPr>
          <p:spPr bwMode="auto">
            <a:xfrm>
              <a:off x="5454" y="308"/>
              <a:ext cx="75" cy="75"/>
            </a:xfrm>
            <a:prstGeom prst="ellipse">
              <a:avLst/>
            </a:prstGeom>
            <a:solidFill>
              <a:schemeClr val="accent2"/>
            </a:solidFill>
            <a:ln w="9525">
              <a:noFill/>
              <a:round/>
              <a:headEnd/>
              <a:tailEnd/>
            </a:ln>
            <a:effectLst/>
          </p:spPr>
          <p:txBody>
            <a:bodyPr/>
            <a:lstStyle/>
            <a:p>
              <a:pPr algn="l">
                <a:lnSpc>
                  <a:spcPct val="100000"/>
                </a:lnSpc>
                <a:spcBef>
                  <a:spcPct val="0"/>
                </a:spcBef>
                <a:buClr>
                  <a:srgbClr val="000000"/>
                </a:buClr>
                <a:buSzPct val="100000"/>
                <a:buFontTx/>
                <a:buNone/>
              </a:pPr>
              <a:endParaRPr kumimoji="0" lang="zh-CN" altLang="en-US" sz="1800">
                <a:solidFill>
                  <a:srgbClr val="000000"/>
                </a:solidFill>
                <a:latin typeface="Arial" pitchFamily="34" charset="0"/>
              </a:endParaRPr>
            </a:p>
          </p:txBody>
        </p:sp>
        <p:sp>
          <p:nvSpPr>
            <p:cNvPr id="1044" name="Oval 20"/>
            <p:cNvSpPr>
              <a:spLocks noChangeArrowheads="1"/>
            </p:cNvSpPr>
            <p:nvPr/>
          </p:nvSpPr>
          <p:spPr bwMode="auto">
            <a:xfrm>
              <a:off x="5559" y="308"/>
              <a:ext cx="76" cy="75"/>
            </a:xfrm>
            <a:prstGeom prst="ellipse">
              <a:avLst/>
            </a:prstGeom>
            <a:solidFill>
              <a:schemeClr val="accent1"/>
            </a:solidFill>
            <a:ln w="9525">
              <a:noFill/>
              <a:round/>
              <a:headEnd/>
              <a:tailEnd/>
            </a:ln>
            <a:effectLst/>
          </p:spPr>
          <p:txBody>
            <a:bodyPr/>
            <a:lstStyle/>
            <a:p>
              <a:pPr algn="l">
                <a:lnSpc>
                  <a:spcPct val="100000"/>
                </a:lnSpc>
                <a:spcBef>
                  <a:spcPct val="0"/>
                </a:spcBef>
                <a:buClr>
                  <a:srgbClr val="000000"/>
                </a:buClr>
                <a:buSzPct val="100000"/>
                <a:buFontTx/>
                <a:buNone/>
              </a:pPr>
              <a:endParaRPr kumimoji="0" lang="zh-CN" altLang="en-US" sz="1800">
                <a:solidFill>
                  <a:srgbClr val="000000"/>
                </a:solidFill>
                <a:latin typeface="Arial" pitchFamily="34" charset="0"/>
              </a:endParaRPr>
            </a:p>
          </p:txBody>
        </p:sp>
        <p:sp>
          <p:nvSpPr>
            <p:cNvPr id="1045" name="Oval 21"/>
            <p:cNvSpPr>
              <a:spLocks noChangeArrowheads="1"/>
            </p:cNvSpPr>
            <p:nvPr/>
          </p:nvSpPr>
          <p:spPr bwMode="auto">
            <a:xfrm>
              <a:off x="5136" y="413"/>
              <a:ext cx="76" cy="76"/>
            </a:xfrm>
            <a:prstGeom prst="ellipse">
              <a:avLst/>
            </a:prstGeom>
            <a:solidFill>
              <a:schemeClr val="tx2"/>
            </a:solidFill>
            <a:ln w="9525">
              <a:noFill/>
              <a:round/>
              <a:headEnd/>
              <a:tailEnd/>
            </a:ln>
            <a:effectLst/>
          </p:spPr>
          <p:txBody>
            <a:bodyPr/>
            <a:lstStyle/>
            <a:p>
              <a:pPr algn="l">
                <a:lnSpc>
                  <a:spcPct val="100000"/>
                </a:lnSpc>
                <a:spcBef>
                  <a:spcPct val="0"/>
                </a:spcBef>
                <a:buClr>
                  <a:srgbClr val="000000"/>
                </a:buClr>
                <a:buSzPct val="100000"/>
                <a:buFontTx/>
                <a:buNone/>
              </a:pPr>
              <a:endParaRPr kumimoji="0" lang="zh-CN" altLang="en-US" sz="1800">
                <a:solidFill>
                  <a:srgbClr val="000000"/>
                </a:solidFill>
                <a:latin typeface="Arial" pitchFamily="34" charset="0"/>
              </a:endParaRPr>
            </a:p>
          </p:txBody>
        </p:sp>
        <p:sp>
          <p:nvSpPr>
            <p:cNvPr id="1046" name="Oval 22"/>
            <p:cNvSpPr>
              <a:spLocks noChangeArrowheads="1"/>
            </p:cNvSpPr>
            <p:nvPr/>
          </p:nvSpPr>
          <p:spPr bwMode="auto">
            <a:xfrm>
              <a:off x="5242" y="413"/>
              <a:ext cx="75" cy="76"/>
            </a:xfrm>
            <a:prstGeom prst="ellipse">
              <a:avLst/>
            </a:prstGeom>
            <a:solidFill>
              <a:schemeClr val="accent2"/>
            </a:solidFill>
            <a:ln w="9525">
              <a:noFill/>
              <a:round/>
              <a:headEnd/>
              <a:tailEnd/>
            </a:ln>
            <a:effectLst/>
          </p:spPr>
          <p:txBody>
            <a:bodyPr/>
            <a:lstStyle/>
            <a:p>
              <a:pPr algn="l">
                <a:lnSpc>
                  <a:spcPct val="100000"/>
                </a:lnSpc>
                <a:spcBef>
                  <a:spcPct val="0"/>
                </a:spcBef>
                <a:buClr>
                  <a:srgbClr val="000000"/>
                </a:buClr>
                <a:buSzPct val="100000"/>
                <a:buFontTx/>
                <a:buNone/>
              </a:pPr>
              <a:endParaRPr kumimoji="0" lang="zh-CN" altLang="en-US" sz="1800">
                <a:solidFill>
                  <a:srgbClr val="000000"/>
                </a:solidFill>
                <a:latin typeface="Arial" pitchFamily="34" charset="0"/>
              </a:endParaRPr>
            </a:p>
          </p:txBody>
        </p:sp>
        <p:sp>
          <p:nvSpPr>
            <p:cNvPr id="1047" name="Oval 23"/>
            <p:cNvSpPr>
              <a:spLocks noChangeArrowheads="1"/>
            </p:cNvSpPr>
            <p:nvPr/>
          </p:nvSpPr>
          <p:spPr bwMode="auto">
            <a:xfrm>
              <a:off x="5348" y="413"/>
              <a:ext cx="75" cy="76"/>
            </a:xfrm>
            <a:prstGeom prst="ellipse">
              <a:avLst/>
            </a:prstGeom>
            <a:solidFill>
              <a:schemeClr val="accent2"/>
            </a:solidFill>
            <a:ln w="9525">
              <a:noFill/>
              <a:round/>
              <a:headEnd/>
              <a:tailEnd/>
            </a:ln>
            <a:effectLst/>
          </p:spPr>
          <p:txBody>
            <a:bodyPr/>
            <a:lstStyle/>
            <a:p>
              <a:pPr algn="l">
                <a:lnSpc>
                  <a:spcPct val="100000"/>
                </a:lnSpc>
                <a:spcBef>
                  <a:spcPct val="0"/>
                </a:spcBef>
                <a:buClr>
                  <a:srgbClr val="000000"/>
                </a:buClr>
                <a:buSzPct val="100000"/>
                <a:buFontTx/>
                <a:buNone/>
              </a:pPr>
              <a:endParaRPr kumimoji="0" lang="zh-CN" altLang="en-US" sz="1800">
                <a:solidFill>
                  <a:srgbClr val="000000"/>
                </a:solidFill>
                <a:latin typeface="Arial" pitchFamily="34" charset="0"/>
              </a:endParaRPr>
            </a:p>
          </p:txBody>
        </p:sp>
        <p:sp>
          <p:nvSpPr>
            <p:cNvPr id="1048" name="Oval 24"/>
            <p:cNvSpPr>
              <a:spLocks noChangeArrowheads="1"/>
            </p:cNvSpPr>
            <p:nvPr/>
          </p:nvSpPr>
          <p:spPr bwMode="auto">
            <a:xfrm>
              <a:off x="5454" y="413"/>
              <a:ext cx="75" cy="76"/>
            </a:xfrm>
            <a:prstGeom prst="ellipse">
              <a:avLst/>
            </a:prstGeom>
            <a:solidFill>
              <a:schemeClr val="accent1"/>
            </a:solidFill>
            <a:ln w="9525">
              <a:noFill/>
              <a:round/>
              <a:headEnd/>
              <a:tailEnd/>
            </a:ln>
            <a:effectLst/>
          </p:spPr>
          <p:txBody>
            <a:bodyPr/>
            <a:lstStyle/>
            <a:p>
              <a:pPr algn="l">
                <a:lnSpc>
                  <a:spcPct val="100000"/>
                </a:lnSpc>
                <a:spcBef>
                  <a:spcPct val="0"/>
                </a:spcBef>
                <a:buClr>
                  <a:srgbClr val="000000"/>
                </a:buClr>
                <a:buSzPct val="100000"/>
                <a:buFontTx/>
                <a:buNone/>
              </a:pPr>
              <a:endParaRPr kumimoji="0" lang="zh-CN" altLang="en-US" sz="1800">
                <a:solidFill>
                  <a:srgbClr val="000000"/>
                </a:solidFill>
                <a:latin typeface="Arial" pitchFamily="34" charset="0"/>
              </a:endParaRPr>
            </a:p>
          </p:txBody>
        </p:sp>
        <p:sp>
          <p:nvSpPr>
            <p:cNvPr id="1049" name="Oval 25"/>
            <p:cNvSpPr>
              <a:spLocks noChangeArrowheads="1"/>
            </p:cNvSpPr>
            <p:nvPr/>
          </p:nvSpPr>
          <p:spPr bwMode="auto">
            <a:xfrm>
              <a:off x="5136" y="519"/>
              <a:ext cx="76" cy="76"/>
            </a:xfrm>
            <a:prstGeom prst="ellipse">
              <a:avLst/>
            </a:prstGeom>
            <a:solidFill>
              <a:schemeClr val="accent2"/>
            </a:solidFill>
            <a:ln w="9525">
              <a:noFill/>
              <a:round/>
              <a:headEnd/>
              <a:tailEnd/>
            </a:ln>
            <a:effectLst/>
          </p:spPr>
          <p:txBody>
            <a:bodyPr/>
            <a:lstStyle/>
            <a:p>
              <a:pPr algn="l">
                <a:lnSpc>
                  <a:spcPct val="100000"/>
                </a:lnSpc>
                <a:spcBef>
                  <a:spcPct val="0"/>
                </a:spcBef>
                <a:buClr>
                  <a:srgbClr val="000000"/>
                </a:buClr>
                <a:buSzPct val="100000"/>
                <a:buFontTx/>
                <a:buNone/>
              </a:pPr>
              <a:endParaRPr kumimoji="0" lang="zh-CN" altLang="en-US" sz="1800">
                <a:solidFill>
                  <a:srgbClr val="000000"/>
                </a:solidFill>
                <a:latin typeface="Arial" pitchFamily="34" charset="0"/>
              </a:endParaRPr>
            </a:p>
          </p:txBody>
        </p:sp>
        <p:sp>
          <p:nvSpPr>
            <p:cNvPr id="1050" name="Oval 26"/>
            <p:cNvSpPr>
              <a:spLocks noChangeArrowheads="1"/>
            </p:cNvSpPr>
            <p:nvPr/>
          </p:nvSpPr>
          <p:spPr bwMode="auto">
            <a:xfrm>
              <a:off x="5242" y="519"/>
              <a:ext cx="75" cy="76"/>
            </a:xfrm>
            <a:prstGeom prst="ellipse">
              <a:avLst/>
            </a:prstGeom>
            <a:solidFill>
              <a:schemeClr val="accent2"/>
            </a:solidFill>
            <a:ln w="9525">
              <a:noFill/>
              <a:round/>
              <a:headEnd/>
              <a:tailEnd/>
            </a:ln>
            <a:effectLst/>
          </p:spPr>
          <p:txBody>
            <a:bodyPr/>
            <a:lstStyle/>
            <a:p>
              <a:pPr algn="l">
                <a:lnSpc>
                  <a:spcPct val="100000"/>
                </a:lnSpc>
                <a:spcBef>
                  <a:spcPct val="0"/>
                </a:spcBef>
                <a:buClr>
                  <a:srgbClr val="000000"/>
                </a:buClr>
                <a:buSzPct val="100000"/>
                <a:buFontTx/>
                <a:buNone/>
              </a:pPr>
              <a:endParaRPr kumimoji="0" lang="zh-CN" altLang="en-US" sz="1800">
                <a:solidFill>
                  <a:srgbClr val="000000"/>
                </a:solidFill>
                <a:latin typeface="Arial" pitchFamily="34" charset="0"/>
              </a:endParaRPr>
            </a:p>
          </p:txBody>
        </p:sp>
        <p:sp>
          <p:nvSpPr>
            <p:cNvPr id="1051" name="Oval 27"/>
            <p:cNvSpPr>
              <a:spLocks noChangeArrowheads="1"/>
            </p:cNvSpPr>
            <p:nvPr/>
          </p:nvSpPr>
          <p:spPr bwMode="auto">
            <a:xfrm>
              <a:off x="5348" y="519"/>
              <a:ext cx="75" cy="76"/>
            </a:xfrm>
            <a:prstGeom prst="ellipse">
              <a:avLst/>
            </a:prstGeom>
            <a:solidFill>
              <a:schemeClr val="accent1"/>
            </a:solidFill>
            <a:ln w="9525">
              <a:noFill/>
              <a:round/>
              <a:headEnd/>
              <a:tailEnd/>
            </a:ln>
            <a:effectLst/>
          </p:spPr>
          <p:txBody>
            <a:bodyPr/>
            <a:lstStyle/>
            <a:p>
              <a:pPr algn="l">
                <a:lnSpc>
                  <a:spcPct val="100000"/>
                </a:lnSpc>
                <a:spcBef>
                  <a:spcPct val="0"/>
                </a:spcBef>
                <a:buClr>
                  <a:srgbClr val="000000"/>
                </a:buClr>
                <a:buSzPct val="100000"/>
                <a:buFontTx/>
                <a:buNone/>
              </a:pPr>
              <a:endParaRPr kumimoji="0" lang="zh-CN" altLang="en-US" sz="1800">
                <a:solidFill>
                  <a:srgbClr val="000000"/>
                </a:solidFill>
                <a:latin typeface="Arial" pitchFamily="34" charset="0"/>
              </a:endParaRPr>
            </a:p>
          </p:txBody>
        </p:sp>
        <p:sp>
          <p:nvSpPr>
            <p:cNvPr id="1052" name="Oval 28"/>
            <p:cNvSpPr>
              <a:spLocks noChangeArrowheads="1"/>
            </p:cNvSpPr>
            <p:nvPr/>
          </p:nvSpPr>
          <p:spPr bwMode="auto">
            <a:xfrm>
              <a:off x="5454" y="519"/>
              <a:ext cx="75" cy="76"/>
            </a:xfrm>
            <a:prstGeom prst="ellipse">
              <a:avLst/>
            </a:prstGeom>
            <a:solidFill>
              <a:schemeClr val="accent1"/>
            </a:solidFill>
            <a:ln w="9525">
              <a:noFill/>
              <a:round/>
              <a:headEnd/>
              <a:tailEnd/>
            </a:ln>
            <a:effectLst/>
          </p:spPr>
          <p:txBody>
            <a:bodyPr/>
            <a:lstStyle/>
            <a:p>
              <a:pPr algn="l">
                <a:lnSpc>
                  <a:spcPct val="100000"/>
                </a:lnSpc>
                <a:spcBef>
                  <a:spcPct val="0"/>
                </a:spcBef>
                <a:buClr>
                  <a:srgbClr val="000000"/>
                </a:buClr>
                <a:buSzPct val="100000"/>
                <a:buFontTx/>
                <a:buNone/>
              </a:pPr>
              <a:endParaRPr kumimoji="0" lang="zh-CN" altLang="en-US" sz="1800">
                <a:solidFill>
                  <a:srgbClr val="000000"/>
                </a:solidFill>
                <a:latin typeface="Arial" pitchFamily="34" charset="0"/>
              </a:endParaRPr>
            </a:p>
          </p:txBody>
        </p:sp>
        <p:sp>
          <p:nvSpPr>
            <p:cNvPr id="1053" name="Oval 29"/>
            <p:cNvSpPr>
              <a:spLocks noChangeArrowheads="1"/>
            </p:cNvSpPr>
            <p:nvPr/>
          </p:nvSpPr>
          <p:spPr bwMode="auto">
            <a:xfrm>
              <a:off x="5559" y="519"/>
              <a:ext cx="76" cy="76"/>
            </a:xfrm>
            <a:prstGeom prst="ellipse">
              <a:avLst/>
            </a:prstGeom>
            <a:solidFill>
              <a:schemeClr val="folHlink"/>
            </a:solidFill>
            <a:ln w="9525">
              <a:noFill/>
              <a:round/>
              <a:headEnd/>
              <a:tailEnd/>
            </a:ln>
            <a:effectLst/>
          </p:spPr>
          <p:txBody>
            <a:bodyPr/>
            <a:lstStyle/>
            <a:p>
              <a:pPr algn="l">
                <a:lnSpc>
                  <a:spcPct val="100000"/>
                </a:lnSpc>
                <a:spcBef>
                  <a:spcPct val="0"/>
                </a:spcBef>
                <a:buClr>
                  <a:srgbClr val="000000"/>
                </a:buClr>
                <a:buSzPct val="100000"/>
                <a:buFontTx/>
                <a:buNone/>
              </a:pPr>
              <a:endParaRPr kumimoji="0" lang="zh-CN" altLang="en-US" sz="1800">
                <a:solidFill>
                  <a:srgbClr val="000000"/>
                </a:solidFill>
                <a:latin typeface="Arial" pitchFamily="34" charset="0"/>
              </a:endParaRPr>
            </a:p>
          </p:txBody>
        </p:sp>
        <p:sp>
          <p:nvSpPr>
            <p:cNvPr id="1054" name="Oval 30"/>
            <p:cNvSpPr>
              <a:spLocks noChangeArrowheads="1"/>
            </p:cNvSpPr>
            <p:nvPr/>
          </p:nvSpPr>
          <p:spPr bwMode="auto">
            <a:xfrm>
              <a:off x="5136" y="625"/>
              <a:ext cx="76" cy="75"/>
            </a:xfrm>
            <a:prstGeom prst="ellipse">
              <a:avLst/>
            </a:prstGeom>
            <a:solidFill>
              <a:schemeClr val="accent2"/>
            </a:solidFill>
            <a:ln w="9525">
              <a:noFill/>
              <a:round/>
              <a:headEnd/>
              <a:tailEnd/>
            </a:ln>
            <a:effectLst/>
          </p:spPr>
          <p:txBody>
            <a:bodyPr/>
            <a:lstStyle/>
            <a:p>
              <a:pPr algn="l">
                <a:lnSpc>
                  <a:spcPct val="100000"/>
                </a:lnSpc>
                <a:spcBef>
                  <a:spcPct val="0"/>
                </a:spcBef>
                <a:buClr>
                  <a:srgbClr val="000000"/>
                </a:buClr>
                <a:buSzPct val="100000"/>
                <a:buFontTx/>
                <a:buNone/>
              </a:pPr>
              <a:endParaRPr kumimoji="0" lang="zh-CN" altLang="en-US" sz="1800">
                <a:solidFill>
                  <a:srgbClr val="000000"/>
                </a:solidFill>
                <a:latin typeface="Arial" pitchFamily="34" charset="0"/>
              </a:endParaRPr>
            </a:p>
          </p:txBody>
        </p:sp>
        <p:sp>
          <p:nvSpPr>
            <p:cNvPr id="1055" name="Oval 31"/>
            <p:cNvSpPr>
              <a:spLocks noChangeArrowheads="1"/>
            </p:cNvSpPr>
            <p:nvPr/>
          </p:nvSpPr>
          <p:spPr bwMode="auto">
            <a:xfrm>
              <a:off x="5242" y="625"/>
              <a:ext cx="75" cy="75"/>
            </a:xfrm>
            <a:prstGeom prst="ellipse">
              <a:avLst/>
            </a:prstGeom>
            <a:solidFill>
              <a:schemeClr val="accent1"/>
            </a:solidFill>
            <a:ln w="9525">
              <a:noFill/>
              <a:round/>
              <a:headEnd/>
              <a:tailEnd/>
            </a:ln>
            <a:effectLst/>
          </p:spPr>
          <p:txBody>
            <a:bodyPr/>
            <a:lstStyle/>
            <a:p>
              <a:pPr algn="l">
                <a:lnSpc>
                  <a:spcPct val="100000"/>
                </a:lnSpc>
                <a:spcBef>
                  <a:spcPct val="0"/>
                </a:spcBef>
                <a:buClr>
                  <a:srgbClr val="000000"/>
                </a:buClr>
                <a:buSzPct val="100000"/>
                <a:buFontTx/>
                <a:buNone/>
              </a:pPr>
              <a:endParaRPr kumimoji="0" lang="zh-CN" altLang="en-US" sz="1800">
                <a:solidFill>
                  <a:srgbClr val="000000"/>
                </a:solidFill>
                <a:latin typeface="Arial" pitchFamily="34" charset="0"/>
              </a:endParaRPr>
            </a:p>
          </p:txBody>
        </p:sp>
        <p:sp>
          <p:nvSpPr>
            <p:cNvPr id="1056" name="Oval 32"/>
            <p:cNvSpPr>
              <a:spLocks noChangeArrowheads="1"/>
            </p:cNvSpPr>
            <p:nvPr/>
          </p:nvSpPr>
          <p:spPr bwMode="auto">
            <a:xfrm>
              <a:off x="5348" y="625"/>
              <a:ext cx="75" cy="75"/>
            </a:xfrm>
            <a:prstGeom prst="ellipse">
              <a:avLst/>
            </a:prstGeom>
            <a:solidFill>
              <a:schemeClr val="accent1"/>
            </a:solidFill>
            <a:ln w="9525">
              <a:noFill/>
              <a:round/>
              <a:headEnd/>
              <a:tailEnd/>
            </a:ln>
            <a:effectLst/>
          </p:spPr>
          <p:txBody>
            <a:bodyPr/>
            <a:lstStyle/>
            <a:p>
              <a:pPr algn="l">
                <a:lnSpc>
                  <a:spcPct val="100000"/>
                </a:lnSpc>
                <a:spcBef>
                  <a:spcPct val="0"/>
                </a:spcBef>
                <a:buClr>
                  <a:srgbClr val="000000"/>
                </a:buClr>
                <a:buSzPct val="100000"/>
                <a:buFontTx/>
                <a:buNone/>
              </a:pPr>
              <a:endParaRPr kumimoji="0" lang="zh-CN" altLang="en-US" sz="1800">
                <a:solidFill>
                  <a:srgbClr val="000000"/>
                </a:solidFill>
                <a:latin typeface="Arial" pitchFamily="34" charset="0"/>
              </a:endParaRPr>
            </a:p>
          </p:txBody>
        </p:sp>
        <p:sp>
          <p:nvSpPr>
            <p:cNvPr id="1057" name="Oval 33"/>
            <p:cNvSpPr>
              <a:spLocks noChangeArrowheads="1"/>
            </p:cNvSpPr>
            <p:nvPr/>
          </p:nvSpPr>
          <p:spPr bwMode="auto">
            <a:xfrm>
              <a:off x="5454" y="625"/>
              <a:ext cx="75" cy="75"/>
            </a:xfrm>
            <a:prstGeom prst="ellipse">
              <a:avLst/>
            </a:prstGeom>
            <a:solidFill>
              <a:schemeClr val="folHlink"/>
            </a:solidFill>
            <a:ln w="9525">
              <a:noFill/>
              <a:round/>
              <a:headEnd/>
              <a:tailEnd/>
            </a:ln>
            <a:effectLst/>
          </p:spPr>
          <p:txBody>
            <a:bodyPr/>
            <a:lstStyle/>
            <a:p>
              <a:pPr algn="l">
                <a:lnSpc>
                  <a:spcPct val="100000"/>
                </a:lnSpc>
                <a:spcBef>
                  <a:spcPct val="0"/>
                </a:spcBef>
                <a:buClr>
                  <a:srgbClr val="000000"/>
                </a:buClr>
                <a:buSzPct val="100000"/>
                <a:buFontTx/>
                <a:buNone/>
              </a:pPr>
              <a:endParaRPr kumimoji="0" lang="zh-CN" altLang="en-US" sz="1800">
                <a:solidFill>
                  <a:srgbClr val="000000"/>
                </a:solidFill>
                <a:latin typeface="Arial" pitchFamily="34" charset="0"/>
              </a:endParaRPr>
            </a:p>
          </p:txBody>
        </p:sp>
        <p:sp>
          <p:nvSpPr>
            <p:cNvPr id="1058" name="Oval 34"/>
            <p:cNvSpPr>
              <a:spLocks noChangeArrowheads="1"/>
            </p:cNvSpPr>
            <p:nvPr/>
          </p:nvSpPr>
          <p:spPr bwMode="auto">
            <a:xfrm>
              <a:off x="5136" y="731"/>
              <a:ext cx="76" cy="75"/>
            </a:xfrm>
            <a:prstGeom prst="ellipse">
              <a:avLst/>
            </a:prstGeom>
            <a:solidFill>
              <a:schemeClr val="accent1"/>
            </a:solidFill>
            <a:ln w="9525">
              <a:noFill/>
              <a:round/>
              <a:headEnd/>
              <a:tailEnd/>
            </a:ln>
            <a:effectLst/>
          </p:spPr>
          <p:txBody>
            <a:bodyPr/>
            <a:lstStyle/>
            <a:p>
              <a:pPr algn="l">
                <a:lnSpc>
                  <a:spcPct val="100000"/>
                </a:lnSpc>
                <a:spcBef>
                  <a:spcPct val="0"/>
                </a:spcBef>
                <a:buClr>
                  <a:srgbClr val="000000"/>
                </a:buClr>
                <a:buSzPct val="100000"/>
                <a:buFontTx/>
                <a:buNone/>
              </a:pPr>
              <a:endParaRPr kumimoji="0" lang="zh-CN" altLang="en-US" sz="1800">
                <a:solidFill>
                  <a:srgbClr val="000000"/>
                </a:solidFill>
                <a:latin typeface="Arial" pitchFamily="34" charset="0"/>
              </a:endParaRPr>
            </a:p>
          </p:txBody>
        </p:sp>
        <p:sp>
          <p:nvSpPr>
            <p:cNvPr id="1059" name="Oval 35"/>
            <p:cNvSpPr>
              <a:spLocks noChangeArrowheads="1"/>
            </p:cNvSpPr>
            <p:nvPr/>
          </p:nvSpPr>
          <p:spPr bwMode="auto">
            <a:xfrm>
              <a:off x="5242" y="731"/>
              <a:ext cx="75" cy="75"/>
            </a:xfrm>
            <a:prstGeom prst="ellipse">
              <a:avLst/>
            </a:prstGeom>
            <a:solidFill>
              <a:schemeClr val="accent1"/>
            </a:solidFill>
            <a:ln w="9525">
              <a:noFill/>
              <a:round/>
              <a:headEnd/>
              <a:tailEnd/>
            </a:ln>
            <a:effectLst/>
          </p:spPr>
          <p:txBody>
            <a:bodyPr/>
            <a:lstStyle/>
            <a:p>
              <a:pPr algn="l">
                <a:lnSpc>
                  <a:spcPct val="100000"/>
                </a:lnSpc>
                <a:spcBef>
                  <a:spcPct val="0"/>
                </a:spcBef>
                <a:buClr>
                  <a:srgbClr val="000000"/>
                </a:buClr>
                <a:buSzPct val="100000"/>
                <a:buFontTx/>
                <a:buNone/>
              </a:pPr>
              <a:endParaRPr kumimoji="0" lang="zh-CN" altLang="en-US" sz="1800">
                <a:solidFill>
                  <a:srgbClr val="000000"/>
                </a:solidFill>
                <a:latin typeface="Arial" pitchFamily="34" charset="0"/>
              </a:endParaRPr>
            </a:p>
          </p:txBody>
        </p:sp>
        <p:sp>
          <p:nvSpPr>
            <p:cNvPr id="1060" name="Oval 36"/>
            <p:cNvSpPr>
              <a:spLocks noChangeArrowheads="1"/>
            </p:cNvSpPr>
            <p:nvPr/>
          </p:nvSpPr>
          <p:spPr bwMode="auto">
            <a:xfrm>
              <a:off x="5348" y="731"/>
              <a:ext cx="75" cy="75"/>
            </a:xfrm>
            <a:prstGeom prst="ellipse">
              <a:avLst/>
            </a:prstGeom>
            <a:solidFill>
              <a:schemeClr val="folHlink"/>
            </a:solidFill>
            <a:ln w="9525">
              <a:noFill/>
              <a:round/>
              <a:headEnd/>
              <a:tailEnd/>
            </a:ln>
            <a:effectLst/>
          </p:spPr>
          <p:txBody>
            <a:bodyPr/>
            <a:lstStyle/>
            <a:p>
              <a:pPr algn="l">
                <a:lnSpc>
                  <a:spcPct val="100000"/>
                </a:lnSpc>
                <a:spcBef>
                  <a:spcPct val="0"/>
                </a:spcBef>
                <a:buClr>
                  <a:srgbClr val="000000"/>
                </a:buClr>
                <a:buSzPct val="100000"/>
                <a:buFontTx/>
                <a:buNone/>
              </a:pPr>
              <a:endParaRPr kumimoji="0" lang="zh-CN" altLang="en-US" sz="1800">
                <a:solidFill>
                  <a:srgbClr val="000000"/>
                </a:solidFill>
                <a:latin typeface="Arial" pitchFamily="34" charset="0"/>
              </a:endParaRPr>
            </a:p>
          </p:txBody>
        </p:sp>
        <p:sp>
          <p:nvSpPr>
            <p:cNvPr id="1061" name="Oval 37"/>
            <p:cNvSpPr>
              <a:spLocks noChangeArrowheads="1"/>
            </p:cNvSpPr>
            <p:nvPr/>
          </p:nvSpPr>
          <p:spPr bwMode="auto">
            <a:xfrm>
              <a:off x="5454" y="731"/>
              <a:ext cx="75" cy="75"/>
            </a:xfrm>
            <a:prstGeom prst="ellipse">
              <a:avLst/>
            </a:prstGeom>
            <a:solidFill>
              <a:schemeClr val="folHlink"/>
            </a:solidFill>
            <a:ln w="9525">
              <a:noFill/>
              <a:round/>
              <a:headEnd/>
              <a:tailEnd/>
            </a:ln>
            <a:effectLst/>
          </p:spPr>
          <p:txBody>
            <a:bodyPr/>
            <a:lstStyle/>
            <a:p>
              <a:pPr algn="l">
                <a:lnSpc>
                  <a:spcPct val="100000"/>
                </a:lnSpc>
                <a:spcBef>
                  <a:spcPct val="0"/>
                </a:spcBef>
                <a:buClr>
                  <a:srgbClr val="000000"/>
                </a:buClr>
                <a:buSzPct val="100000"/>
                <a:buFontTx/>
                <a:buNone/>
              </a:pPr>
              <a:endParaRPr kumimoji="0" lang="zh-CN" altLang="en-US" sz="1800">
                <a:solidFill>
                  <a:srgbClr val="000000"/>
                </a:solidFill>
                <a:latin typeface="Arial" pitchFamily="34" charset="0"/>
              </a:endParaRPr>
            </a:p>
          </p:txBody>
        </p:sp>
        <p:sp>
          <p:nvSpPr>
            <p:cNvPr id="1062" name="Oval 38"/>
            <p:cNvSpPr>
              <a:spLocks noChangeArrowheads="1"/>
            </p:cNvSpPr>
            <p:nvPr/>
          </p:nvSpPr>
          <p:spPr bwMode="auto">
            <a:xfrm>
              <a:off x="5242" y="836"/>
              <a:ext cx="75" cy="76"/>
            </a:xfrm>
            <a:prstGeom prst="ellipse">
              <a:avLst/>
            </a:prstGeom>
            <a:solidFill>
              <a:schemeClr val="folHlink"/>
            </a:solidFill>
            <a:ln w="9525">
              <a:noFill/>
              <a:round/>
              <a:headEnd/>
              <a:tailEnd/>
            </a:ln>
            <a:effectLst/>
          </p:spPr>
          <p:txBody>
            <a:bodyPr/>
            <a:lstStyle/>
            <a:p>
              <a:pPr algn="l">
                <a:lnSpc>
                  <a:spcPct val="100000"/>
                </a:lnSpc>
                <a:spcBef>
                  <a:spcPct val="0"/>
                </a:spcBef>
                <a:buClr>
                  <a:srgbClr val="000000"/>
                </a:buClr>
                <a:buSzPct val="100000"/>
                <a:buFontTx/>
                <a:buNone/>
              </a:pPr>
              <a:endParaRPr kumimoji="0" lang="zh-CN" altLang="en-US" sz="1800">
                <a:solidFill>
                  <a:srgbClr val="000000"/>
                </a:solidFill>
                <a:latin typeface="Arial" pitchFamily="34" charset="0"/>
              </a:endParaRPr>
            </a:p>
          </p:txBody>
        </p:sp>
        <p:sp>
          <p:nvSpPr>
            <p:cNvPr id="1063" name="Oval 39"/>
            <p:cNvSpPr>
              <a:spLocks noChangeArrowheads="1"/>
            </p:cNvSpPr>
            <p:nvPr/>
          </p:nvSpPr>
          <p:spPr bwMode="auto">
            <a:xfrm>
              <a:off x="5454" y="836"/>
              <a:ext cx="75" cy="76"/>
            </a:xfrm>
            <a:prstGeom prst="ellipse">
              <a:avLst/>
            </a:prstGeom>
            <a:solidFill>
              <a:schemeClr val="folHlink"/>
            </a:solidFill>
            <a:ln w="9525">
              <a:noFill/>
              <a:round/>
              <a:headEnd/>
              <a:tailEnd/>
            </a:ln>
            <a:effectLst/>
          </p:spPr>
          <p:txBody>
            <a:bodyPr/>
            <a:lstStyle/>
            <a:p>
              <a:pPr algn="l">
                <a:lnSpc>
                  <a:spcPct val="100000"/>
                </a:lnSpc>
                <a:spcBef>
                  <a:spcPct val="0"/>
                </a:spcBef>
                <a:buClr>
                  <a:srgbClr val="000000"/>
                </a:buClr>
                <a:buSzPct val="100000"/>
                <a:buFontTx/>
                <a:buNone/>
              </a:pPr>
              <a:endParaRPr kumimoji="0" lang="zh-CN" altLang="en-US" sz="1800">
                <a:solidFill>
                  <a:srgbClr val="000000"/>
                </a:solidFill>
                <a:latin typeface="Arial" pitchFamily="34" charset="0"/>
              </a:endParaRPr>
            </a:p>
          </p:txBody>
        </p:sp>
      </p:grpSp>
    </p:spTree>
  </p:cSld>
  <p:clrMap bg1="lt1" tx1="dk1" bg2="lt2" tx2="dk2" accent1="accent1" accent2="accent2" accent3="accent3" accent4="accent4" accent5="accent5" accent6="accent6" hlink="hlink" folHlink="fol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 id="2147483742" r:id="rId13"/>
    <p:sldLayoutId id="2147483743" r:id="rId14"/>
  </p:sldLayoutIdLst>
  <p:transition/>
  <p:txStyles>
    <p:titleStyle>
      <a:lvl1pPr algn="l" rtl="0" fontAlgn="base">
        <a:spcBef>
          <a:spcPct val="0"/>
        </a:spcBef>
        <a:spcAft>
          <a:spcPct val="0"/>
        </a:spcAft>
        <a:buSzPct val="100000"/>
        <a:defRPr sz="3900" b="1">
          <a:solidFill>
            <a:schemeClr val="tx2"/>
          </a:solidFill>
          <a:latin typeface="+mj-lt"/>
          <a:ea typeface="+mj-ea"/>
          <a:cs typeface="+mj-cs"/>
        </a:defRPr>
      </a:lvl1pPr>
      <a:lvl2pPr algn="l" rtl="0" fontAlgn="base">
        <a:spcBef>
          <a:spcPct val="0"/>
        </a:spcBef>
        <a:spcAft>
          <a:spcPct val="0"/>
        </a:spcAft>
        <a:buSzPct val="100000"/>
        <a:defRPr sz="3900" b="1">
          <a:solidFill>
            <a:schemeClr val="tx2"/>
          </a:solidFill>
          <a:latin typeface="Arial" pitchFamily="34" charset="0"/>
          <a:ea typeface="宋体" pitchFamily="2" charset="-122"/>
        </a:defRPr>
      </a:lvl2pPr>
      <a:lvl3pPr algn="l" rtl="0" fontAlgn="base">
        <a:spcBef>
          <a:spcPct val="0"/>
        </a:spcBef>
        <a:spcAft>
          <a:spcPct val="0"/>
        </a:spcAft>
        <a:buSzPct val="100000"/>
        <a:defRPr sz="3900" b="1">
          <a:solidFill>
            <a:schemeClr val="tx2"/>
          </a:solidFill>
          <a:latin typeface="Arial" pitchFamily="34" charset="0"/>
          <a:ea typeface="宋体" pitchFamily="2" charset="-122"/>
        </a:defRPr>
      </a:lvl3pPr>
      <a:lvl4pPr algn="l" rtl="0" fontAlgn="base">
        <a:spcBef>
          <a:spcPct val="0"/>
        </a:spcBef>
        <a:spcAft>
          <a:spcPct val="0"/>
        </a:spcAft>
        <a:buSzPct val="100000"/>
        <a:defRPr sz="3900" b="1">
          <a:solidFill>
            <a:schemeClr val="tx2"/>
          </a:solidFill>
          <a:latin typeface="Arial" pitchFamily="34" charset="0"/>
          <a:ea typeface="宋体" pitchFamily="2" charset="-122"/>
        </a:defRPr>
      </a:lvl4pPr>
      <a:lvl5pPr algn="l" rtl="0" fontAlgn="base">
        <a:spcBef>
          <a:spcPct val="0"/>
        </a:spcBef>
        <a:spcAft>
          <a:spcPct val="0"/>
        </a:spcAft>
        <a:buSzPct val="100000"/>
        <a:defRPr sz="3900" b="1">
          <a:solidFill>
            <a:schemeClr val="tx2"/>
          </a:solidFill>
          <a:latin typeface="Arial" pitchFamily="34" charset="0"/>
          <a:ea typeface="宋体" pitchFamily="2" charset="-122"/>
        </a:defRPr>
      </a:lvl5pPr>
      <a:lvl6pPr marL="457200" algn="l" rtl="0" fontAlgn="base">
        <a:spcBef>
          <a:spcPct val="0"/>
        </a:spcBef>
        <a:spcAft>
          <a:spcPct val="0"/>
        </a:spcAft>
        <a:buSzPct val="100000"/>
        <a:defRPr sz="3900" b="1">
          <a:solidFill>
            <a:schemeClr val="tx2"/>
          </a:solidFill>
          <a:latin typeface="Arial" pitchFamily="34" charset="0"/>
          <a:ea typeface="宋体" pitchFamily="2" charset="-122"/>
        </a:defRPr>
      </a:lvl6pPr>
      <a:lvl7pPr marL="914400" algn="l" rtl="0" fontAlgn="base">
        <a:spcBef>
          <a:spcPct val="0"/>
        </a:spcBef>
        <a:spcAft>
          <a:spcPct val="0"/>
        </a:spcAft>
        <a:buSzPct val="100000"/>
        <a:defRPr sz="3900" b="1">
          <a:solidFill>
            <a:schemeClr val="tx2"/>
          </a:solidFill>
          <a:latin typeface="Arial" pitchFamily="34" charset="0"/>
          <a:ea typeface="宋体" pitchFamily="2" charset="-122"/>
        </a:defRPr>
      </a:lvl7pPr>
      <a:lvl8pPr marL="1371600" algn="l" rtl="0" fontAlgn="base">
        <a:spcBef>
          <a:spcPct val="0"/>
        </a:spcBef>
        <a:spcAft>
          <a:spcPct val="0"/>
        </a:spcAft>
        <a:buSzPct val="100000"/>
        <a:defRPr sz="3900" b="1">
          <a:solidFill>
            <a:schemeClr val="tx2"/>
          </a:solidFill>
          <a:latin typeface="Arial" pitchFamily="34" charset="0"/>
          <a:ea typeface="宋体" pitchFamily="2" charset="-122"/>
        </a:defRPr>
      </a:lvl8pPr>
      <a:lvl9pPr marL="1828800" algn="l" rtl="0" fontAlgn="base">
        <a:spcBef>
          <a:spcPct val="0"/>
        </a:spcBef>
        <a:spcAft>
          <a:spcPct val="0"/>
        </a:spcAft>
        <a:buSzPct val="100000"/>
        <a:defRPr sz="3900" b="1">
          <a:solidFill>
            <a:schemeClr val="tx2"/>
          </a:solidFill>
          <a:latin typeface="Arial" pitchFamily="34" charset="0"/>
          <a:ea typeface="宋体" pitchFamily="2" charset="-122"/>
        </a:defRPr>
      </a:lvl9pPr>
    </p:titleStyle>
    <p:bodyStyle>
      <a:lvl1pPr marL="342900" indent="-342900" algn="l" rtl="0" fontAlgn="base">
        <a:spcBef>
          <a:spcPct val="20000"/>
        </a:spcBef>
        <a:spcAft>
          <a:spcPct val="0"/>
        </a:spcAft>
        <a:buClr>
          <a:schemeClr val="tx2"/>
        </a:buClr>
        <a:buSzPct val="70000"/>
        <a:buFont typeface="Wingdings" pitchFamily="2" charset="2"/>
        <a:buChar char="l"/>
        <a:defRPr sz="3000">
          <a:solidFill>
            <a:schemeClr val="tx2"/>
          </a:solidFill>
          <a:latin typeface="+mn-lt"/>
          <a:ea typeface="+mn-ea"/>
          <a:cs typeface="+mn-cs"/>
        </a:defRPr>
      </a:lvl1pPr>
      <a:lvl2pPr marL="690563" indent="-347663" algn="l" rtl="0" fontAlgn="base">
        <a:spcBef>
          <a:spcPct val="20000"/>
        </a:spcBef>
        <a:spcAft>
          <a:spcPct val="0"/>
        </a:spcAft>
        <a:buClr>
          <a:schemeClr val="accent2"/>
        </a:buClr>
        <a:buSzPct val="70000"/>
        <a:buFont typeface="Wingdings" pitchFamily="2" charset="2"/>
        <a:buChar char="l"/>
        <a:defRPr sz="2600">
          <a:solidFill>
            <a:schemeClr val="tx1"/>
          </a:solidFill>
          <a:latin typeface="+mn-lt"/>
          <a:ea typeface="+mn-ea"/>
        </a:defRPr>
      </a:lvl2pPr>
      <a:lvl3pPr marL="985838" indent="-293688" algn="l" rtl="0" fontAlgn="base">
        <a:spcBef>
          <a:spcPct val="20000"/>
        </a:spcBef>
        <a:spcAft>
          <a:spcPct val="0"/>
        </a:spcAft>
        <a:buClr>
          <a:schemeClr val="accent1"/>
        </a:buClr>
        <a:buSzPct val="70000"/>
        <a:buFont typeface="Wingdings" pitchFamily="2" charset="2"/>
        <a:buChar char="l"/>
        <a:defRPr sz="2300">
          <a:solidFill>
            <a:schemeClr val="tx1"/>
          </a:solidFill>
          <a:latin typeface="+mn-lt"/>
          <a:ea typeface="+mn-ea"/>
        </a:defRPr>
      </a:lvl3pPr>
      <a:lvl4pPr marL="1279525" indent="-292100" algn="l" rtl="0" fontAlgn="base">
        <a:spcBef>
          <a:spcPct val="20000"/>
        </a:spcBef>
        <a:spcAft>
          <a:spcPct val="0"/>
        </a:spcAft>
        <a:buClr>
          <a:schemeClr val="tx2"/>
        </a:buClr>
        <a:buSzPct val="75000"/>
        <a:buFont typeface="Wingdings" pitchFamily="2" charset="2"/>
        <a:buChar char="§"/>
        <a:defRPr sz="2000">
          <a:solidFill>
            <a:schemeClr val="tx1"/>
          </a:solidFill>
          <a:latin typeface="+mn-lt"/>
          <a:ea typeface="+mn-ea"/>
        </a:defRPr>
      </a:lvl4pPr>
      <a:lvl5pPr marL="1597025" indent="-314325" algn="l" rtl="0" fontAlgn="base">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5pPr>
      <a:lvl6pPr marL="2054225" indent="-314325" algn="l" rtl="0" fontAlgn="base">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6pPr>
      <a:lvl7pPr marL="2511425" indent="-314325" algn="l" rtl="0" fontAlgn="base">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7pPr>
      <a:lvl8pPr marL="2968625" indent="-314325" algn="l" rtl="0" fontAlgn="base">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8pPr>
      <a:lvl9pPr marL="3425825" indent="-314325" algn="l" rtl="0" fontAlgn="base">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Line 2"/>
          <p:cNvSpPr>
            <a:spLocks noChangeShapeType="1"/>
          </p:cNvSpPr>
          <p:nvPr/>
        </p:nvSpPr>
        <p:spPr bwMode="auto">
          <a:xfrm>
            <a:off x="8626475" y="152400"/>
            <a:ext cx="0" cy="1524000"/>
          </a:xfrm>
          <a:prstGeom prst="line">
            <a:avLst/>
          </a:prstGeom>
          <a:noFill/>
          <a:ln w="9525" cmpd="sng">
            <a:solidFill>
              <a:schemeClr val="tx1"/>
            </a:solidFill>
            <a:prstDash val="solid"/>
            <a:round/>
            <a:headEnd type="none" w="med" len="med"/>
            <a:tailEnd type="none" w="med" len="med"/>
          </a:ln>
          <a:effectLst/>
        </p:spPr>
        <p:txBody>
          <a:bodyPr/>
          <a:lstStyle/>
          <a:p>
            <a:pPr algn="l">
              <a:lnSpc>
                <a:spcPct val="100000"/>
              </a:lnSpc>
              <a:spcBef>
                <a:spcPct val="0"/>
              </a:spcBef>
              <a:buClr>
                <a:srgbClr val="000000"/>
              </a:buClr>
              <a:buSzPct val="100000"/>
              <a:buFontTx/>
              <a:buNone/>
            </a:pPr>
            <a:endParaRPr kumimoji="0" lang="zh-CN" altLang="en-US" sz="1800">
              <a:solidFill>
                <a:srgbClr val="000000"/>
              </a:solidFill>
              <a:latin typeface="Arial" pitchFamily="34" charset="0"/>
            </a:endParaRPr>
          </a:p>
        </p:txBody>
      </p:sp>
      <p:sp>
        <p:nvSpPr>
          <p:cNvPr id="1027" name="Rectangle 3"/>
          <p:cNvSpPr>
            <a:spLocks noGrp="1" noChangeArrowheads="1"/>
          </p:cNvSpPr>
          <p:nvPr>
            <p:ph type="title"/>
          </p:nvPr>
        </p:nvSpPr>
        <p:spPr bwMode="auto">
          <a:xfrm>
            <a:off x="495300" y="122238"/>
            <a:ext cx="8172450" cy="12954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p>
            <a:pPr lvl="0"/>
            <a:r>
              <a:rPr lang="zh-CN" altLang="en-US"/>
              <a:t>单击此处编辑母版标题样式</a:t>
            </a:r>
          </a:p>
        </p:txBody>
      </p:sp>
      <p:sp>
        <p:nvSpPr>
          <p:cNvPr id="1028" name="Rectangle 4"/>
          <p:cNvSpPr>
            <a:spLocks noGrp="1" noChangeArrowheads="1"/>
          </p:cNvSpPr>
          <p:nvPr>
            <p:ph type="body" idx="1"/>
          </p:nvPr>
        </p:nvSpPr>
        <p:spPr bwMode="auto">
          <a:xfrm>
            <a:off x="495300" y="1719263"/>
            <a:ext cx="8915400" cy="441166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29" name="Rectangle 5"/>
          <p:cNvSpPr>
            <a:spLocks noGrp="1" noChangeArrowheads="1"/>
          </p:cNvSpPr>
          <p:nvPr>
            <p:ph type="dt" sz="half" idx="2"/>
          </p:nvPr>
        </p:nvSpPr>
        <p:spPr bwMode="auto">
          <a:xfrm>
            <a:off x="495300" y="6248400"/>
            <a:ext cx="23114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000"/>
            </a:lvl1pPr>
          </a:lstStyle>
          <a:p>
            <a:pPr algn="l">
              <a:lnSpc>
                <a:spcPct val="100000"/>
              </a:lnSpc>
              <a:spcBef>
                <a:spcPct val="0"/>
              </a:spcBef>
              <a:buClr>
                <a:srgbClr val="000000"/>
              </a:buClr>
              <a:buSzPct val="100000"/>
              <a:buFontTx/>
              <a:buNone/>
            </a:pPr>
            <a:endParaRPr kumimoji="0" lang="en-US" altLang="zh-CN">
              <a:solidFill>
                <a:srgbClr val="000000"/>
              </a:solidFill>
              <a:latin typeface="Arial" pitchFamily="34" charset="0"/>
            </a:endParaRPr>
          </a:p>
        </p:txBody>
      </p:sp>
      <p:sp>
        <p:nvSpPr>
          <p:cNvPr id="1030" name="Rectangle 6"/>
          <p:cNvSpPr>
            <a:spLocks noGrp="1" noChangeArrowheads="1"/>
          </p:cNvSpPr>
          <p:nvPr>
            <p:ph type="ftr" sz="quarter" idx="3"/>
          </p:nvPr>
        </p:nvSpPr>
        <p:spPr bwMode="auto">
          <a:xfrm>
            <a:off x="3384550" y="6248400"/>
            <a:ext cx="31369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000"/>
            </a:lvl1pPr>
          </a:lstStyle>
          <a:p>
            <a:pPr>
              <a:lnSpc>
                <a:spcPct val="100000"/>
              </a:lnSpc>
              <a:spcBef>
                <a:spcPct val="0"/>
              </a:spcBef>
              <a:buClr>
                <a:srgbClr val="000000"/>
              </a:buClr>
              <a:buSzPct val="100000"/>
              <a:buFontTx/>
              <a:buNone/>
            </a:pPr>
            <a:endParaRPr kumimoji="0" lang="en-US" altLang="zh-CN">
              <a:solidFill>
                <a:srgbClr val="000000"/>
              </a:solidFill>
              <a:latin typeface="Arial" pitchFamily="34" charset="0"/>
            </a:endParaRPr>
          </a:p>
        </p:txBody>
      </p:sp>
      <p:sp>
        <p:nvSpPr>
          <p:cNvPr id="1031" name="Rectangle 7"/>
          <p:cNvSpPr>
            <a:spLocks noGrp="1" noChangeArrowheads="1"/>
          </p:cNvSpPr>
          <p:nvPr>
            <p:ph type="sldNum" sz="quarter" idx="4"/>
          </p:nvPr>
        </p:nvSpPr>
        <p:spPr bwMode="auto">
          <a:xfrm>
            <a:off x="7099300" y="6248400"/>
            <a:ext cx="23114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000"/>
            </a:lvl1pPr>
          </a:lstStyle>
          <a:p>
            <a:pPr>
              <a:lnSpc>
                <a:spcPct val="100000"/>
              </a:lnSpc>
              <a:spcBef>
                <a:spcPct val="0"/>
              </a:spcBef>
              <a:buClr>
                <a:srgbClr val="000000"/>
              </a:buClr>
              <a:buSzPct val="100000"/>
              <a:buFontTx/>
              <a:buNone/>
            </a:pPr>
            <a:fld id="{63747F70-A4D3-4BE4-A2BA-A536076A597C}" type="slidenum">
              <a:rPr kumimoji="0" lang="en-US" altLang="zh-CN" smtClean="0">
                <a:solidFill>
                  <a:srgbClr val="000000"/>
                </a:solidFill>
                <a:latin typeface="Arial" pitchFamily="34" charset="0"/>
              </a:rPr>
              <a:pPr>
                <a:lnSpc>
                  <a:spcPct val="100000"/>
                </a:lnSpc>
                <a:spcBef>
                  <a:spcPct val="0"/>
                </a:spcBef>
                <a:buClr>
                  <a:srgbClr val="000000"/>
                </a:buClr>
                <a:buSzPct val="100000"/>
                <a:buFontTx/>
                <a:buNone/>
              </a:pPr>
              <a:t>‹#›</a:t>
            </a:fld>
            <a:endParaRPr kumimoji="0" lang="en-US" altLang="zh-CN">
              <a:solidFill>
                <a:srgbClr val="000000"/>
              </a:solidFill>
              <a:latin typeface="Arial" pitchFamily="34" charset="0"/>
            </a:endParaRPr>
          </a:p>
        </p:txBody>
      </p:sp>
      <p:grpSp>
        <p:nvGrpSpPr>
          <p:cNvPr id="2" name="Group 8"/>
          <p:cNvGrpSpPr>
            <a:grpSpLocks/>
          </p:cNvGrpSpPr>
          <p:nvPr/>
        </p:nvGrpSpPr>
        <p:grpSpPr bwMode="auto">
          <a:xfrm>
            <a:off x="8832873" y="152400"/>
            <a:ext cx="858177" cy="1295400"/>
            <a:chOff x="5136" y="96"/>
            <a:chExt cx="499" cy="816"/>
          </a:xfrm>
        </p:grpSpPr>
        <p:sp>
          <p:nvSpPr>
            <p:cNvPr id="1033" name="Oval 9"/>
            <p:cNvSpPr>
              <a:spLocks noChangeArrowheads="1"/>
            </p:cNvSpPr>
            <p:nvPr/>
          </p:nvSpPr>
          <p:spPr bwMode="auto">
            <a:xfrm>
              <a:off x="5136" y="96"/>
              <a:ext cx="76" cy="76"/>
            </a:xfrm>
            <a:prstGeom prst="ellipse">
              <a:avLst/>
            </a:prstGeom>
            <a:solidFill>
              <a:schemeClr val="tx2"/>
            </a:solidFill>
            <a:ln w="9525">
              <a:noFill/>
              <a:round/>
              <a:headEnd/>
              <a:tailEnd/>
            </a:ln>
            <a:effectLst/>
          </p:spPr>
          <p:txBody>
            <a:bodyPr/>
            <a:lstStyle/>
            <a:p>
              <a:pPr algn="l">
                <a:lnSpc>
                  <a:spcPct val="100000"/>
                </a:lnSpc>
                <a:spcBef>
                  <a:spcPct val="0"/>
                </a:spcBef>
                <a:buClr>
                  <a:srgbClr val="000000"/>
                </a:buClr>
                <a:buSzPct val="100000"/>
                <a:buFontTx/>
                <a:buNone/>
              </a:pPr>
              <a:endParaRPr kumimoji="0" lang="zh-CN" altLang="en-US" sz="1800">
                <a:solidFill>
                  <a:srgbClr val="000000"/>
                </a:solidFill>
                <a:latin typeface="Arial" pitchFamily="34" charset="0"/>
              </a:endParaRPr>
            </a:p>
          </p:txBody>
        </p:sp>
        <p:sp>
          <p:nvSpPr>
            <p:cNvPr id="1034" name="Oval 10"/>
            <p:cNvSpPr>
              <a:spLocks noChangeArrowheads="1"/>
            </p:cNvSpPr>
            <p:nvPr/>
          </p:nvSpPr>
          <p:spPr bwMode="auto">
            <a:xfrm>
              <a:off x="5242" y="96"/>
              <a:ext cx="75" cy="76"/>
            </a:xfrm>
            <a:prstGeom prst="ellipse">
              <a:avLst/>
            </a:prstGeom>
            <a:solidFill>
              <a:schemeClr val="tx2"/>
            </a:solidFill>
            <a:ln w="9525">
              <a:noFill/>
              <a:round/>
              <a:headEnd/>
              <a:tailEnd/>
            </a:ln>
            <a:effectLst/>
          </p:spPr>
          <p:txBody>
            <a:bodyPr/>
            <a:lstStyle/>
            <a:p>
              <a:pPr algn="l">
                <a:lnSpc>
                  <a:spcPct val="100000"/>
                </a:lnSpc>
                <a:spcBef>
                  <a:spcPct val="0"/>
                </a:spcBef>
                <a:buClr>
                  <a:srgbClr val="000000"/>
                </a:buClr>
                <a:buSzPct val="100000"/>
                <a:buFontTx/>
                <a:buNone/>
              </a:pPr>
              <a:endParaRPr kumimoji="0" lang="zh-CN" altLang="en-US" sz="1800">
                <a:solidFill>
                  <a:srgbClr val="000000"/>
                </a:solidFill>
                <a:latin typeface="Arial" pitchFamily="34" charset="0"/>
              </a:endParaRPr>
            </a:p>
          </p:txBody>
        </p:sp>
        <p:sp>
          <p:nvSpPr>
            <p:cNvPr id="1035" name="Oval 11"/>
            <p:cNvSpPr>
              <a:spLocks noChangeArrowheads="1"/>
            </p:cNvSpPr>
            <p:nvPr/>
          </p:nvSpPr>
          <p:spPr bwMode="auto">
            <a:xfrm>
              <a:off x="5348" y="96"/>
              <a:ext cx="75" cy="76"/>
            </a:xfrm>
            <a:prstGeom prst="ellipse">
              <a:avLst/>
            </a:prstGeom>
            <a:solidFill>
              <a:schemeClr val="tx2"/>
            </a:solidFill>
            <a:ln w="9525">
              <a:noFill/>
              <a:round/>
              <a:headEnd/>
              <a:tailEnd/>
            </a:ln>
            <a:effectLst/>
          </p:spPr>
          <p:txBody>
            <a:bodyPr/>
            <a:lstStyle/>
            <a:p>
              <a:pPr algn="l">
                <a:lnSpc>
                  <a:spcPct val="100000"/>
                </a:lnSpc>
                <a:spcBef>
                  <a:spcPct val="0"/>
                </a:spcBef>
                <a:buClr>
                  <a:srgbClr val="000000"/>
                </a:buClr>
                <a:buSzPct val="100000"/>
                <a:buFontTx/>
                <a:buNone/>
              </a:pPr>
              <a:endParaRPr kumimoji="0" lang="zh-CN" altLang="en-US" sz="1800">
                <a:solidFill>
                  <a:srgbClr val="000000"/>
                </a:solidFill>
                <a:latin typeface="Arial" pitchFamily="34" charset="0"/>
              </a:endParaRPr>
            </a:p>
          </p:txBody>
        </p:sp>
        <p:sp>
          <p:nvSpPr>
            <p:cNvPr id="1036" name="Oval 12"/>
            <p:cNvSpPr>
              <a:spLocks noChangeArrowheads="1"/>
            </p:cNvSpPr>
            <p:nvPr/>
          </p:nvSpPr>
          <p:spPr bwMode="auto">
            <a:xfrm>
              <a:off x="5136" y="202"/>
              <a:ext cx="76" cy="75"/>
            </a:xfrm>
            <a:prstGeom prst="ellipse">
              <a:avLst/>
            </a:prstGeom>
            <a:solidFill>
              <a:schemeClr val="tx2"/>
            </a:solidFill>
            <a:ln w="9525">
              <a:noFill/>
              <a:round/>
              <a:headEnd/>
              <a:tailEnd/>
            </a:ln>
            <a:effectLst/>
          </p:spPr>
          <p:txBody>
            <a:bodyPr/>
            <a:lstStyle/>
            <a:p>
              <a:pPr algn="l">
                <a:lnSpc>
                  <a:spcPct val="100000"/>
                </a:lnSpc>
                <a:spcBef>
                  <a:spcPct val="0"/>
                </a:spcBef>
                <a:buClr>
                  <a:srgbClr val="000000"/>
                </a:buClr>
                <a:buSzPct val="100000"/>
                <a:buFontTx/>
                <a:buNone/>
              </a:pPr>
              <a:endParaRPr kumimoji="0" lang="zh-CN" altLang="en-US" sz="1800">
                <a:solidFill>
                  <a:srgbClr val="000000"/>
                </a:solidFill>
                <a:latin typeface="Arial" pitchFamily="34" charset="0"/>
              </a:endParaRPr>
            </a:p>
          </p:txBody>
        </p:sp>
        <p:sp>
          <p:nvSpPr>
            <p:cNvPr id="1037" name="Oval 13"/>
            <p:cNvSpPr>
              <a:spLocks noChangeArrowheads="1"/>
            </p:cNvSpPr>
            <p:nvPr/>
          </p:nvSpPr>
          <p:spPr bwMode="auto">
            <a:xfrm>
              <a:off x="5242" y="202"/>
              <a:ext cx="75" cy="75"/>
            </a:xfrm>
            <a:prstGeom prst="ellipse">
              <a:avLst/>
            </a:prstGeom>
            <a:solidFill>
              <a:schemeClr val="tx2"/>
            </a:solidFill>
            <a:ln w="9525">
              <a:noFill/>
              <a:round/>
              <a:headEnd/>
              <a:tailEnd/>
            </a:ln>
            <a:effectLst/>
          </p:spPr>
          <p:txBody>
            <a:bodyPr/>
            <a:lstStyle/>
            <a:p>
              <a:pPr algn="l">
                <a:lnSpc>
                  <a:spcPct val="100000"/>
                </a:lnSpc>
                <a:spcBef>
                  <a:spcPct val="0"/>
                </a:spcBef>
                <a:buClr>
                  <a:srgbClr val="000000"/>
                </a:buClr>
                <a:buSzPct val="100000"/>
                <a:buFontTx/>
                <a:buNone/>
              </a:pPr>
              <a:endParaRPr kumimoji="0" lang="zh-CN" altLang="en-US" sz="1800">
                <a:solidFill>
                  <a:srgbClr val="000000"/>
                </a:solidFill>
                <a:latin typeface="Arial" pitchFamily="34" charset="0"/>
              </a:endParaRPr>
            </a:p>
          </p:txBody>
        </p:sp>
        <p:sp>
          <p:nvSpPr>
            <p:cNvPr id="1038" name="Oval 14"/>
            <p:cNvSpPr>
              <a:spLocks noChangeArrowheads="1"/>
            </p:cNvSpPr>
            <p:nvPr/>
          </p:nvSpPr>
          <p:spPr bwMode="auto">
            <a:xfrm>
              <a:off x="5348" y="202"/>
              <a:ext cx="75" cy="75"/>
            </a:xfrm>
            <a:prstGeom prst="ellipse">
              <a:avLst/>
            </a:prstGeom>
            <a:solidFill>
              <a:schemeClr val="tx2"/>
            </a:solidFill>
            <a:ln w="9525">
              <a:noFill/>
              <a:round/>
              <a:headEnd/>
              <a:tailEnd/>
            </a:ln>
            <a:effectLst/>
          </p:spPr>
          <p:txBody>
            <a:bodyPr/>
            <a:lstStyle/>
            <a:p>
              <a:pPr algn="l">
                <a:lnSpc>
                  <a:spcPct val="100000"/>
                </a:lnSpc>
                <a:spcBef>
                  <a:spcPct val="0"/>
                </a:spcBef>
                <a:buClr>
                  <a:srgbClr val="000000"/>
                </a:buClr>
                <a:buSzPct val="100000"/>
                <a:buFontTx/>
                <a:buNone/>
              </a:pPr>
              <a:endParaRPr kumimoji="0" lang="zh-CN" altLang="en-US" sz="1800">
                <a:solidFill>
                  <a:srgbClr val="000000"/>
                </a:solidFill>
                <a:latin typeface="Arial" pitchFamily="34" charset="0"/>
              </a:endParaRPr>
            </a:p>
          </p:txBody>
        </p:sp>
        <p:sp>
          <p:nvSpPr>
            <p:cNvPr id="1039" name="Oval 15"/>
            <p:cNvSpPr>
              <a:spLocks noChangeArrowheads="1"/>
            </p:cNvSpPr>
            <p:nvPr/>
          </p:nvSpPr>
          <p:spPr bwMode="auto">
            <a:xfrm>
              <a:off x="5454" y="202"/>
              <a:ext cx="75" cy="75"/>
            </a:xfrm>
            <a:prstGeom prst="ellipse">
              <a:avLst/>
            </a:prstGeom>
            <a:solidFill>
              <a:schemeClr val="accent2"/>
            </a:solidFill>
            <a:ln w="9525">
              <a:noFill/>
              <a:round/>
              <a:headEnd/>
              <a:tailEnd/>
            </a:ln>
            <a:effectLst/>
          </p:spPr>
          <p:txBody>
            <a:bodyPr/>
            <a:lstStyle/>
            <a:p>
              <a:pPr algn="l">
                <a:lnSpc>
                  <a:spcPct val="100000"/>
                </a:lnSpc>
                <a:spcBef>
                  <a:spcPct val="0"/>
                </a:spcBef>
                <a:buClr>
                  <a:srgbClr val="000000"/>
                </a:buClr>
                <a:buSzPct val="100000"/>
                <a:buFontTx/>
                <a:buNone/>
              </a:pPr>
              <a:endParaRPr kumimoji="0" lang="zh-CN" altLang="en-US" sz="1800">
                <a:solidFill>
                  <a:srgbClr val="000000"/>
                </a:solidFill>
                <a:latin typeface="Arial" pitchFamily="34" charset="0"/>
              </a:endParaRPr>
            </a:p>
          </p:txBody>
        </p:sp>
        <p:sp>
          <p:nvSpPr>
            <p:cNvPr id="1040" name="Oval 16"/>
            <p:cNvSpPr>
              <a:spLocks noChangeArrowheads="1"/>
            </p:cNvSpPr>
            <p:nvPr/>
          </p:nvSpPr>
          <p:spPr bwMode="auto">
            <a:xfrm>
              <a:off x="5136" y="308"/>
              <a:ext cx="76" cy="75"/>
            </a:xfrm>
            <a:prstGeom prst="ellipse">
              <a:avLst/>
            </a:prstGeom>
            <a:solidFill>
              <a:schemeClr val="tx2"/>
            </a:solidFill>
            <a:ln w="9525">
              <a:noFill/>
              <a:round/>
              <a:headEnd/>
              <a:tailEnd/>
            </a:ln>
            <a:effectLst/>
          </p:spPr>
          <p:txBody>
            <a:bodyPr/>
            <a:lstStyle/>
            <a:p>
              <a:pPr algn="l">
                <a:lnSpc>
                  <a:spcPct val="100000"/>
                </a:lnSpc>
                <a:spcBef>
                  <a:spcPct val="0"/>
                </a:spcBef>
                <a:buClr>
                  <a:srgbClr val="000000"/>
                </a:buClr>
                <a:buSzPct val="100000"/>
                <a:buFontTx/>
                <a:buNone/>
              </a:pPr>
              <a:endParaRPr kumimoji="0" lang="zh-CN" altLang="en-US" sz="1800">
                <a:solidFill>
                  <a:srgbClr val="000000"/>
                </a:solidFill>
                <a:latin typeface="Arial" pitchFamily="34" charset="0"/>
              </a:endParaRPr>
            </a:p>
          </p:txBody>
        </p:sp>
        <p:sp>
          <p:nvSpPr>
            <p:cNvPr id="1041" name="Oval 17"/>
            <p:cNvSpPr>
              <a:spLocks noChangeArrowheads="1"/>
            </p:cNvSpPr>
            <p:nvPr/>
          </p:nvSpPr>
          <p:spPr bwMode="auto">
            <a:xfrm>
              <a:off x="5242" y="308"/>
              <a:ext cx="75" cy="75"/>
            </a:xfrm>
            <a:prstGeom prst="ellipse">
              <a:avLst/>
            </a:prstGeom>
            <a:solidFill>
              <a:schemeClr val="tx2"/>
            </a:solidFill>
            <a:ln w="9525">
              <a:noFill/>
              <a:round/>
              <a:headEnd/>
              <a:tailEnd/>
            </a:ln>
            <a:effectLst/>
          </p:spPr>
          <p:txBody>
            <a:bodyPr/>
            <a:lstStyle/>
            <a:p>
              <a:pPr algn="l">
                <a:lnSpc>
                  <a:spcPct val="100000"/>
                </a:lnSpc>
                <a:spcBef>
                  <a:spcPct val="0"/>
                </a:spcBef>
                <a:buClr>
                  <a:srgbClr val="000000"/>
                </a:buClr>
                <a:buSzPct val="100000"/>
                <a:buFontTx/>
                <a:buNone/>
              </a:pPr>
              <a:endParaRPr kumimoji="0" lang="zh-CN" altLang="en-US" sz="1800">
                <a:solidFill>
                  <a:srgbClr val="000000"/>
                </a:solidFill>
                <a:latin typeface="Arial" pitchFamily="34" charset="0"/>
              </a:endParaRPr>
            </a:p>
          </p:txBody>
        </p:sp>
        <p:sp>
          <p:nvSpPr>
            <p:cNvPr id="1042" name="Oval 18"/>
            <p:cNvSpPr>
              <a:spLocks noChangeArrowheads="1"/>
            </p:cNvSpPr>
            <p:nvPr/>
          </p:nvSpPr>
          <p:spPr bwMode="auto">
            <a:xfrm>
              <a:off x="5348" y="308"/>
              <a:ext cx="75" cy="75"/>
            </a:xfrm>
            <a:prstGeom prst="ellipse">
              <a:avLst/>
            </a:prstGeom>
            <a:solidFill>
              <a:schemeClr val="accent2"/>
            </a:solidFill>
            <a:ln w="9525">
              <a:noFill/>
              <a:round/>
              <a:headEnd/>
              <a:tailEnd/>
            </a:ln>
            <a:effectLst/>
          </p:spPr>
          <p:txBody>
            <a:bodyPr/>
            <a:lstStyle/>
            <a:p>
              <a:pPr algn="l">
                <a:lnSpc>
                  <a:spcPct val="100000"/>
                </a:lnSpc>
                <a:spcBef>
                  <a:spcPct val="0"/>
                </a:spcBef>
                <a:buClr>
                  <a:srgbClr val="000000"/>
                </a:buClr>
                <a:buSzPct val="100000"/>
                <a:buFontTx/>
                <a:buNone/>
              </a:pPr>
              <a:endParaRPr kumimoji="0" lang="zh-CN" altLang="en-US" sz="1800">
                <a:solidFill>
                  <a:srgbClr val="000000"/>
                </a:solidFill>
                <a:latin typeface="Arial" pitchFamily="34" charset="0"/>
              </a:endParaRPr>
            </a:p>
          </p:txBody>
        </p:sp>
        <p:sp>
          <p:nvSpPr>
            <p:cNvPr id="1043" name="Oval 19"/>
            <p:cNvSpPr>
              <a:spLocks noChangeArrowheads="1"/>
            </p:cNvSpPr>
            <p:nvPr/>
          </p:nvSpPr>
          <p:spPr bwMode="auto">
            <a:xfrm>
              <a:off x="5454" y="308"/>
              <a:ext cx="75" cy="75"/>
            </a:xfrm>
            <a:prstGeom prst="ellipse">
              <a:avLst/>
            </a:prstGeom>
            <a:solidFill>
              <a:schemeClr val="accent2"/>
            </a:solidFill>
            <a:ln w="9525">
              <a:noFill/>
              <a:round/>
              <a:headEnd/>
              <a:tailEnd/>
            </a:ln>
            <a:effectLst/>
          </p:spPr>
          <p:txBody>
            <a:bodyPr/>
            <a:lstStyle/>
            <a:p>
              <a:pPr algn="l">
                <a:lnSpc>
                  <a:spcPct val="100000"/>
                </a:lnSpc>
                <a:spcBef>
                  <a:spcPct val="0"/>
                </a:spcBef>
                <a:buClr>
                  <a:srgbClr val="000000"/>
                </a:buClr>
                <a:buSzPct val="100000"/>
                <a:buFontTx/>
                <a:buNone/>
              </a:pPr>
              <a:endParaRPr kumimoji="0" lang="zh-CN" altLang="en-US" sz="1800">
                <a:solidFill>
                  <a:srgbClr val="000000"/>
                </a:solidFill>
                <a:latin typeface="Arial" pitchFamily="34" charset="0"/>
              </a:endParaRPr>
            </a:p>
          </p:txBody>
        </p:sp>
        <p:sp>
          <p:nvSpPr>
            <p:cNvPr id="1044" name="Oval 20"/>
            <p:cNvSpPr>
              <a:spLocks noChangeArrowheads="1"/>
            </p:cNvSpPr>
            <p:nvPr/>
          </p:nvSpPr>
          <p:spPr bwMode="auto">
            <a:xfrm>
              <a:off x="5559" y="308"/>
              <a:ext cx="76" cy="75"/>
            </a:xfrm>
            <a:prstGeom prst="ellipse">
              <a:avLst/>
            </a:prstGeom>
            <a:solidFill>
              <a:schemeClr val="accent1"/>
            </a:solidFill>
            <a:ln w="9525">
              <a:noFill/>
              <a:round/>
              <a:headEnd/>
              <a:tailEnd/>
            </a:ln>
            <a:effectLst/>
          </p:spPr>
          <p:txBody>
            <a:bodyPr/>
            <a:lstStyle/>
            <a:p>
              <a:pPr algn="l">
                <a:lnSpc>
                  <a:spcPct val="100000"/>
                </a:lnSpc>
                <a:spcBef>
                  <a:spcPct val="0"/>
                </a:spcBef>
                <a:buClr>
                  <a:srgbClr val="000000"/>
                </a:buClr>
                <a:buSzPct val="100000"/>
                <a:buFontTx/>
                <a:buNone/>
              </a:pPr>
              <a:endParaRPr kumimoji="0" lang="zh-CN" altLang="en-US" sz="1800">
                <a:solidFill>
                  <a:srgbClr val="000000"/>
                </a:solidFill>
                <a:latin typeface="Arial" pitchFamily="34" charset="0"/>
              </a:endParaRPr>
            </a:p>
          </p:txBody>
        </p:sp>
        <p:sp>
          <p:nvSpPr>
            <p:cNvPr id="1045" name="Oval 21"/>
            <p:cNvSpPr>
              <a:spLocks noChangeArrowheads="1"/>
            </p:cNvSpPr>
            <p:nvPr/>
          </p:nvSpPr>
          <p:spPr bwMode="auto">
            <a:xfrm>
              <a:off x="5136" y="413"/>
              <a:ext cx="76" cy="76"/>
            </a:xfrm>
            <a:prstGeom prst="ellipse">
              <a:avLst/>
            </a:prstGeom>
            <a:solidFill>
              <a:schemeClr val="tx2"/>
            </a:solidFill>
            <a:ln w="9525">
              <a:noFill/>
              <a:round/>
              <a:headEnd/>
              <a:tailEnd/>
            </a:ln>
            <a:effectLst/>
          </p:spPr>
          <p:txBody>
            <a:bodyPr/>
            <a:lstStyle/>
            <a:p>
              <a:pPr algn="l">
                <a:lnSpc>
                  <a:spcPct val="100000"/>
                </a:lnSpc>
                <a:spcBef>
                  <a:spcPct val="0"/>
                </a:spcBef>
                <a:buClr>
                  <a:srgbClr val="000000"/>
                </a:buClr>
                <a:buSzPct val="100000"/>
                <a:buFontTx/>
                <a:buNone/>
              </a:pPr>
              <a:endParaRPr kumimoji="0" lang="zh-CN" altLang="en-US" sz="1800">
                <a:solidFill>
                  <a:srgbClr val="000000"/>
                </a:solidFill>
                <a:latin typeface="Arial" pitchFamily="34" charset="0"/>
              </a:endParaRPr>
            </a:p>
          </p:txBody>
        </p:sp>
        <p:sp>
          <p:nvSpPr>
            <p:cNvPr id="1046" name="Oval 22"/>
            <p:cNvSpPr>
              <a:spLocks noChangeArrowheads="1"/>
            </p:cNvSpPr>
            <p:nvPr/>
          </p:nvSpPr>
          <p:spPr bwMode="auto">
            <a:xfrm>
              <a:off x="5242" y="413"/>
              <a:ext cx="75" cy="76"/>
            </a:xfrm>
            <a:prstGeom prst="ellipse">
              <a:avLst/>
            </a:prstGeom>
            <a:solidFill>
              <a:schemeClr val="accent2"/>
            </a:solidFill>
            <a:ln w="9525">
              <a:noFill/>
              <a:round/>
              <a:headEnd/>
              <a:tailEnd/>
            </a:ln>
            <a:effectLst/>
          </p:spPr>
          <p:txBody>
            <a:bodyPr/>
            <a:lstStyle/>
            <a:p>
              <a:pPr algn="l">
                <a:lnSpc>
                  <a:spcPct val="100000"/>
                </a:lnSpc>
                <a:spcBef>
                  <a:spcPct val="0"/>
                </a:spcBef>
                <a:buClr>
                  <a:srgbClr val="000000"/>
                </a:buClr>
                <a:buSzPct val="100000"/>
                <a:buFontTx/>
                <a:buNone/>
              </a:pPr>
              <a:endParaRPr kumimoji="0" lang="zh-CN" altLang="en-US" sz="1800">
                <a:solidFill>
                  <a:srgbClr val="000000"/>
                </a:solidFill>
                <a:latin typeface="Arial" pitchFamily="34" charset="0"/>
              </a:endParaRPr>
            </a:p>
          </p:txBody>
        </p:sp>
        <p:sp>
          <p:nvSpPr>
            <p:cNvPr id="1047" name="Oval 23"/>
            <p:cNvSpPr>
              <a:spLocks noChangeArrowheads="1"/>
            </p:cNvSpPr>
            <p:nvPr/>
          </p:nvSpPr>
          <p:spPr bwMode="auto">
            <a:xfrm>
              <a:off x="5348" y="413"/>
              <a:ext cx="75" cy="76"/>
            </a:xfrm>
            <a:prstGeom prst="ellipse">
              <a:avLst/>
            </a:prstGeom>
            <a:solidFill>
              <a:schemeClr val="accent2"/>
            </a:solidFill>
            <a:ln w="9525">
              <a:noFill/>
              <a:round/>
              <a:headEnd/>
              <a:tailEnd/>
            </a:ln>
            <a:effectLst/>
          </p:spPr>
          <p:txBody>
            <a:bodyPr/>
            <a:lstStyle/>
            <a:p>
              <a:pPr algn="l">
                <a:lnSpc>
                  <a:spcPct val="100000"/>
                </a:lnSpc>
                <a:spcBef>
                  <a:spcPct val="0"/>
                </a:spcBef>
                <a:buClr>
                  <a:srgbClr val="000000"/>
                </a:buClr>
                <a:buSzPct val="100000"/>
                <a:buFontTx/>
                <a:buNone/>
              </a:pPr>
              <a:endParaRPr kumimoji="0" lang="zh-CN" altLang="en-US" sz="1800">
                <a:solidFill>
                  <a:srgbClr val="000000"/>
                </a:solidFill>
                <a:latin typeface="Arial" pitchFamily="34" charset="0"/>
              </a:endParaRPr>
            </a:p>
          </p:txBody>
        </p:sp>
        <p:sp>
          <p:nvSpPr>
            <p:cNvPr id="1048" name="Oval 24"/>
            <p:cNvSpPr>
              <a:spLocks noChangeArrowheads="1"/>
            </p:cNvSpPr>
            <p:nvPr/>
          </p:nvSpPr>
          <p:spPr bwMode="auto">
            <a:xfrm>
              <a:off x="5454" y="413"/>
              <a:ext cx="75" cy="76"/>
            </a:xfrm>
            <a:prstGeom prst="ellipse">
              <a:avLst/>
            </a:prstGeom>
            <a:solidFill>
              <a:schemeClr val="accent1"/>
            </a:solidFill>
            <a:ln w="9525">
              <a:noFill/>
              <a:round/>
              <a:headEnd/>
              <a:tailEnd/>
            </a:ln>
            <a:effectLst/>
          </p:spPr>
          <p:txBody>
            <a:bodyPr/>
            <a:lstStyle/>
            <a:p>
              <a:pPr algn="l">
                <a:lnSpc>
                  <a:spcPct val="100000"/>
                </a:lnSpc>
                <a:spcBef>
                  <a:spcPct val="0"/>
                </a:spcBef>
                <a:buClr>
                  <a:srgbClr val="000000"/>
                </a:buClr>
                <a:buSzPct val="100000"/>
                <a:buFontTx/>
                <a:buNone/>
              </a:pPr>
              <a:endParaRPr kumimoji="0" lang="zh-CN" altLang="en-US" sz="1800">
                <a:solidFill>
                  <a:srgbClr val="000000"/>
                </a:solidFill>
                <a:latin typeface="Arial" pitchFamily="34" charset="0"/>
              </a:endParaRPr>
            </a:p>
          </p:txBody>
        </p:sp>
        <p:sp>
          <p:nvSpPr>
            <p:cNvPr id="1049" name="Oval 25"/>
            <p:cNvSpPr>
              <a:spLocks noChangeArrowheads="1"/>
            </p:cNvSpPr>
            <p:nvPr/>
          </p:nvSpPr>
          <p:spPr bwMode="auto">
            <a:xfrm>
              <a:off x="5136" y="519"/>
              <a:ext cx="76" cy="76"/>
            </a:xfrm>
            <a:prstGeom prst="ellipse">
              <a:avLst/>
            </a:prstGeom>
            <a:solidFill>
              <a:schemeClr val="accent2"/>
            </a:solidFill>
            <a:ln w="9525">
              <a:noFill/>
              <a:round/>
              <a:headEnd/>
              <a:tailEnd/>
            </a:ln>
            <a:effectLst/>
          </p:spPr>
          <p:txBody>
            <a:bodyPr/>
            <a:lstStyle/>
            <a:p>
              <a:pPr algn="l">
                <a:lnSpc>
                  <a:spcPct val="100000"/>
                </a:lnSpc>
                <a:spcBef>
                  <a:spcPct val="0"/>
                </a:spcBef>
                <a:buClr>
                  <a:srgbClr val="000000"/>
                </a:buClr>
                <a:buSzPct val="100000"/>
                <a:buFontTx/>
                <a:buNone/>
              </a:pPr>
              <a:endParaRPr kumimoji="0" lang="zh-CN" altLang="en-US" sz="1800">
                <a:solidFill>
                  <a:srgbClr val="000000"/>
                </a:solidFill>
                <a:latin typeface="Arial" pitchFamily="34" charset="0"/>
              </a:endParaRPr>
            </a:p>
          </p:txBody>
        </p:sp>
        <p:sp>
          <p:nvSpPr>
            <p:cNvPr id="1050" name="Oval 26"/>
            <p:cNvSpPr>
              <a:spLocks noChangeArrowheads="1"/>
            </p:cNvSpPr>
            <p:nvPr/>
          </p:nvSpPr>
          <p:spPr bwMode="auto">
            <a:xfrm>
              <a:off x="5242" y="519"/>
              <a:ext cx="75" cy="76"/>
            </a:xfrm>
            <a:prstGeom prst="ellipse">
              <a:avLst/>
            </a:prstGeom>
            <a:solidFill>
              <a:schemeClr val="accent2"/>
            </a:solidFill>
            <a:ln w="9525">
              <a:noFill/>
              <a:round/>
              <a:headEnd/>
              <a:tailEnd/>
            </a:ln>
            <a:effectLst/>
          </p:spPr>
          <p:txBody>
            <a:bodyPr/>
            <a:lstStyle/>
            <a:p>
              <a:pPr algn="l">
                <a:lnSpc>
                  <a:spcPct val="100000"/>
                </a:lnSpc>
                <a:spcBef>
                  <a:spcPct val="0"/>
                </a:spcBef>
                <a:buClr>
                  <a:srgbClr val="000000"/>
                </a:buClr>
                <a:buSzPct val="100000"/>
                <a:buFontTx/>
                <a:buNone/>
              </a:pPr>
              <a:endParaRPr kumimoji="0" lang="zh-CN" altLang="en-US" sz="1800">
                <a:solidFill>
                  <a:srgbClr val="000000"/>
                </a:solidFill>
                <a:latin typeface="Arial" pitchFamily="34" charset="0"/>
              </a:endParaRPr>
            </a:p>
          </p:txBody>
        </p:sp>
        <p:sp>
          <p:nvSpPr>
            <p:cNvPr id="1051" name="Oval 27"/>
            <p:cNvSpPr>
              <a:spLocks noChangeArrowheads="1"/>
            </p:cNvSpPr>
            <p:nvPr/>
          </p:nvSpPr>
          <p:spPr bwMode="auto">
            <a:xfrm>
              <a:off x="5348" y="519"/>
              <a:ext cx="75" cy="76"/>
            </a:xfrm>
            <a:prstGeom prst="ellipse">
              <a:avLst/>
            </a:prstGeom>
            <a:solidFill>
              <a:schemeClr val="accent1"/>
            </a:solidFill>
            <a:ln w="9525">
              <a:noFill/>
              <a:round/>
              <a:headEnd/>
              <a:tailEnd/>
            </a:ln>
            <a:effectLst/>
          </p:spPr>
          <p:txBody>
            <a:bodyPr/>
            <a:lstStyle/>
            <a:p>
              <a:pPr algn="l">
                <a:lnSpc>
                  <a:spcPct val="100000"/>
                </a:lnSpc>
                <a:spcBef>
                  <a:spcPct val="0"/>
                </a:spcBef>
                <a:buClr>
                  <a:srgbClr val="000000"/>
                </a:buClr>
                <a:buSzPct val="100000"/>
                <a:buFontTx/>
                <a:buNone/>
              </a:pPr>
              <a:endParaRPr kumimoji="0" lang="zh-CN" altLang="en-US" sz="1800">
                <a:solidFill>
                  <a:srgbClr val="000000"/>
                </a:solidFill>
                <a:latin typeface="Arial" pitchFamily="34" charset="0"/>
              </a:endParaRPr>
            </a:p>
          </p:txBody>
        </p:sp>
        <p:sp>
          <p:nvSpPr>
            <p:cNvPr id="1052" name="Oval 28"/>
            <p:cNvSpPr>
              <a:spLocks noChangeArrowheads="1"/>
            </p:cNvSpPr>
            <p:nvPr/>
          </p:nvSpPr>
          <p:spPr bwMode="auto">
            <a:xfrm>
              <a:off x="5454" y="519"/>
              <a:ext cx="75" cy="76"/>
            </a:xfrm>
            <a:prstGeom prst="ellipse">
              <a:avLst/>
            </a:prstGeom>
            <a:solidFill>
              <a:schemeClr val="accent1"/>
            </a:solidFill>
            <a:ln w="9525">
              <a:noFill/>
              <a:round/>
              <a:headEnd/>
              <a:tailEnd/>
            </a:ln>
            <a:effectLst/>
          </p:spPr>
          <p:txBody>
            <a:bodyPr/>
            <a:lstStyle/>
            <a:p>
              <a:pPr algn="l">
                <a:lnSpc>
                  <a:spcPct val="100000"/>
                </a:lnSpc>
                <a:spcBef>
                  <a:spcPct val="0"/>
                </a:spcBef>
                <a:buClr>
                  <a:srgbClr val="000000"/>
                </a:buClr>
                <a:buSzPct val="100000"/>
                <a:buFontTx/>
                <a:buNone/>
              </a:pPr>
              <a:endParaRPr kumimoji="0" lang="zh-CN" altLang="en-US" sz="1800">
                <a:solidFill>
                  <a:srgbClr val="000000"/>
                </a:solidFill>
                <a:latin typeface="Arial" pitchFamily="34" charset="0"/>
              </a:endParaRPr>
            </a:p>
          </p:txBody>
        </p:sp>
        <p:sp>
          <p:nvSpPr>
            <p:cNvPr id="1053" name="Oval 29"/>
            <p:cNvSpPr>
              <a:spLocks noChangeArrowheads="1"/>
            </p:cNvSpPr>
            <p:nvPr/>
          </p:nvSpPr>
          <p:spPr bwMode="auto">
            <a:xfrm>
              <a:off x="5559" y="519"/>
              <a:ext cx="76" cy="76"/>
            </a:xfrm>
            <a:prstGeom prst="ellipse">
              <a:avLst/>
            </a:prstGeom>
            <a:solidFill>
              <a:schemeClr val="folHlink"/>
            </a:solidFill>
            <a:ln w="9525">
              <a:noFill/>
              <a:round/>
              <a:headEnd/>
              <a:tailEnd/>
            </a:ln>
            <a:effectLst/>
          </p:spPr>
          <p:txBody>
            <a:bodyPr/>
            <a:lstStyle/>
            <a:p>
              <a:pPr algn="l">
                <a:lnSpc>
                  <a:spcPct val="100000"/>
                </a:lnSpc>
                <a:spcBef>
                  <a:spcPct val="0"/>
                </a:spcBef>
                <a:buClr>
                  <a:srgbClr val="000000"/>
                </a:buClr>
                <a:buSzPct val="100000"/>
                <a:buFontTx/>
                <a:buNone/>
              </a:pPr>
              <a:endParaRPr kumimoji="0" lang="zh-CN" altLang="en-US" sz="1800">
                <a:solidFill>
                  <a:srgbClr val="000000"/>
                </a:solidFill>
                <a:latin typeface="Arial" pitchFamily="34" charset="0"/>
              </a:endParaRPr>
            </a:p>
          </p:txBody>
        </p:sp>
        <p:sp>
          <p:nvSpPr>
            <p:cNvPr id="1054" name="Oval 30"/>
            <p:cNvSpPr>
              <a:spLocks noChangeArrowheads="1"/>
            </p:cNvSpPr>
            <p:nvPr/>
          </p:nvSpPr>
          <p:spPr bwMode="auto">
            <a:xfrm>
              <a:off x="5136" y="625"/>
              <a:ext cx="76" cy="75"/>
            </a:xfrm>
            <a:prstGeom prst="ellipse">
              <a:avLst/>
            </a:prstGeom>
            <a:solidFill>
              <a:schemeClr val="accent2"/>
            </a:solidFill>
            <a:ln w="9525">
              <a:noFill/>
              <a:round/>
              <a:headEnd/>
              <a:tailEnd/>
            </a:ln>
            <a:effectLst/>
          </p:spPr>
          <p:txBody>
            <a:bodyPr/>
            <a:lstStyle/>
            <a:p>
              <a:pPr algn="l">
                <a:lnSpc>
                  <a:spcPct val="100000"/>
                </a:lnSpc>
                <a:spcBef>
                  <a:spcPct val="0"/>
                </a:spcBef>
                <a:buClr>
                  <a:srgbClr val="000000"/>
                </a:buClr>
                <a:buSzPct val="100000"/>
                <a:buFontTx/>
                <a:buNone/>
              </a:pPr>
              <a:endParaRPr kumimoji="0" lang="zh-CN" altLang="en-US" sz="1800">
                <a:solidFill>
                  <a:srgbClr val="000000"/>
                </a:solidFill>
                <a:latin typeface="Arial" pitchFamily="34" charset="0"/>
              </a:endParaRPr>
            </a:p>
          </p:txBody>
        </p:sp>
        <p:sp>
          <p:nvSpPr>
            <p:cNvPr id="1055" name="Oval 31"/>
            <p:cNvSpPr>
              <a:spLocks noChangeArrowheads="1"/>
            </p:cNvSpPr>
            <p:nvPr/>
          </p:nvSpPr>
          <p:spPr bwMode="auto">
            <a:xfrm>
              <a:off x="5242" y="625"/>
              <a:ext cx="75" cy="75"/>
            </a:xfrm>
            <a:prstGeom prst="ellipse">
              <a:avLst/>
            </a:prstGeom>
            <a:solidFill>
              <a:schemeClr val="accent1"/>
            </a:solidFill>
            <a:ln w="9525">
              <a:noFill/>
              <a:round/>
              <a:headEnd/>
              <a:tailEnd/>
            </a:ln>
            <a:effectLst/>
          </p:spPr>
          <p:txBody>
            <a:bodyPr/>
            <a:lstStyle/>
            <a:p>
              <a:pPr algn="l">
                <a:lnSpc>
                  <a:spcPct val="100000"/>
                </a:lnSpc>
                <a:spcBef>
                  <a:spcPct val="0"/>
                </a:spcBef>
                <a:buClr>
                  <a:srgbClr val="000000"/>
                </a:buClr>
                <a:buSzPct val="100000"/>
                <a:buFontTx/>
                <a:buNone/>
              </a:pPr>
              <a:endParaRPr kumimoji="0" lang="zh-CN" altLang="en-US" sz="1800">
                <a:solidFill>
                  <a:srgbClr val="000000"/>
                </a:solidFill>
                <a:latin typeface="Arial" pitchFamily="34" charset="0"/>
              </a:endParaRPr>
            </a:p>
          </p:txBody>
        </p:sp>
        <p:sp>
          <p:nvSpPr>
            <p:cNvPr id="1056" name="Oval 32"/>
            <p:cNvSpPr>
              <a:spLocks noChangeArrowheads="1"/>
            </p:cNvSpPr>
            <p:nvPr/>
          </p:nvSpPr>
          <p:spPr bwMode="auto">
            <a:xfrm>
              <a:off x="5348" y="625"/>
              <a:ext cx="75" cy="75"/>
            </a:xfrm>
            <a:prstGeom prst="ellipse">
              <a:avLst/>
            </a:prstGeom>
            <a:solidFill>
              <a:schemeClr val="accent1"/>
            </a:solidFill>
            <a:ln w="9525">
              <a:noFill/>
              <a:round/>
              <a:headEnd/>
              <a:tailEnd/>
            </a:ln>
            <a:effectLst/>
          </p:spPr>
          <p:txBody>
            <a:bodyPr/>
            <a:lstStyle/>
            <a:p>
              <a:pPr algn="l">
                <a:lnSpc>
                  <a:spcPct val="100000"/>
                </a:lnSpc>
                <a:spcBef>
                  <a:spcPct val="0"/>
                </a:spcBef>
                <a:buClr>
                  <a:srgbClr val="000000"/>
                </a:buClr>
                <a:buSzPct val="100000"/>
                <a:buFontTx/>
                <a:buNone/>
              </a:pPr>
              <a:endParaRPr kumimoji="0" lang="zh-CN" altLang="en-US" sz="1800">
                <a:solidFill>
                  <a:srgbClr val="000000"/>
                </a:solidFill>
                <a:latin typeface="Arial" pitchFamily="34" charset="0"/>
              </a:endParaRPr>
            </a:p>
          </p:txBody>
        </p:sp>
        <p:sp>
          <p:nvSpPr>
            <p:cNvPr id="1057" name="Oval 33"/>
            <p:cNvSpPr>
              <a:spLocks noChangeArrowheads="1"/>
            </p:cNvSpPr>
            <p:nvPr/>
          </p:nvSpPr>
          <p:spPr bwMode="auto">
            <a:xfrm>
              <a:off x="5454" y="625"/>
              <a:ext cx="75" cy="75"/>
            </a:xfrm>
            <a:prstGeom prst="ellipse">
              <a:avLst/>
            </a:prstGeom>
            <a:solidFill>
              <a:schemeClr val="folHlink"/>
            </a:solidFill>
            <a:ln w="9525">
              <a:noFill/>
              <a:round/>
              <a:headEnd/>
              <a:tailEnd/>
            </a:ln>
            <a:effectLst/>
          </p:spPr>
          <p:txBody>
            <a:bodyPr/>
            <a:lstStyle/>
            <a:p>
              <a:pPr algn="l">
                <a:lnSpc>
                  <a:spcPct val="100000"/>
                </a:lnSpc>
                <a:spcBef>
                  <a:spcPct val="0"/>
                </a:spcBef>
                <a:buClr>
                  <a:srgbClr val="000000"/>
                </a:buClr>
                <a:buSzPct val="100000"/>
                <a:buFontTx/>
                <a:buNone/>
              </a:pPr>
              <a:endParaRPr kumimoji="0" lang="zh-CN" altLang="en-US" sz="1800">
                <a:solidFill>
                  <a:srgbClr val="000000"/>
                </a:solidFill>
                <a:latin typeface="Arial" pitchFamily="34" charset="0"/>
              </a:endParaRPr>
            </a:p>
          </p:txBody>
        </p:sp>
        <p:sp>
          <p:nvSpPr>
            <p:cNvPr id="1058" name="Oval 34"/>
            <p:cNvSpPr>
              <a:spLocks noChangeArrowheads="1"/>
            </p:cNvSpPr>
            <p:nvPr/>
          </p:nvSpPr>
          <p:spPr bwMode="auto">
            <a:xfrm>
              <a:off x="5136" y="731"/>
              <a:ext cx="76" cy="75"/>
            </a:xfrm>
            <a:prstGeom prst="ellipse">
              <a:avLst/>
            </a:prstGeom>
            <a:solidFill>
              <a:schemeClr val="accent1"/>
            </a:solidFill>
            <a:ln w="9525">
              <a:noFill/>
              <a:round/>
              <a:headEnd/>
              <a:tailEnd/>
            </a:ln>
            <a:effectLst/>
          </p:spPr>
          <p:txBody>
            <a:bodyPr/>
            <a:lstStyle/>
            <a:p>
              <a:pPr algn="l">
                <a:lnSpc>
                  <a:spcPct val="100000"/>
                </a:lnSpc>
                <a:spcBef>
                  <a:spcPct val="0"/>
                </a:spcBef>
                <a:buClr>
                  <a:srgbClr val="000000"/>
                </a:buClr>
                <a:buSzPct val="100000"/>
                <a:buFontTx/>
                <a:buNone/>
              </a:pPr>
              <a:endParaRPr kumimoji="0" lang="zh-CN" altLang="en-US" sz="1800">
                <a:solidFill>
                  <a:srgbClr val="000000"/>
                </a:solidFill>
                <a:latin typeface="Arial" pitchFamily="34" charset="0"/>
              </a:endParaRPr>
            </a:p>
          </p:txBody>
        </p:sp>
        <p:sp>
          <p:nvSpPr>
            <p:cNvPr id="1059" name="Oval 35"/>
            <p:cNvSpPr>
              <a:spLocks noChangeArrowheads="1"/>
            </p:cNvSpPr>
            <p:nvPr/>
          </p:nvSpPr>
          <p:spPr bwMode="auto">
            <a:xfrm>
              <a:off x="5242" y="731"/>
              <a:ext cx="75" cy="75"/>
            </a:xfrm>
            <a:prstGeom prst="ellipse">
              <a:avLst/>
            </a:prstGeom>
            <a:solidFill>
              <a:schemeClr val="accent1"/>
            </a:solidFill>
            <a:ln w="9525">
              <a:noFill/>
              <a:round/>
              <a:headEnd/>
              <a:tailEnd/>
            </a:ln>
            <a:effectLst/>
          </p:spPr>
          <p:txBody>
            <a:bodyPr/>
            <a:lstStyle/>
            <a:p>
              <a:pPr algn="l">
                <a:lnSpc>
                  <a:spcPct val="100000"/>
                </a:lnSpc>
                <a:spcBef>
                  <a:spcPct val="0"/>
                </a:spcBef>
                <a:buClr>
                  <a:srgbClr val="000000"/>
                </a:buClr>
                <a:buSzPct val="100000"/>
                <a:buFontTx/>
                <a:buNone/>
              </a:pPr>
              <a:endParaRPr kumimoji="0" lang="zh-CN" altLang="en-US" sz="1800">
                <a:solidFill>
                  <a:srgbClr val="000000"/>
                </a:solidFill>
                <a:latin typeface="Arial" pitchFamily="34" charset="0"/>
              </a:endParaRPr>
            </a:p>
          </p:txBody>
        </p:sp>
        <p:sp>
          <p:nvSpPr>
            <p:cNvPr id="1060" name="Oval 36"/>
            <p:cNvSpPr>
              <a:spLocks noChangeArrowheads="1"/>
            </p:cNvSpPr>
            <p:nvPr/>
          </p:nvSpPr>
          <p:spPr bwMode="auto">
            <a:xfrm>
              <a:off x="5348" y="731"/>
              <a:ext cx="75" cy="75"/>
            </a:xfrm>
            <a:prstGeom prst="ellipse">
              <a:avLst/>
            </a:prstGeom>
            <a:solidFill>
              <a:schemeClr val="folHlink"/>
            </a:solidFill>
            <a:ln w="9525">
              <a:noFill/>
              <a:round/>
              <a:headEnd/>
              <a:tailEnd/>
            </a:ln>
            <a:effectLst/>
          </p:spPr>
          <p:txBody>
            <a:bodyPr/>
            <a:lstStyle/>
            <a:p>
              <a:pPr algn="l">
                <a:lnSpc>
                  <a:spcPct val="100000"/>
                </a:lnSpc>
                <a:spcBef>
                  <a:spcPct val="0"/>
                </a:spcBef>
                <a:buClr>
                  <a:srgbClr val="000000"/>
                </a:buClr>
                <a:buSzPct val="100000"/>
                <a:buFontTx/>
                <a:buNone/>
              </a:pPr>
              <a:endParaRPr kumimoji="0" lang="zh-CN" altLang="en-US" sz="1800">
                <a:solidFill>
                  <a:srgbClr val="000000"/>
                </a:solidFill>
                <a:latin typeface="Arial" pitchFamily="34" charset="0"/>
              </a:endParaRPr>
            </a:p>
          </p:txBody>
        </p:sp>
        <p:sp>
          <p:nvSpPr>
            <p:cNvPr id="1061" name="Oval 37"/>
            <p:cNvSpPr>
              <a:spLocks noChangeArrowheads="1"/>
            </p:cNvSpPr>
            <p:nvPr/>
          </p:nvSpPr>
          <p:spPr bwMode="auto">
            <a:xfrm>
              <a:off x="5454" y="731"/>
              <a:ext cx="75" cy="75"/>
            </a:xfrm>
            <a:prstGeom prst="ellipse">
              <a:avLst/>
            </a:prstGeom>
            <a:solidFill>
              <a:schemeClr val="folHlink"/>
            </a:solidFill>
            <a:ln w="9525">
              <a:noFill/>
              <a:round/>
              <a:headEnd/>
              <a:tailEnd/>
            </a:ln>
            <a:effectLst/>
          </p:spPr>
          <p:txBody>
            <a:bodyPr/>
            <a:lstStyle/>
            <a:p>
              <a:pPr algn="l">
                <a:lnSpc>
                  <a:spcPct val="100000"/>
                </a:lnSpc>
                <a:spcBef>
                  <a:spcPct val="0"/>
                </a:spcBef>
                <a:buClr>
                  <a:srgbClr val="000000"/>
                </a:buClr>
                <a:buSzPct val="100000"/>
                <a:buFontTx/>
                <a:buNone/>
              </a:pPr>
              <a:endParaRPr kumimoji="0" lang="zh-CN" altLang="en-US" sz="1800">
                <a:solidFill>
                  <a:srgbClr val="000000"/>
                </a:solidFill>
                <a:latin typeface="Arial" pitchFamily="34" charset="0"/>
              </a:endParaRPr>
            </a:p>
          </p:txBody>
        </p:sp>
        <p:sp>
          <p:nvSpPr>
            <p:cNvPr id="1062" name="Oval 38"/>
            <p:cNvSpPr>
              <a:spLocks noChangeArrowheads="1"/>
            </p:cNvSpPr>
            <p:nvPr/>
          </p:nvSpPr>
          <p:spPr bwMode="auto">
            <a:xfrm>
              <a:off x="5242" y="836"/>
              <a:ext cx="75" cy="76"/>
            </a:xfrm>
            <a:prstGeom prst="ellipse">
              <a:avLst/>
            </a:prstGeom>
            <a:solidFill>
              <a:schemeClr val="folHlink"/>
            </a:solidFill>
            <a:ln w="9525">
              <a:noFill/>
              <a:round/>
              <a:headEnd/>
              <a:tailEnd/>
            </a:ln>
            <a:effectLst/>
          </p:spPr>
          <p:txBody>
            <a:bodyPr/>
            <a:lstStyle/>
            <a:p>
              <a:pPr algn="l">
                <a:lnSpc>
                  <a:spcPct val="100000"/>
                </a:lnSpc>
                <a:spcBef>
                  <a:spcPct val="0"/>
                </a:spcBef>
                <a:buClr>
                  <a:srgbClr val="000000"/>
                </a:buClr>
                <a:buSzPct val="100000"/>
                <a:buFontTx/>
                <a:buNone/>
              </a:pPr>
              <a:endParaRPr kumimoji="0" lang="zh-CN" altLang="en-US" sz="1800">
                <a:solidFill>
                  <a:srgbClr val="000000"/>
                </a:solidFill>
                <a:latin typeface="Arial" pitchFamily="34" charset="0"/>
              </a:endParaRPr>
            </a:p>
          </p:txBody>
        </p:sp>
        <p:sp>
          <p:nvSpPr>
            <p:cNvPr id="1063" name="Oval 39"/>
            <p:cNvSpPr>
              <a:spLocks noChangeArrowheads="1"/>
            </p:cNvSpPr>
            <p:nvPr/>
          </p:nvSpPr>
          <p:spPr bwMode="auto">
            <a:xfrm>
              <a:off x="5454" y="836"/>
              <a:ext cx="75" cy="76"/>
            </a:xfrm>
            <a:prstGeom prst="ellipse">
              <a:avLst/>
            </a:prstGeom>
            <a:solidFill>
              <a:schemeClr val="folHlink"/>
            </a:solidFill>
            <a:ln w="9525">
              <a:noFill/>
              <a:round/>
              <a:headEnd/>
              <a:tailEnd/>
            </a:ln>
            <a:effectLst/>
          </p:spPr>
          <p:txBody>
            <a:bodyPr/>
            <a:lstStyle/>
            <a:p>
              <a:pPr algn="l">
                <a:lnSpc>
                  <a:spcPct val="100000"/>
                </a:lnSpc>
                <a:spcBef>
                  <a:spcPct val="0"/>
                </a:spcBef>
                <a:buClr>
                  <a:srgbClr val="000000"/>
                </a:buClr>
                <a:buSzPct val="100000"/>
                <a:buFontTx/>
                <a:buNone/>
              </a:pPr>
              <a:endParaRPr kumimoji="0" lang="zh-CN" altLang="en-US" sz="1800">
                <a:solidFill>
                  <a:srgbClr val="000000"/>
                </a:solidFill>
                <a:latin typeface="Arial" pitchFamily="34" charset="0"/>
              </a:endParaRPr>
            </a:p>
          </p:txBody>
        </p:sp>
      </p:grpSp>
    </p:spTree>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 id="2147483756" r:id="rId12"/>
    <p:sldLayoutId id="2147483757" r:id="rId13"/>
    <p:sldLayoutId id="2147483758" r:id="rId14"/>
  </p:sldLayoutIdLst>
  <p:transition/>
  <p:txStyles>
    <p:titleStyle>
      <a:lvl1pPr algn="l" rtl="0" fontAlgn="base">
        <a:spcBef>
          <a:spcPct val="0"/>
        </a:spcBef>
        <a:spcAft>
          <a:spcPct val="0"/>
        </a:spcAft>
        <a:buSzPct val="100000"/>
        <a:defRPr sz="3900" b="1">
          <a:solidFill>
            <a:schemeClr val="tx2"/>
          </a:solidFill>
          <a:latin typeface="+mj-lt"/>
          <a:ea typeface="+mj-ea"/>
          <a:cs typeface="+mj-cs"/>
        </a:defRPr>
      </a:lvl1pPr>
      <a:lvl2pPr algn="l" rtl="0" fontAlgn="base">
        <a:spcBef>
          <a:spcPct val="0"/>
        </a:spcBef>
        <a:spcAft>
          <a:spcPct val="0"/>
        </a:spcAft>
        <a:buSzPct val="100000"/>
        <a:defRPr sz="3900" b="1">
          <a:solidFill>
            <a:schemeClr val="tx2"/>
          </a:solidFill>
          <a:latin typeface="Arial" pitchFamily="34" charset="0"/>
          <a:ea typeface="宋体" pitchFamily="2" charset="-122"/>
        </a:defRPr>
      </a:lvl2pPr>
      <a:lvl3pPr algn="l" rtl="0" fontAlgn="base">
        <a:spcBef>
          <a:spcPct val="0"/>
        </a:spcBef>
        <a:spcAft>
          <a:spcPct val="0"/>
        </a:spcAft>
        <a:buSzPct val="100000"/>
        <a:defRPr sz="3900" b="1">
          <a:solidFill>
            <a:schemeClr val="tx2"/>
          </a:solidFill>
          <a:latin typeface="Arial" pitchFamily="34" charset="0"/>
          <a:ea typeface="宋体" pitchFamily="2" charset="-122"/>
        </a:defRPr>
      </a:lvl3pPr>
      <a:lvl4pPr algn="l" rtl="0" fontAlgn="base">
        <a:spcBef>
          <a:spcPct val="0"/>
        </a:spcBef>
        <a:spcAft>
          <a:spcPct val="0"/>
        </a:spcAft>
        <a:buSzPct val="100000"/>
        <a:defRPr sz="3900" b="1">
          <a:solidFill>
            <a:schemeClr val="tx2"/>
          </a:solidFill>
          <a:latin typeface="Arial" pitchFamily="34" charset="0"/>
          <a:ea typeface="宋体" pitchFamily="2" charset="-122"/>
        </a:defRPr>
      </a:lvl4pPr>
      <a:lvl5pPr algn="l" rtl="0" fontAlgn="base">
        <a:spcBef>
          <a:spcPct val="0"/>
        </a:spcBef>
        <a:spcAft>
          <a:spcPct val="0"/>
        </a:spcAft>
        <a:buSzPct val="100000"/>
        <a:defRPr sz="3900" b="1">
          <a:solidFill>
            <a:schemeClr val="tx2"/>
          </a:solidFill>
          <a:latin typeface="Arial" pitchFamily="34" charset="0"/>
          <a:ea typeface="宋体" pitchFamily="2" charset="-122"/>
        </a:defRPr>
      </a:lvl5pPr>
      <a:lvl6pPr marL="457200" algn="l" rtl="0" fontAlgn="base">
        <a:spcBef>
          <a:spcPct val="0"/>
        </a:spcBef>
        <a:spcAft>
          <a:spcPct val="0"/>
        </a:spcAft>
        <a:buSzPct val="100000"/>
        <a:defRPr sz="3900" b="1">
          <a:solidFill>
            <a:schemeClr val="tx2"/>
          </a:solidFill>
          <a:latin typeface="Arial" pitchFamily="34" charset="0"/>
          <a:ea typeface="宋体" pitchFamily="2" charset="-122"/>
        </a:defRPr>
      </a:lvl6pPr>
      <a:lvl7pPr marL="914400" algn="l" rtl="0" fontAlgn="base">
        <a:spcBef>
          <a:spcPct val="0"/>
        </a:spcBef>
        <a:spcAft>
          <a:spcPct val="0"/>
        </a:spcAft>
        <a:buSzPct val="100000"/>
        <a:defRPr sz="3900" b="1">
          <a:solidFill>
            <a:schemeClr val="tx2"/>
          </a:solidFill>
          <a:latin typeface="Arial" pitchFamily="34" charset="0"/>
          <a:ea typeface="宋体" pitchFamily="2" charset="-122"/>
        </a:defRPr>
      </a:lvl7pPr>
      <a:lvl8pPr marL="1371600" algn="l" rtl="0" fontAlgn="base">
        <a:spcBef>
          <a:spcPct val="0"/>
        </a:spcBef>
        <a:spcAft>
          <a:spcPct val="0"/>
        </a:spcAft>
        <a:buSzPct val="100000"/>
        <a:defRPr sz="3900" b="1">
          <a:solidFill>
            <a:schemeClr val="tx2"/>
          </a:solidFill>
          <a:latin typeface="Arial" pitchFamily="34" charset="0"/>
          <a:ea typeface="宋体" pitchFamily="2" charset="-122"/>
        </a:defRPr>
      </a:lvl8pPr>
      <a:lvl9pPr marL="1828800" algn="l" rtl="0" fontAlgn="base">
        <a:spcBef>
          <a:spcPct val="0"/>
        </a:spcBef>
        <a:spcAft>
          <a:spcPct val="0"/>
        </a:spcAft>
        <a:buSzPct val="100000"/>
        <a:defRPr sz="3900" b="1">
          <a:solidFill>
            <a:schemeClr val="tx2"/>
          </a:solidFill>
          <a:latin typeface="Arial" pitchFamily="34" charset="0"/>
          <a:ea typeface="宋体" pitchFamily="2" charset="-122"/>
        </a:defRPr>
      </a:lvl9pPr>
    </p:titleStyle>
    <p:bodyStyle>
      <a:lvl1pPr marL="342900" indent="-342900" algn="l" rtl="0" fontAlgn="base">
        <a:spcBef>
          <a:spcPct val="20000"/>
        </a:spcBef>
        <a:spcAft>
          <a:spcPct val="0"/>
        </a:spcAft>
        <a:buClr>
          <a:schemeClr val="tx2"/>
        </a:buClr>
        <a:buSzPct val="70000"/>
        <a:buFont typeface="Wingdings" pitchFamily="2" charset="2"/>
        <a:buChar char="l"/>
        <a:defRPr sz="3000">
          <a:solidFill>
            <a:schemeClr val="tx2"/>
          </a:solidFill>
          <a:latin typeface="+mn-lt"/>
          <a:ea typeface="+mn-ea"/>
          <a:cs typeface="+mn-cs"/>
        </a:defRPr>
      </a:lvl1pPr>
      <a:lvl2pPr marL="690563" indent="-347663" algn="l" rtl="0" fontAlgn="base">
        <a:spcBef>
          <a:spcPct val="20000"/>
        </a:spcBef>
        <a:spcAft>
          <a:spcPct val="0"/>
        </a:spcAft>
        <a:buClr>
          <a:schemeClr val="accent2"/>
        </a:buClr>
        <a:buSzPct val="70000"/>
        <a:buFont typeface="Wingdings" pitchFamily="2" charset="2"/>
        <a:buChar char="l"/>
        <a:defRPr sz="2600">
          <a:solidFill>
            <a:schemeClr val="tx1"/>
          </a:solidFill>
          <a:latin typeface="+mn-lt"/>
          <a:ea typeface="+mn-ea"/>
        </a:defRPr>
      </a:lvl2pPr>
      <a:lvl3pPr marL="985838" indent="-293688" algn="l" rtl="0" fontAlgn="base">
        <a:spcBef>
          <a:spcPct val="20000"/>
        </a:spcBef>
        <a:spcAft>
          <a:spcPct val="0"/>
        </a:spcAft>
        <a:buClr>
          <a:schemeClr val="accent1"/>
        </a:buClr>
        <a:buSzPct val="70000"/>
        <a:buFont typeface="Wingdings" pitchFamily="2" charset="2"/>
        <a:buChar char="l"/>
        <a:defRPr sz="2300">
          <a:solidFill>
            <a:schemeClr val="tx1"/>
          </a:solidFill>
          <a:latin typeface="+mn-lt"/>
          <a:ea typeface="+mn-ea"/>
        </a:defRPr>
      </a:lvl3pPr>
      <a:lvl4pPr marL="1279525" indent="-292100" algn="l" rtl="0" fontAlgn="base">
        <a:spcBef>
          <a:spcPct val="20000"/>
        </a:spcBef>
        <a:spcAft>
          <a:spcPct val="0"/>
        </a:spcAft>
        <a:buClr>
          <a:schemeClr val="tx2"/>
        </a:buClr>
        <a:buSzPct val="75000"/>
        <a:buFont typeface="Wingdings" pitchFamily="2" charset="2"/>
        <a:buChar char="§"/>
        <a:defRPr sz="2000">
          <a:solidFill>
            <a:schemeClr val="tx1"/>
          </a:solidFill>
          <a:latin typeface="+mn-lt"/>
          <a:ea typeface="+mn-ea"/>
        </a:defRPr>
      </a:lvl4pPr>
      <a:lvl5pPr marL="1597025" indent="-314325" algn="l" rtl="0" fontAlgn="base">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5pPr>
      <a:lvl6pPr marL="2054225" indent="-314325" algn="l" rtl="0" fontAlgn="base">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6pPr>
      <a:lvl7pPr marL="2511425" indent="-314325" algn="l" rtl="0" fontAlgn="base">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7pPr>
      <a:lvl8pPr marL="2968625" indent="-314325" algn="l" rtl="0" fontAlgn="base">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8pPr>
      <a:lvl9pPr marL="3425825" indent="-314325" algn="l" rtl="0" fontAlgn="base">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Line 2"/>
          <p:cNvSpPr>
            <a:spLocks noChangeShapeType="1"/>
          </p:cNvSpPr>
          <p:nvPr/>
        </p:nvSpPr>
        <p:spPr bwMode="auto">
          <a:xfrm>
            <a:off x="8626475" y="152400"/>
            <a:ext cx="0" cy="1524000"/>
          </a:xfrm>
          <a:prstGeom prst="line">
            <a:avLst/>
          </a:prstGeom>
          <a:noFill/>
          <a:ln w="9525" cmpd="sng">
            <a:solidFill>
              <a:schemeClr val="tx1"/>
            </a:solidFill>
            <a:prstDash val="solid"/>
            <a:round/>
            <a:headEnd type="none" w="med" len="med"/>
            <a:tailEnd type="none" w="med" len="med"/>
          </a:ln>
          <a:effectLst/>
        </p:spPr>
        <p:txBody>
          <a:bodyPr/>
          <a:lstStyle/>
          <a:p>
            <a:pPr algn="l">
              <a:lnSpc>
                <a:spcPct val="100000"/>
              </a:lnSpc>
              <a:spcBef>
                <a:spcPct val="0"/>
              </a:spcBef>
              <a:buClr>
                <a:srgbClr val="000000"/>
              </a:buClr>
              <a:buSzPct val="100000"/>
              <a:buFontTx/>
              <a:buNone/>
            </a:pPr>
            <a:endParaRPr kumimoji="0" lang="zh-CN" altLang="en-US" sz="1800">
              <a:solidFill>
                <a:srgbClr val="000000"/>
              </a:solidFill>
              <a:latin typeface="Arial" pitchFamily="34" charset="0"/>
            </a:endParaRPr>
          </a:p>
        </p:txBody>
      </p:sp>
      <p:sp>
        <p:nvSpPr>
          <p:cNvPr id="1027" name="Rectangle 3"/>
          <p:cNvSpPr>
            <a:spLocks noGrp="1" noChangeArrowheads="1"/>
          </p:cNvSpPr>
          <p:nvPr>
            <p:ph type="title"/>
          </p:nvPr>
        </p:nvSpPr>
        <p:spPr bwMode="auto">
          <a:xfrm>
            <a:off x="495300" y="122238"/>
            <a:ext cx="8172450" cy="12954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p>
            <a:pPr lvl="0"/>
            <a:r>
              <a:rPr lang="zh-CN" altLang="en-US"/>
              <a:t>单击此处编辑母版标题样式</a:t>
            </a:r>
          </a:p>
        </p:txBody>
      </p:sp>
      <p:sp>
        <p:nvSpPr>
          <p:cNvPr id="1028" name="Rectangle 4"/>
          <p:cNvSpPr>
            <a:spLocks noGrp="1" noChangeArrowheads="1"/>
          </p:cNvSpPr>
          <p:nvPr>
            <p:ph type="body" idx="1"/>
          </p:nvPr>
        </p:nvSpPr>
        <p:spPr bwMode="auto">
          <a:xfrm>
            <a:off x="495300" y="1719263"/>
            <a:ext cx="8915400" cy="441166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29" name="Rectangle 5"/>
          <p:cNvSpPr>
            <a:spLocks noGrp="1" noChangeArrowheads="1"/>
          </p:cNvSpPr>
          <p:nvPr>
            <p:ph type="dt" sz="half" idx="2"/>
          </p:nvPr>
        </p:nvSpPr>
        <p:spPr bwMode="auto">
          <a:xfrm>
            <a:off x="495300" y="6248400"/>
            <a:ext cx="23114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000"/>
            </a:lvl1pPr>
          </a:lstStyle>
          <a:p>
            <a:pPr algn="l">
              <a:lnSpc>
                <a:spcPct val="100000"/>
              </a:lnSpc>
              <a:spcBef>
                <a:spcPct val="0"/>
              </a:spcBef>
              <a:buClr>
                <a:srgbClr val="000000"/>
              </a:buClr>
              <a:buSzPct val="100000"/>
              <a:buFontTx/>
              <a:buNone/>
            </a:pPr>
            <a:endParaRPr kumimoji="0" lang="en-US" altLang="zh-CN">
              <a:solidFill>
                <a:srgbClr val="000000"/>
              </a:solidFill>
              <a:latin typeface="Arial" pitchFamily="34" charset="0"/>
            </a:endParaRPr>
          </a:p>
        </p:txBody>
      </p:sp>
      <p:sp>
        <p:nvSpPr>
          <p:cNvPr id="1030" name="Rectangle 6"/>
          <p:cNvSpPr>
            <a:spLocks noGrp="1" noChangeArrowheads="1"/>
          </p:cNvSpPr>
          <p:nvPr>
            <p:ph type="ftr" sz="quarter" idx="3"/>
          </p:nvPr>
        </p:nvSpPr>
        <p:spPr bwMode="auto">
          <a:xfrm>
            <a:off x="3384550" y="6248400"/>
            <a:ext cx="31369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000"/>
            </a:lvl1pPr>
          </a:lstStyle>
          <a:p>
            <a:pPr>
              <a:lnSpc>
                <a:spcPct val="100000"/>
              </a:lnSpc>
              <a:spcBef>
                <a:spcPct val="0"/>
              </a:spcBef>
              <a:buClr>
                <a:srgbClr val="000000"/>
              </a:buClr>
              <a:buSzPct val="100000"/>
              <a:buFontTx/>
              <a:buNone/>
            </a:pPr>
            <a:endParaRPr kumimoji="0" lang="en-US" altLang="zh-CN">
              <a:solidFill>
                <a:srgbClr val="000000"/>
              </a:solidFill>
              <a:latin typeface="Arial" pitchFamily="34" charset="0"/>
            </a:endParaRPr>
          </a:p>
        </p:txBody>
      </p:sp>
      <p:sp>
        <p:nvSpPr>
          <p:cNvPr id="1031" name="Rectangle 7"/>
          <p:cNvSpPr>
            <a:spLocks noGrp="1" noChangeArrowheads="1"/>
          </p:cNvSpPr>
          <p:nvPr>
            <p:ph type="sldNum" sz="quarter" idx="4"/>
          </p:nvPr>
        </p:nvSpPr>
        <p:spPr bwMode="auto">
          <a:xfrm>
            <a:off x="7099300" y="6248400"/>
            <a:ext cx="23114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000"/>
            </a:lvl1pPr>
          </a:lstStyle>
          <a:p>
            <a:pPr>
              <a:lnSpc>
                <a:spcPct val="100000"/>
              </a:lnSpc>
              <a:spcBef>
                <a:spcPct val="0"/>
              </a:spcBef>
              <a:buClr>
                <a:srgbClr val="000000"/>
              </a:buClr>
              <a:buSzPct val="100000"/>
              <a:buFontTx/>
              <a:buNone/>
            </a:pPr>
            <a:fld id="{63747F70-A4D3-4BE4-A2BA-A536076A597C}" type="slidenum">
              <a:rPr kumimoji="0" lang="en-US" altLang="zh-CN" smtClean="0">
                <a:solidFill>
                  <a:srgbClr val="000000"/>
                </a:solidFill>
                <a:latin typeface="Arial" pitchFamily="34" charset="0"/>
              </a:rPr>
              <a:pPr>
                <a:lnSpc>
                  <a:spcPct val="100000"/>
                </a:lnSpc>
                <a:spcBef>
                  <a:spcPct val="0"/>
                </a:spcBef>
                <a:buClr>
                  <a:srgbClr val="000000"/>
                </a:buClr>
                <a:buSzPct val="100000"/>
                <a:buFontTx/>
                <a:buNone/>
              </a:pPr>
              <a:t>‹#›</a:t>
            </a:fld>
            <a:endParaRPr kumimoji="0" lang="en-US" altLang="zh-CN">
              <a:solidFill>
                <a:srgbClr val="000000"/>
              </a:solidFill>
              <a:latin typeface="Arial" pitchFamily="34" charset="0"/>
            </a:endParaRPr>
          </a:p>
        </p:txBody>
      </p:sp>
      <p:grpSp>
        <p:nvGrpSpPr>
          <p:cNvPr id="2" name="Group 8"/>
          <p:cNvGrpSpPr>
            <a:grpSpLocks/>
          </p:cNvGrpSpPr>
          <p:nvPr/>
        </p:nvGrpSpPr>
        <p:grpSpPr bwMode="auto">
          <a:xfrm>
            <a:off x="8832857" y="152400"/>
            <a:ext cx="858177" cy="1295400"/>
            <a:chOff x="5136" y="96"/>
            <a:chExt cx="499" cy="816"/>
          </a:xfrm>
        </p:grpSpPr>
        <p:sp>
          <p:nvSpPr>
            <p:cNvPr id="1033" name="Oval 9"/>
            <p:cNvSpPr>
              <a:spLocks noChangeArrowheads="1"/>
            </p:cNvSpPr>
            <p:nvPr/>
          </p:nvSpPr>
          <p:spPr bwMode="auto">
            <a:xfrm>
              <a:off x="5136" y="96"/>
              <a:ext cx="76" cy="76"/>
            </a:xfrm>
            <a:prstGeom prst="ellipse">
              <a:avLst/>
            </a:prstGeom>
            <a:solidFill>
              <a:schemeClr val="tx2"/>
            </a:solidFill>
            <a:ln w="9525">
              <a:noFill/>
              <a:round/>
              <a:headEnd/>
              <a:tailEnd/>
            </a:ln>
            <a:effectLst/>
          </p:spPr>
          <p:txBody>
            <a:bodyPr/>
            <a:lstStyle/>
            <a:p>
              <a:pPr algn="l">
                <a:lnSpc>
                  <a:spcPct val="100000"/>
                </a:lnSpc>
                <a:spcBef>
                  <a:spcPct val="0"/>
                </a:spcBef>
                <a:buClr>
                  <a:srgbClr val="000000"/>
                </a:buClr>
                <a:buSzPct val="100000"/>
                <a:buFontTx/>
                <a:buNone/>
              </a:pPr>
              <a:endParaRPr kumimoji="0" lang="zh-CN" altLang="en-US" sz="1800">
                <a:solidFill>
                  <a:srgbClr val="000000"/>
                </a:solidFill>
                <a:latin typeface="Arial" pitchFamily="34" charset="0"/>
              </a:endParaRPr>
            </a:p>
          </p:txBody>
        </p:sp>
        <p:sp>
          <p:nvSpPr>
            <p:cNvPr id="1034" name="Oval 10"/>
            <p:cNvSpPr>
              <a:spLocks noChangeArrowheads="1"/>
            </p:cNvSpPr>
            <p:nvPr/>
          </p:nvSpPr>
          <p:spPr bwMode="auto">
            <a:xfrm>
              <a:off x="5242" y="96"/>
              <a:ext cx="75" cy="76"/>
            </a:xfrm>
            <a:prstGeom prst="ellipse">
              <a:avLst/>
            </a:prstGeom>
            <a:solidFill>
              <a:schemeClr val="tx2"/>
            </a:solidFill>
            <a:ln w="9525">
              <a:noFill/>
              <a:round/>
              <a:headEnd/>
              <a:tailEnd/>
            </a:ln>
            <a:effectLst/>
          </p:spPr>
          <p:txBody>
            <a:bodyPr/>
            <a:lstStyle/>
            <a:p>
              <a:pPr algn="l">
                <a:lnSpc>
                  <a:spcPct val="100000"/>
                </a:lnSpc>
                <a:spcBef>
                  <a:spcPct val="0"/>
                </a:spcBef>
                <a:buClr>
                  <a:srgbClr val="000000"/>
                </a:buClr>
                <a:buSzPct val="100000"/>
                <a:buFontTx/>
                <a:buNone/>
              </a:pPr>
              <a:endParaRPr kumimoji="0" lang="zh-CN" altLang="en-US" sz="1800">
                <a:solidFill>
                  <a:srgbClr val="000000"/>
                </a:solidFill>
                <a:latin typeface="Arial" pitchFamily="34" charset="0"/>
              </a:endParaRPr>
            </a:p>
          </p:txBody>
        </p:sp>
        <p:sp>
          <p:nvSpPr>
            <p:cNvPr id="1035" name="Oval 11"/>
            <p:cNvSpPr>
              <a:spLocks noChangeArrowheads="1"/>
            </p:cNvSpPr>
            <p:nvPr/>
          </p:nvSpPr>
          <p:spPr bwMode="auto">
            <a:xfrm>
              <a:off x="5348" y="96"/>
              <a:ext cx="75" cy="76"/>
            </a:xfrm>
            <a:prstGeom prst="ellipse">
              <a:avLst/>
            </a:prstGeom>
            <a:solidFill>
              <a:schemeClr val="tx2"/>
            </a:solidFill>
            <a:ln w="9525">
              <a:noFill/>
              <a:round/>
              <a:headEnd/>
              <a:tailEnd/>
            </a:ln>
            <a:effectLst/>
          </p:spPr>
          <p:txBody>
            <a:bodyPr/>
            <a:lstStyle/>
            <a:p>
              <a:pPr algn="l">
                <a:lnSpc>
                  <a:spcPct val="100000"/>
                </a:lnSpc>
                <a:spcBef>
                  <a:spcPct val="0"/>
                </a:spcBef>
                <a:buClr>
                  <a:srgbClr val="000000"/>
                </a:buClr>
                <a:buSzPct val="100000"/>
                <a:buFontTx/>
                <a:buNone/>
              </a:pPr>
              <a:endParaRPr kumimoji="0" lang="zh-CN" altLang="en-US" sz="1800">
                <a:solidFill>
                  <a:srgbClr val="000000"/>
                </a:solidFill>
                <a:latin typeface="Arial" pitchFamily="34" charset="0"/>
              </a:endParaRPr>
            </a:p>
          </p:txBody>
        </p:sp>
        <p:sp>
          <p:nvSpPr>
            <p:cNvPr id="1036" name="Oval 12"/>
            <p:cNvSpPr>
              <a:spLocks noChangeArrowheads="1"/>
            </p:cNvSpPr>
            <p:nvPr/>
          </p:nvSpPr>
          <p:spPr bwMode="auto">
            <a:xfrm>
              <a:off x="5136" y="202"/>
              <a:ext cx="76" cy="75"/>
            </a:xfrm>
            <a:prstGeom prst="ellipse">
              <a:avLst/>
            </a:prstGeom>
            <a:solidFill>
              <a:schemeClr val="tx2"/>
            </a:solidFill>
            <a:ln w="9525">
              <a:noFill/>
              <a:round/>
              <a:headEnd/>
              <a:tailEnd/>
            </a:ln>
            <a:effectLst/>
          </p:spPr>
          <p:txBody>
            <a:bodyPr/>
            <a:lstStyle/>
            <a:p>
              <a:pPr algn="l">
                <a:lnSpc>
                  <a:spcPct val="100000"/>
                </a:lnSpc>
                <a:spcBef>
                  <a:spcPct val="0"/>
                </a:spcBef>
                <a:buClr>
                  <a:srgbClr val="000000"/>
                </a:buClr>
                <a:buSzPct val="100000"/>
                <a:buFontTx/>
                <a:buNone/>
              </a:pPr>
              <a:endParaRPr kumimoji="0" lang="zh-CN" altLang="en-US" sz="1800">
                <a:solidFill>
                  <a:srgbClr val="000000"/>
                </a:solidFill>
                <a:latin typeface="Arial" pitchFamily="34" charset="0"/>
              </a:endParaRPr>
            </a:p>
          </p:txBody>
        </p:sp>
        <p:sp>
          <p:nvSpPr>
            <p:cNvPr id="1037" name="Oval 13"/>
            <p:cNvSpPr>
              <a:spLocks noChangeArrowheads="1"/>
            </p:cNvSpPr>
            <p:nvPr/>
          </p:nvSpPr>
          <p:spPr bwMode="auto">
            <a:xfrm>
              <a:off x="5242" y="202"/>
              <a:ext cx="75" cy="75"/>
            </a:xfrm>
            <a:prstGeom prst="ellipse">
              <a:avLst/>
            </a:prstGeom>
            <a:solidFill>
              <a:schemeClr val="tx2"/>
            </a:solidFill>
            <a:ln w="9525">
              <a:noFill/>
              <a:round/>
              <a:headEnd/>
              <a:tailEnd/>
            </a:ln>
            <a:effectLst/>
          </p:spPr>
          <p:txBody>
            <a:bodyPr/>
            <a:lstStyle/>
            <a:p>
              <a:pPr algn="l">
                <a:lnSpc>
                  <a:spcPct val="100000"/>
                </a:lnSpc>
                <a:spcBef>
                  <a:spcPct val="0"/>
                </a:spcBef>
                <a:buClr>
                  <a:srgbClr val="000000"/>
                </a:buClr>
                <a:buSzPct val="100000"/>
                <a:buFontTx/>
                <a:buNone/>
              </a:pPr>
              <a:endParaRPr kumimoji="0" lang="zh-CN" altLang="en-US" sz="1800">
                <a:solidFill>
                  <a:srgbClr val="000000"/>
                </a:solidFill>
                <a:latin typeface="Arial" pitchFamily="34" charset="0"/>
              </a:endParaRPr>
            </a:p>
          </p:txBody>
        </p:sp>
        <p:sp>
          <p:nvSpPr>
            <p:cNvPr id="1038" name="Oval 14"/>
            <p:cNvSpPr>
              <a:spLocks noChangeArrowheads="1"/>
            </p:cNvSpPr>
            <p:nvPr/>
          </p:nvSpPr>
          <p:spPr bwMode="auto">
            <a:xfrm>
              <a:off x="5348" y="202"/>
              <a:ext cx="75" cy="75"/>
            </a:xfrm>
            <a:prstGeom prst="ellipse">
              <a:avLst/>
            </a:prstGeom>
            <a:solidFill>
              <a:schemeClr val="tx2"/>
            </a:solidFill>
            <a:ln w="9525">
              <a:noFill/>
              <a:round/>
              <a:headEnd/>
              <a:tailEnd/>
            </a:ln>
            <a:effectLst/>
          </p:spPr>
          <p:txBody>
            <a:bodyPr/>
            <a:lstStyle/>
            <a:p>
              <a:pPr algn="l">
                <a:lnSpc>
                  <a:spcPct val="100000"/>
                </a:lnSpc>
                <a:spcBef>
                  <a:spcPct val="0"/>
                </a:spcBef>
                <a:buClr>
                  <a:srgbClr val="000000"/>
                </a:buClr>
                <a:buSzPct val="100000"/>
                <a:buFontTx/>
                <a:buNone/>
              </a:pPr>
              <a:endParaRPr kumimoji="0" lang="zh-CN" altLang="en-US" sz="1800">
                <a:solidFill>
                  <a:srgbClr val="000000"/>
                </a:solidFill>
                <a:latin typeface="Arial" pitchFamily="34" charset="0"/>
              </a:endParaRPr>
            </a:p>
          </p:txBody>
        </p:sp>
        <p:sp>
          <p:nvSpPr>
            <p:cNvPr id="1039" name="Oval 15"/>
            <p:cNvSpPr>
              <a:spLocks noChangeArrowheads="1"/>
            </p:cNvSpPr>
            <p:nvPr/>
          </p:nvSpPr>
          <p:spPr bwMode="auto">
            <a:xfrm>
              <a:off x="5454" y="202"/>
              <a:ext cx="75" cy="75"/>
            </a:xfrm>
            <a:prstGeom prst="ellipse">
              <a:avLst/>
            </a:prstGeom>
            <a:solidFill>
              <a:schemeClr val="accent2"/>
            </a:solidFill>
            <a:ln w="9525">
              <a:noFill/>
              <a:round/>
              <a:headEnd/>
              <a:tailEnd/>
            </a:ln>
            <a:effectLst/>
          </p:spPr>
          <p:txBody>
            <a:bodyPr/>
            <a:lstStyle/>
            <a:p>
              <a:pPr algn="l">
                <a:lnSpc>
                  <a:spcPct val="100000"/>
                </a:lnSpc>
                <a:spcBef>
                  <a:spcPct val="0"/>
                </a:spcBef>
                <a:buClr>
                  <a:srgbClr val="000000"/>
                </a:buClr>
                <a:buSzPct val="100000"/>
                <a:buFontTx/>
                <a:buNone/>
              </a:pPr>
              <a:endParaRPr kumimoji="0" lang="zh-CN" altLang="en-US" sz="1800">
                <a:solidFill>
                  <a:srgbClr val="000000"/>
                </a:solidFill>
                <a:latin typeface="Arial" pitchFamily="34" charset="0"/>
              </a:endParaRPr>
            </a:p>
          </p:txBody>
        </p:sp>
        <p:sp>
          <p:nvSpPr>
            <p:cNvPr id="1040" name="Oval 16"/>
            <p:cNvSpPr>
              <a:spLocks noChangeArrowheads="1"/>
            </p:cNvSpPr>
            <p:nvPr/>
          </p:nvSpPr>
          <p:spPr bwMode="auto">
            <a:xfrm>
              <a:off x="5136" y="308"/>
              <a:ext cx="76" cy="75"/>
            </a:xfrm>
            <a:prstGeom prst="ellipse">
              <a:avLst/>
            </a:prstGeom>
            <a:solidFill>
              <a:schemeClr val="tx2"/>
            </a:solidFill>
            <a:ln w="9525">
              <a:noFill/>
              <a:round/>
              <a:headEnd/>
              <a:tailEnd/>
            </a:ln>
            <a:effectLst/>
          </p:spPr>
          <p:txBody>
            <a:bodyPr/>
            <a:lstStyle/>
            <a:p>
              <a:pPr algn="l">
                <a:lnSpc>
                  <a:spcPct val="100000"/>
                </a:lnSpc>
                <a:spcBef>
                  <a:spcPct val="0"/>
                </a:spcBef>
                <a:buClr>
                  <a:srgbClr val="000000"/>
                </a:buClr>
                <a:buSzPct val="100000"/>
                <a:buFontTx/>
                <a:buNone/>
              </a:pPr>
              <a:endParaRPr kumimoji="0" lang="zh-CN" altLang="en-US" sz="1800">
                <a:solidFill>
                  <a:srgbClr val="000000"/>
                </a:solidFill>
                <a:latin typeface="Arial" pitchFamily="34" charset="0"/>
              </a:endParaRPr>
            </a:p>
          </p:txBody>
        </p:sp>
        <p:sp>
          <p:nvSpPr>
            <p:cNvPr id="1041" name="Oval 17"/>
            <p:cNvSpPr>
              <a:spLocks noChangeArrowheads="1"/>
            </p:cNvSpPr>
            <p:nvPr/>
          </p:nvSpPr>
          <p:spPr bwMode="auto">
            <a:xfrm>
              <a:off x="5242" y="308"/>
              <a:ext cx="75" cy="75"/>
            </a:xfrm>
            <a:prstGeom prst="ellipse">
              <a:avLst/>
            </a:prstGeom>
            <a:solidFill>
              <a:schemeClr val="tx2"/>
            </a:solidFill>
            <a:ln w="9525">
              <a:noFill/>
              <a:round/>
              <a:headEnd/>
              <a:tailEnd/>
            </a:ln>
            <a:effectLst/>
          </p:spPr>
          <p:txBody>
            <a:bodyPr/>
            <a:lstStyle/>
            <a:p>
              <a:pPr algn="l">
                <a:lnSpc>
                  <a:spcPct val="100000"/>
                </a:lnSpc>
                <a:spcBef>
                  <a:spcPct val="0"/>
                </a:spcBef>
                <a:buClr>
                  <a:srgbClr val="000000"/>
                </a:buClr>
                <a:buSzPct val="100000"/>
                <a:buFontTx/>
                <a:buNone/>
              </a:pPr>
              <a:endParaRPr kumimoji="0" lang="zh-CN" altLang="en-US" sz="1800">
                <a:solidFill>
                  <a:srgbClr val="000000"/>
                </a:solidFill>
                <a:latin typeface="Arial" pitchFamily="34" charset="0"/>
              </a:endParaRPr>
            </a:p>
          </p:txBody>
        </p:sp>
        <p:sp>
          <p:nvSpPr>
            <p:cNvPr id="1042" name="Oval 18"/>
            <p:cNvSpPr>
              <a:spLocks noChangeArrowheads="1"/>
            </p:cNvSpPr>
            <p:nvPr/>
          </p:nvSpPr>
          <p:spPr bwMode="auto">
            <a:xfrm>
              <a:off x="5348" y="308"/>
              <a:ext cx="75" cy="75"/>
            </a:xfrm>
            <a:prstGeom prst="ellipse">
              <a:avLst/>
            </a:prstGeom>
            <a:solidFill>
              <a:schemeClr val="accent2"/>
            </a:solidFill>
            <a:ln w="9525">
              <a:noFill/>
              <a:round/>
              <a:headEnd/>
              <a:tailEnd/>
            </a:ln>
            <a:effectLst/>
          </p:spPr>
          <p:txBody>
            <a:bodyPr/>
            <a:lstStyle/>
            <a:p>
              <a:pPr algn="l">
                <a:lnSpc>
                  <a:spcPct val="100000"/>
                </a:lnSpc>
                <a:spcBef>
                  <a:spcPct val="0"/>
                </a:spcBef>
                <a:buClr>
                  <a:srgbClr val="000000"/>
                </a:buClr>
                <a:buSzPct val="100000"/>
                <a:buFontTx/>
                <a:buNone/>
              </a:pPr>
              <a:endParaRPr kumimoji="0" lang="zh-CN" altLang="en-US" sz="1800">
                <a:solidFill>
                  <a:srgbClr val="000000"/>
                </a:solidFill>
                <a:latin typeface="Arial" pitchFamily="34" charset="0"/>
              </a:endParaRPr>
            </a:p>
          </p:txBody>
        </p:sp>
        <p:sp>
          <p:nvSpPr>
            <p:cNvPr id="1043" name="Oval 19"/>
            <p:cNvSpPr>
              <a:spLocks noChangeArrowheads="1"/>
            </p:cNvSpPr>
            <p:nvPr/>
          </p:nvSpPr>
          <p:spPr bwMode="auto">
            <a:xfrm>
              <a:off x="5454" y="308"/>
              <a:ext cx="75" cy="75"/>
            </a:xfrm>
            <a:prstGeom prst="ellipse">
              <a:avLst/>
            </a:prstGeom>
            <a:solidFill>
              <a:schemeClr val="accent2"/>
            </a:solidFill>
            <a:ln w="9525">
              <a:noFill/>
              <a:round/>
              <a:headEnd/>
              <a:tailEnd/>
            </a:ln>
            <a:effectLst/>
          </p:spPr>
          <p:txBody>
            <a:bodyPr/>
            <a:lstStyle/>
            <a:p>
              <a:pPr algn="l">
                <a:lnSpc>
                  <a:spcPct val="100000"/>
                </a:lnSpc>
                <a:spcBef>
                  <a:spcPct val="0"/>
                </a:spcBef>
                <a:buClr>
                  <a:srgbClr val="000000"/>
                </a:buClr>
                <a:buSzPct val="100000"/>
                <a:buFontTx/>
                <a:buNone/>
              </a:pPr>
              <a:endParaRPr kumimoji="0" lang="zh-CN" altLang="en-US" sz="1800">
                <a:solidFill>
                  <a:srgbClr val="000000"/>
                </a:solidFill>
                <a:latin typeface="Arial" pitchFamily="34" charset="0"/>
              </a:endParaRPr>
            </a:p>
          </p:txBody>
        </p:sp>
        <p:sp>
          <p:nvSpPr>
            <p:cNvPr id="1044" name="Oval 20"/>
            <p:cNvSpPr>
              <a:spLocks noChangeArrowheads="1"/>
            </p:cNvSpPr>
            <p:nvPr/>
          </p:nvSpPr>
          <p:spPr bwMode="auto">
            <a:xfrm>
              <a:off x="5559" y="308"/>
              <a:ext cx="76" cy="75"/>
            </a:xfrm>
            <a:prstGeom prst="ellipse">
              <a:avLst/>
            </a:prstGeom>
            <a:solidFill>
              <a:schemeClr val="accent1"/>
            </a:solidFill>
            <a:ln w="9525">
              <a:noFill/>
              <a:round/>
              <a:headEnd/>
              <a:tailEnd/>
            </a:ln>
            <a:effectLst/>
          </p:spPr>
          <p:txBody>
            <a:bodyPr/>
            <a:lstStyle/>
            <a:p>
              <a:pPr algn="l">
                <a:lnSpc>
                  <a:spcPct val="100000"/>
                </a:lnSpc>
                <a:spcBef>
                  <a:spcPct val="0"/>
                </a:spcBef>
                <a:buClr>
                  <a:srgbClr val="000000"/>
                </a:buClr>
                <a:buSzPct val="100000"/>
                <a:buFontTx/>
                <a:buNone/>
              </a:pPr>
              <a:endParaRPr kumimoji="0" lang="zh-CN" altLang="en-US" sz="1800">
                <a:solidFill>
                  <a:srgbClr val="000000"/>
                </a:solidFill>
                <a:latin typeface="Arial" pitchFamily="34" charset="0"/>
              </a:endParaRPr>
            </a:p>
          </p:txBody>
        </p:sp>
        <p:sp>
          <p:nvSpPr>
            <p:cNvPr id="1045" name="Oval 21"/>
            <p:cNvSpPr>
              <a:spLocks noChangeArrowheads="1"/>
            </p:cNvSpPr>
            <p:nvPr/>
          </p:nvSpPr>
          <p:spPr bwMode="auto">
            <a:xfrm>
              <a:off x="5136" y="413"/>
              <a:ext cx="76" cy="76"/>
            </a:xfrm>
            <a:prstGeom prst="ellipse">
              <a:avLst/>
            </a:prstGeom>
            <a:solidFill>
              <a:schemeClr val="tx2"/>
            </a:solidFill>
            <a:ln w="9525">
              <a:noFill/>
              <a:round/>
              <a:headEnd/>
              <a:tailEnd/>
            </a:ln>
            <a:effectLst/>
          </p:spPr>
          <p:txBody>
            <a:bodyPr/>
            <a:lstStyle/>
            <a:p>
              <a:pPr algn="l">
                <a:lnSpc>
                  <a:spcPct val="100000"/>
                </a:lnSpc>
                <a:spcBef>
                  <a:spcPct val="0"/>
                </a:spcBef>
                <a:buClr>
                  <a:srgbClr val="000000"/>
                </a:buClr>
                <a:buSzPct val="100000"/>
                <a:buFontTx/>
                <a:buNone/>
              </a:pPr>
              <a:endParaRPr kumimoji="0" lang="zh-CN" altLang="en-US" sz="1800">
                <a:solidFill>
                  <a:srgbClr val="000000"/>
                </a:solidFill>
                <a:latin typeface="Arial" pitchFamily="34" charset="0"/>
              </a:endParaRPr>
            </a:p>
          </p:txBody>
        </p:sp>
        <p:sp>
          <p:nvSpPr>
            <p:cNvPr id="1046" name="Oval 22"/>
            <p:cNvSpPr>
              <a:spLocks noChangeArrowheads="1"/>
            </p:cNvSpPr>
            <p:nvPr/>
          </p:nvSpPr>
          <p:spPr bwMode="auto">
            <a:xfrm>
              <a:off x="5242" y="413"/>
              <a:ext cx="75" cy="76"/>
            </a:xfrm>
            <a:prstGeom prst="ellipse">
              <a:avLst/>
            </a:prstGeom>
            <a:solidFill>
              <a:schemeClr val="accent2"/>
            </a:solidFill>
            <a:ln w="9525">
              <a:noFill/>
              <a:round/>
              <a:headEnd/>
              <a:tailEnd/>
            </a:ln>
            <a:effectLst/>
          </p:spPr>
          <p:txBody>
            <a:bodyPr/>
            <a:lstStyle/>
            <a:p>
              <a:pPr algn="l">
                <a:lnSpc>
                  <a:spcPct val="100000"/>
                </a:lnSpc>
                <a:spcBef>
                  <a:spcPct val="0"/>
                </a:spcBef>
                <a:buClr>
                  <a:srgbClr val="000000"/>
                </a:buClr>
                <a:buSzPct val="100000"/>
                <a:buFontTx/>
                <a:buNone/>
              </a:pPr>
              <a:endParaRPr kumimoji="0" lang="zh-CN" altLang="en-US" sz="1800">
                <a:solidFill>
                  <a:srgbClr val="000000"/>
                </a:solidFill>
                <a:latin typeface="Arial" pitchFamily="34" charset="0"/>
              </a:endParaRPr>
            </a:p>
          </p:txBody>
        </p:sp>
        <p:sp>
          <p:nvSpPr>
            <p:cNvPr id="1047" name="Oval 23"/>
            <p:cNvSpPr>
              <a:spLocks noChangeArrowheads="1"/>
            </p:cNvSpPr>
            <p:nvPr/>
          </p:nvSpPr>
          <p:spPr bwMode="auto">
            <a:xfrm>
              <a:off x="5348" y="413"/>
              <a:ext cx="75" cy="76"/>
            </a:xfrm>
            <a:prstGeom prst="ellipse">
              <a:avLst/>
            </a:prstGeom>
            <a:solidFill>
              <a:schemeClr val="accent2"/>
            </a:solidFill>
            <a:ln w="9525">
              <a:noFill/>
              <a:round/>
              <a:headEnd/>
              <a:tailEnd/>
            </a:ln>
            <a:effectLst/>
          </p:spPr>
          <p:txBody>
            <a:bodyPr/>
            <a:lstStyle/>
            <a:p>
              <a:pPr algn="l">
                <a:lnSpc>
                  <a:spcPct val="100000"/>
                </a:lnSpc>
                <a:spcBef>
                  <a:spcPct val="0"/>
                </a:spcBef>
                <a:buClr>
                  <a:srgbClr val="000000"/>
                </a:buClr>
                <a:buSzPct val="100000"/>
                <a:buFontTx/>
                <a:buNone/>
              </a:pPr>
              <a:endParaRPr kumimoji="0" lang="zh-CN" altLang="en-US" sz="1800">
                <a:solidFill>
                  <a:srgbClr val="000000"/>
                </a:solidFill>
                <a:latin typeface="Arial" pitchFamily="34" charset="0"/>
              </a:endParaRPr>
            </a:p>
          </p:txBody>
        </p:sp>
        <p:sp>
          <p:nvSpPr>
            <p:cNvPr id="1048" name="Oval 24"/>
            <p:cNvSpPr>
              <a:spLocks noChangeArrowheads="1"/>
            </p:cNvSpPr>
            <p:nvPr/>
          </p:nvSpPr>
          <p:spPr bwMode="auto">
            <a:xfrm>
              <a:off x="5454" y="413"/>
              <a:ext cx="75" cy="76"/>
            </a:xfrm>
            <a:prstGeom prst="ellipse">
              <a:avLst/>
            </a:prstGeom>
            <a:solidFill>
              <a:schemeClr val="accent1"/>
            </a:solidFill>
            <a:ln w="9525">
              <a:noFill/>
              <a:round/>
              <a:headEnd/>
              <a:tailEnd/>
            </a:ln>
            <a:effectLst/>
          </p:spPr>
          <p:txBody>
            <a:bodyPr/>
            <a:lstStyle/>
            <a:p>
              <a:pPr algn="l">
                <a:lnSpc>
                  <a:spcPct val="100000"/>
                </a:lnSpc>
                <a:spcBef>
                  <a:spcPct val="0"/>
                </a:spcBef>
                <a:buClr>
                  <a:srgbClr val="000000"/>
                </a:buClr>
                <a:buSzPct val="100000"/>
                <a:buFontTx/>
                <a:buNone/>
              </a:pPr>
              <a:endParaRPr kumimoji="0" lang="zh-CN" altLang="en-US" sz="1800">
                <a:solidFill>
                  <a:srgbClr val="000000"/>
                </a:solidFill>
                <a:latin typeface="Arial" pitchFamily="34" charset="0"/>
              </a:endParaRPr>
            </a:p>
          </p:txBody>
        </p:sp>
        <p:sp>
          <p:nvSpPr>
            <p:cNvPr id="1049" name="Oval 25"/>
            <p:cNvSpPr>
              <a:spLocks noChangeArrowheads="1"/>
            </p:cNvSpPr>
            <p:nvPr/>
          </p:nvSpPr>
          <p:spPr bwMode="auto">
            <a:xfrm>
              <a:off x="5136" y="519"/>
              <a:ext cx="76" cy="76"/>
            </a:xfrm>
            <a:prstGeom prst="ellipse">
              <a:avLst/>
            </a:prstGeom>
            <a:solidFill>
              <a:schemeClr val="accent2"/>
            </a:solidFill>
            <a:ln w="9525">
              <a:noFill/>
              <a:round/>
              <a:headEnd/>
              <a:tailEnd/>
            </a:ln>
            <a:effectLst/>
          </p:spPr>
          <p:txBody>
            <a:bodyPr/>
            <a:lstStyle/>
            <a:p>
              <a:pPr algn="l">
                <a:lnSpc>
                  <a:spcPct val="100000"/>
                </a:lnSpc>
                <a:spcBef>
                  <a:spcPct val="0"/>
                </a:spcBef>
                <a:buClr>
                  <a:srgbClr val="000000"/>
                </a:buClr>
                <a:buSzPct val="100000"/>
                <a:buFontTx/>
                <a:buNone/>
              </a:pPr>
              <a:endParaRPr kumimoji="0" lang="zh-CN" altLang="en-US" sz="1800">
                <a:solidFill>
                  <a:srgbClr val="000000"/>
                </a:solidFill>
                <a:latin typeface="Arial" pitchFamily="34" charset="0"/>
              </a:endParaRPr>
            </a:p>
          </p:txBody>
        </p:sp>
        <p:sp>
          <p:nvSpPr>
            <p:cNvPr id="1050" name="Oval 26"/>
            <p:cNvSpPr>
              <a:spLocks noChangeArrowheads="1"/>
            </p:cNvSpPr>
            <p:nvPr/>
          </p:nvSpPr>
          <p:spPr bwMode="auto">
            <a:xfrm>
              <a:off x="5242" y="519"/>
              <a:ext cx="75" cy="76"/>
            </a:xfrm>
            <a:prstGeom prst="ellipse">
              <a:avLst/>
            </a:prstGeom>
            <a:solidFill>
              <a:schemeClr val="accent2"/>
            </a:solidFill>
            <a:ln w="9525">
              <a:noFill/>
              <a:round/>
              <a:headEnd/>
              <a:tailEnd/>
            </a:ln>
            <a:effectLst/>
          </p:spPr>
          <p:txBody>
            <a:bodyPr/>
            <a:lstStyle/>
            <a:p>
              <a:pPr algn="l">
                <a:lnSpc>
                  <a:spcPct val="100000"/>
                </a:lnSpc>
                <a:spcBef>
                  <a:spcPct val="0"/>
                </a:spcBef>
                <a:buClr>
                  <a:srgbClr val="000000"/>
                </a:buClr>
                <a:buSzPct val="100000"/>
                <a:buFontTx/>
                <a:buNone/>
              </a:pPr>
              <a:endParaRPr kumimoji="0" lang="zh-CN" altLang="en-US" sz="1800">
                <a:solidFill>
                  <a:srgbClr val="000000"/>
                </a:solidFill>
                <a:latin typeface="Arial" pitchFamily="34" charset="0"/>
              </a:endParaRPr>
            </a:p>
          </p:txBody>
        </p:sp>
        <p:sp>
          <p:nvSpPr>
            <p:cNvPr id="1051" name="Oval 27"/>
            <p:cNvSpPr>
              <a:spLocks noChangeArrowheads="1"/>
            </p:cNvSpPr>
            <p:nvPr/>
          </p:nvSpPr>
          <p:spPr bwMode="auto">
            <a:xfrm>
              <a:off x="5348" y="519"/>
              <a:ext cx="75" cy="76"/>
            </a:xfrm>
            <a:prstGeom prst="ellipse">
              <a:avLst/>
            </a:prstGeom>
            <a:solidFill>
              <a:schemeClr val="accent1"/>
            </a:solidFill>
            <a:ln w="9525">
              <a:noFill/>
              <a:round/>
              <a:headEnd/>
              <a:tailEnd/>
            </a:ln>
            <a:effectLst/>
          </p:spPr>
          <p:txBody>
            <a:bodyPr/>
            <a:lstStyle/>
            <a:p>
              <a:pPr algn="l">
                <a:lnSpc>
                  <a:spcPct val="100000"/>
                </a:lnSpc>
                <a:spcBef>
                  <a:spcPct val="0"/>
                </a:spcBef>
                <a:buClr>
                  <a:srgbClr val="000000"/>
                </a:buClr>
                <a:buSzPct val="100000"/>
                <a:buFontTx/>
                <a:buNone/>
              </a:pPr>
              <a:endParaRPr kumimoji="0" lang="zh-CN" altLang="en-US" sz="1800">
                <a:solidFill>
                  <a:srgbClr val="000000"/>
                </a:solidFill>
                <a:latin typeface="Arial" pitchFamily="34" charset="0"/>
              </a:endParaRPr>
            </a:p>
          </p:txBody>
        </p:sp>
        <p:sp>
          <p:nvSpPr>
            <p:cNvPr id="1052" name="Oval 28"/>
            <p:cNvSpPr>
              <a:spLocks noChangeArrowheads="1"/>
            </p:cNvSpPr>
            <p:nvPr/>
          </p:nvSpPr>
          <p:spPr bwMode="auto">
            <a:xfrm>
              <a:off x="5454" y="519"/>
              <a:ext cx="75" cy="76"/>
            </a:xfrm>
            <a:prstGeom prst="ellipse">
              <a:avLst/>
            </a:prstGeom>
            <a:solidFill>
              <a:schemeClr val="accent1"/>
            </a:solidFill>
            <a:ln w="9525">
              <a:noFill/>
              <a:round/>
              <a:headEnd/>
              <a:tailEnd/>
            </a:ln>
            <a:effectLst/>
          </p:spPr>
          <p:txBody>
            <a:bodyPr/>
            <a:lstStyle/>
            <a:p>
              <a:pPr algn="l">
                <a:lnSpc>
                  <a:spcPct val="100000"/>
                </a:lnSpc>
                <a:spcBef>
                  <a:spcPct val="0"/>
                </a:spcBef>
                <a:buClr>
                  <a:srgbClr val="000000"/>
                </a:buClr>
                <a:buSzPct val="100000"/>
                <a:buFontTx/>
                <a:buNone/>
              </a:pPr>
              <a:endParaRPr kumimoji="0" lang="zh-CN" altLang="en-US" sz="1800">
                <a:solidFill>
                  <a:srgbClr val="000000"/>
                </a:solidFill>
                <a:latin typeface="Arial" pitchFamily="34" charset="0"/>
              </a:endParaRPr>
            </a:p>
          </p:txBody>
        </p:sp>
        <p:sp>
          <p:nvSpPr>
            <p:cNvPr id="1053" name="Oval 29"/>
            <p:cNvSpPr>
              <a:spLocks noChangeArrowheads="1"/>
            </p:cNvSpPr>
            <p:nvPr/>
          </p:nvSpPr>
          <p:spPr bwMode="auto">
            <a:xfrm>
              <a:off x="5559" y="519"/>
              <a:ext cx="76" cy="76"/>
            </a:xfrm>
            <a:prstGeom prst="ellipse">
              <a:avLst/>
            </a:prstGeom>
            <a:solidFill>
              <a:schemeClr val="folHlink"/>
            </a:solidFill>
            <a:ln w="9525">
              <a:noFill/>
              <a:round/>
              <a:headEnd/>
              <a:tailEnd/>
            </a:ln>
            <a:effectLst/>
          </p:spPr>
          <p:txBody>
            <a:bodyPr/>
            <a:lstStyle/>
            <a:p>
              <a:pPr algn="l">
                <a:lnSpc>
                  <a:spcPct val="100000"/>
                </a:lnSpc>
                <a:spcBef>
                  <a:spcPct val="0"/>
                </a:spcBef>
                <a:buClr>
                  <a:srgbClr val="000000"/>
                </a:buClr>
                <a:buSzPct val="100000"/>
                <a:buFontTx/>
                <a:buNone/>
              </a:pPr>
              <a:endParaRPr kumimoji="0" lang="zh-CN" altLang="en-US" sz="1800">
                <a:solidFill>
                  <a:srgbClr val="000000"/>
                </a:solidFill>
                <a:latin typeface="Arial" pitchFamily="34" charset="0"/>
              </a:endParaRPr>
            </a:p>
          </p:txBody>
        </p:sp>
        <p:sp>
          <p:nvSpPr>
            <p:cNvPr id="1054" name="Oval 30"/>
            <p:cNvSpPr>
              <a:spLocks noChangeArrowheads="1"/>
            </p:cNvSpPr>
            <p:nvPr/>
          </p:nvSpPr>
          <p:spPr bwMode="auto">
            <a:xfrm>
              <a:off x="5136" y="625"/>
              <a:ext cx="76" cy="75"/>
            </a:xfrm>
            <a:prstGeom prst="ellipse">
              <a:avLst/>
            </a:prstGeom>
            <a:solidFill>
              <a:schemeClr val="accent2"/>
            </a:solidFill>
            <a:ln w="9525">
              <a:noFill/>
              <a:round/>
              <a:headEnd/>
              <a:tailEnd/>
            </a:ln>
            <a:effectLst/>
          </p:spPr>
          <p:txBody>
            <a:bodyPr/>
            <a:lstStyle/>
            <a:p>
              <a:pPr algn="l">
                <a:lnSpc>
                  <a:spcPct val="100000"/>
                </a:lnSpc>
                <a:spcBef>
                  <a:spcPct val="0"/>
                </a:spcBef>
                <a:buClr>
                  <a:srgbClr val="000000"/>
                </a:buClr>
                <a:buSzPct val="100000"/>
                <a:buFontTx/>
                <a:buNone/>
              </a:pPr>
              <a:endParaRPr kumimoji="0" lang="zh-CN" altLang="en-US" sz="1800">
                <a:solidFill>
                  <a:srgbClr val="000000"/>
                </a:solidFill>
                <a:latin typeface="Arial" pitchFamily="34" charset="0"/>
              </a:endParaRPr>
            </a:p>
          </p:txBody>
        </p:sp>
        <p:sp>
          <p:nvSpPr>
            <p:cNvPr id="1055" name="Oval 31"/>
            <p:cNvSpPr>
              <a:spLocks noChangeArrowheads="1"/>
            </p:cNvSpPr>
            <p:nvPr/>
          </p:nvSpPr>
          <p:spPr bwMode="auto">
            <a:xfrm>
              <a:off x="5242" y="625"/>
              <a:ext cx="75" cy="75"/>
            </a:xfrm>
            <a:prstGeom prst="ellipse">
              <a:avLst/>
            </a:prstGeom>
            <a:solidFill>
              <a:schemeClr val="accent1"/>
            </a:solidFill>
            <a:ln w="9525">
              <a:noFill/>
              <a:round/>
              <a:headEnd/>
              <a:tailEnd/>
            </a:ln>
            <a:effectLst/>
          </p:spPr>
          <p:txBody>
            <a:bodyPr/>
            <a:lstStyle/>
            <a:p>
              <a:pPr algn="l">
                <a:lnSpc>
                  <a:spcPct val="100000"/>
                </a:lnSpc>
                <a:spcBef>
                  <a:spcPct val="0"/>
                </a:spcBef>
                <a:buClr>
                  <a:srgbClr val="000000"/>
                </a:buClr>
                <a:buSzPct val="100000"/>
                <a:buFontTx/>
                <a:buNone/>
              </a:pPr>
              <a:endParaRPr kumimoji="0" lang="zh-CN" altLang="en-US" sz="1800">
                <a:solidFill>
                  <a:srgbClr val="000000"/>
                </a:solidFill>
                <a:latin typeface="Arial" pitchFamily="34" charset="0"/>
              </a:endParaRPr>
            </a:p>
          </p:txBody>
        </p:sp>
        <p:sp>
          <p:nvSpPr>
            <p:cNvPr id="1056" name="Oval 32"/>
            <p:cNvSpPr>
              <a:spLocks noChangeArrowheads="1"/>
            </p:cNvSpPr>
            <p:nvPr/>
          </p:nvSpPr>
          <p:spPr bwMode="auto">
            <a:xfrm>
              <a:off x="5348" y="625"/>
              <a:ext cx="75" cy="75"/>
            </a:xfrm>
            <a:prstGeom prst="ellipse">
              <a:avLst/>
            </a:prstGeom>
            <a:solidFill>
              <a:schemeClr val="accent1"/>
            </a:solidFill>
            <a:ln w="9525">
              <a:noFill/>
              <a:round/>
              <a:headEnd/>
              <a:tailEnd/>
            </a:ln>
            <a:effectLst/>
          </p:spPr>
          <p:txBody>
            <a:bodyPr/>
            <a:lstStyle/>
            <a:p>
              <a:pPr algn="l">
                <a:lnSpc>
                  <a:spcPct val="100000"/>
                </a:lnSpc>
                <a:spcBef>
                  <a:spcPct val="0"/>
                </a:spcBef>
                <a:buClr>
                  <a:srgbClr val="000000"/>
                </a:buClr>
                <a:buSzPct val="100000"/>
                <a:buFontTx/>
                <a:buNone/>
              </a:pPr>
              <a:endParaRPr kumimoji="0" lang="zh-CN" altLang="en-US" sz="1800">
                <a:solidFill>
                  <a:srgbClr val="000000"/>
                </a:solidFill>
                <a:latin typeface="Arial" pitchFamily="34" charset="0"/>
              </a:endParaRPr>
            </a:p>
          </p:txBody>
        </p:sp>
        <p:sp>
          <p:nvSpPr>
            <p:cNvPr id="1057" name="Oval 33"/>
            <p:cNvSpPr>
              <a:spLocks noChangeArrowheads="1"/>
            </p:cNvSpPr>
            <p:nvPr/>
          </p:nvSpPr>
          <p:spPr bwMode="auto">
            <a:xfrm>
              <a:off x="5454" y="625"/>
              <a:ext cx="75" cy="75"/>
            </a:xfrm>
            <a:prstGeom prst="ellipse">
              <a:avLst/>
            </a:prstGeom>
            <a:solidFill>
              <a:schemeClr val="folHlink"/>
            </a:solidFill>
            <a:ln w="9525">
              <a:noFill/>
              <a:round/>
              <a:headEnd/>
              <a:tailEnd/>
            </a:ln>
            <a:effectLst/>
          </p:spPr>
          <p:txBody>
            <a:bodyPr/>
            <a:lstStyle/>
            <a:p>
              <a:pPr algn="l">
                <a:lnSpc>
                  <a:spcPct val="100000"/>
                </a:lnSpc>
                <a:spcBef>
                  <a:spcPct val="0"/>
                </a:spcBef>
                <a:buClr>
                  <a:srgbClr val="000000"/>
                </a:buClr>
                <a:buSzPct val="100000"/>
                <a:buFontTx/>
                <a:buNone/>
              </a:pPr>
              <a:endParaRPr kumimoji="0" lang="zh-CN" altLang="en-US" sz="1800">
                <a:solidFill>
                  <a:srgbClr val="000000"/>
                </a:solidFill>
                <a:latin typeface="Arial" pitchFamily="34" charset="0"/>
              </a:endParaRPr>
            </a:p>
          </p:txBody>
        </p:sp>
        <p:sp>
          <p:nvSpPr>
            <p:cNvPr id="1058" name="Oval 34"/>
            <p:cNvSpPr>
              <a:spLocks noChangeArrowheads="1"/>
            </p:cNvSpPr>
            <p:nvPr/>
          </p:nvSpPr>
          <p:spPr bwMode="auto">
            <a:xfrm>
              <a:off x="5136" y="731"/>
              <a:ext cx="76" cy="75"/>
            </a:xfrm>
            <a:prstGeom prst="ellipse">
              <a:avLst/>
            </a:prstGeom>
            <a:solidFill>
              <a:schemeClr val="accent1"/>
            </a:solidFill>
            <a:ln w="9525">
              <a:noFill/>
              <a:round/>
              <a:headEnd/>
              <a:tailEnd/>
            </a:ln>
            <a:effectLst/>
          </p:spPr>
          <p:txBody>
            <a:bodyPr/>
            <a:lstStyle/>
            <a:p>
              <a:pPr algn="l">
                <a:lnSpc>
                  <a:spcPct val="100000"/>
                </a:lnSpc>
                <a:spcBef>
                  <a:spcPct val="0"/>
                </a:spcBef>
                <a:buClr>
                  <a:srgbClr val="000000"/>
                </a:buClr>
                <a:buSzPct val="100000"/>
                <a:buFontTx/>
                <a:buNone/>
              </a:pPr>
              <a:endParaRPr kumimoji="0" lang="zh-CN" altLang="en-US" sz="1800">
                <a:solidFill>
                  <a:srgbClr val="000000"/>
                </a:solidFill>
                <a:latin typeface="Arial" pitchFamily="34" charset="0"/>
              </a:endParaRPr>
            </a:p>
          </p:txBody>
        </p:sp>
        <p:sp>
          <p:nvSpPr>
            <p:cNvPr id="1059" name="Oval 35"/>
            <p:cNvSpPr>
              <a:spLocks noChangeArrowheads="1"/>
            </p:cNvSpPr>
            <p:nvPr/>
          </p:nvSpPr>
          <p:spPr bwMode="auto">
            <a:xfrm>
              <a:off x="5242" y="731"/>
              <a:ext cx="75" cy="75"/>
            </a:xfrm>
            <a:prstGeom prst="ellipse">
              <a:avLst/>
            </a:prstGeom>
            <a:solidFill>
              <a:schemeClr val="accent1"/>
            </a:solidFill>
            <a:ln w="9525">
              <a:noFill/>
              <a:round/>
              <a:headEnd/>
              <a:tailEnd/>
            </a:ln>
            <a:effectLst/>
          </p:spPr>
          <p:txBody>
            <a:bodyPr/>
            <a:lstStyle/>
            <a:p>
              <a:pPr algn="l">
                <a:lnSpc>
                  <a:spcPct val="100000"/>
                </a:lnSpc>
                <a:spcBef>
                  <a:spcPct val="0"/>
                </a:spcBef>
                <a:buClr>
                  <a:srgbClr val="000000"/>
                </a:buClr>
                <a:buSzPct val="100000"/>
                <a:buFontTx/>
                <a:buNone/>
              </a:pPr>
              <a:endParaRPr kumimoji="0" lang="zh-CN" altLang="en-US" sz="1800">
                <a:solidFill>
                  <a:srgbClr val="000000"/>
                </a:solidFill>
                <a:latin typeface="Arial" pitchFamily="34" charset="0"/>
              </a:endParaRPr>
            </a:p>
          </p:txBody>
        </p:sp>
        <p:sp>
          <p:nvSpPr>
            <p:cNvPr id="1060" name="Oval 36"/>
            <p:cNvSpPr>
              <a:spLocks noChangeArrowheads="1"/>
            </p:cNvSpPr>
            <p:nvPr/>
          </p:nvSpPr>
          <p:spPr bwMode="auto">
            <a:xfrm>
              <a:off x="5348" y="731"/>
              <a:ext cx="75" cy="75"/>
            </a:xfrm>
            <a:prstGeom prst="ellipse">
              <a:avLst/>
            </a:prstGeom>
            <a:solidFill>
              <a:schemeClr val="folHlink"/>
            </a:solidFill>
            <a:ln w="9525">
              <a:noFill/>
              <a:round/>
              <a:headEnd/>
              <a:tailEnd/>
            </a:ln>
            <a:effectLst/>
          </p:spPr>
          <p:txBody>
            <a:bodyPr/>
            <a:lstStyle/>
            <a:p>
              <a:pPr algn="l">
                <a:lnSpc>
                  <a:spcPct val="100000"/>
                </a:lnSpc>
                <a:spcBef>
                  <a:spcPct val="0"/>
                </a:spcBef>
                <a:buClr>
                  <a:srgbClr val="000000"/>
                </a:buClr>
                <a:buSzPct val="100000"/>
                <a:buFontTx/>
                <a:buNone/>
              </a:pPr>
              <a:endParaRPr kumimoji="0" lang="zh-CN" altLang="en-US" sz="1800">
                <a:solidFill>
                  <a:srgbClr val="000000"/>
                </a:solidFill>
                <a:latin typeface="Arial" pitchFamily="34" charset="0"/>
              </a:endParaRPr>
            </a:p>
          </p:txBody>
        </p:sp>
        <p:sp>
          <p:nvSpPr>
            <p:cNvPr id="1061" name="Oval 37"/>
            <p:cNvSpPr>
              <a:spLocks noChangeArrowheads="1"/>
            </p:cNvSpPr>
            <p:nvPr/>
          </p:nvSpPr>
          <p:spPr bwMode="auto">
            <a:xfrm>
              <a:off x="5454" y="731"/>
              <a:ext cx="75" cy="75"/>
            </a:xfrm>
            <a:prstGeom prst="ellipse">
              <a:avLst/>
            </a:prstGeom>
            <a:solidFill>
              <a:schemeClr val="folHlink"/>
            </a:solidFill>
            <a:ln w="9525">
              <a:noFill/>
              <a:round/>
              <a:headEnd/>
              <a:tailEnd/>
            </a:ln>
            <a:effectLst/>
          </p:spPr>
          <p:txBody>
            <a:bodyPr/>
            <a:lstStyle/>
            <a:p>
              <a:pPr algn="l">
                <a:lnSpc>
                  <a:spcPct val="100000"/>
                </a:lnSpc>
                <a:spcBef>
                  <a:spcPct val="0"/>
                </a:spcBef>
                <a:buClr>
                  <a:srgbClr val="000000"/>
                </a:buClr>
                <a:buSzPct val="100000"/>
                <a:buFontTx/>
                <a:buNone/>
              </a:pPr>
              <a:endParaRPr kumimoji="0" lang="zh-CN" altLang="en-US" sz="1800">
                <a:solidFill>
                  <a:srgbClr val="000000"/>
                </a:solidFill>
                <a:latin typeface="Arial" pitchFamily="34" charset="0"/>
              </a:endParaRPr>
            </a:p>
          </p:txBody>
        </p:sp>
        <p:sp>
          <p:nvSpPr>
            <p:cNvPr id="1062" name="Oval 38"/>
            <p:cNvSpPr>
              <a:spLocks noChangeArrowheads="1"/>
            </p:cNvSpPr>
            <p:nvPr/>
          </p:nvSpPr>
          <p:spPr bwMode="auto">
            <a:xfrm>
              <a:off x="5242" y="836"/>
              <a:ext cx="75" cy="76"/>
            </a:xfrm>
            <a:prstGeom prst="ellipse">
              <a:avLst/>
            </a:prstGeom>
            <a:solidFill>
              <a:schemeClr val="folHlink"/>
            </a:solidFill>
            <a:ln w="9525">
              <a:noFill/>
              <a:round/>
              <a:headEnd/>
              <a:tailEnd/>
            </a:ln>
            <a:effectLst/>
          </p:spPr>
          <p:txBody>
            <a:bodyPr/>
            <a:lstStyle/>
            <a:p>
              <a:pPr algn="l">
                <a:lnSpc>
                  <a:spcPct val="100000"/>
                </a:lnSpc>
                <a:spcBef>
                  <a:spcPct val="0"/>
                </a:spcBef>
                <a:buClr>
                  <a:srgbClr val="000000"/>
                </a:buClr>
                <a:buSzPct val="100000"/>
                <a:buFontTx/>
                <a:buNone/>
              </a:pPr>
              <a:endParaRPr kumimoji="0" lang="zh-CN" altLang="en-US" sz="1800">
                <a:solidFill>
                  <a:srgbClr val="000000"/>
                </a:solidFill>
                <a:latin typeface="Arial" pitchFamily="34" charset="0"/>
              </a:endParaRPr>
            </a:p>
          </p:txBody>
        </p:sp>
        <p:sp>
          <p:nvSpPr>
            <p:cNvPr id="1063" name="Oval 39"/>
            <p:cNvSpPr>
              <a:spLocks noChangeArrowheads="1"/>
            </p:cNvSpPr>
            <p:nvPr/>
          </p:nvSpPr>
          <p:spPr bwMode="auto">
            <a:xfrm>
              <a:off x="5454" y="836"/>
              <a:ext cx="75" cy="76"/>
            </a:xfrm>
            <a:prstGeom prst="ellipse">
              <a:avLst/>
            </a:prstGeom>
            <a:solidFill>
              <a:schemeClr val="folHlink"/>
            </a:solidFill>
            <a:ln w="9525">
              <a:noFill/>
              <a:round/>
              <a:headEnd/>
              <a:tailEnd/>
            </a:ln>
            <a:effectLst/>
          </p:spPr>
          <p:txBody>
            <a:bodyPr/>
            <a:lstStyle/>
            <a:p>
              <a:pPr algn="l">
                <a:lnSpc>
                  <a:spcPct val="100000"/>
                </a:lnSpc>
                <a:spcBef>
                  <a:spcPct val="0"/>
                </a:spcBef>
                <a:buClr>
                  <a:srgbClr val="000000"/>
                </a:buClr>
                <a:buSzPct val="100000"/>
                <a:buFontTx/>
                <a:buNone/>
              </a:pPr>
              <a:endParaRPr kumimoji="0" lang="zh-CN" altLang="en-US" sz="1800">
                <a:solidFill>
                  <a:srgbClr val="000000"/>
                </a:solidFill>
                <a:latin typeface="Arial" pitchFamily="34" charset="0"/>
              </a:endParaRPr>
            </a:p>
          </p:txBody>
        </p:sp>
      </p:grpSp>
    </p:spTree>
  </p:cSld>
  <p:clrMap bg1="lt1" tx1="dk1" bg2="lt2" tx2="dk2" accent1="accent1" accent2="accent2" accent3="accent3" accent4="accent4" accent5="accent5" accent6="accent6" hlink="hlink" folHlink="folHlink"/>
  <p:sldLayoutIdLst>
    <p:sldLayoutId id="2147483820" r:id="rId1"/>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Lst>
  <p:transition/>
  <p:txStyles>
    <p:titleStyle>
      <a:lvl1pPr algn="l" rtl="0" fontAlgn="base">
        <a:spcBef>
          <a:spcPct val="0"/>
        </a:spcBef>
        <a:spcAft>
          <a:spcPct val="0"/>
        </a:spcAft>
        <a:buSzPct val="100000"/>
        <a:defRPr sz="3900" b="1">
          <a:solidFill>
            <a:schemeClr val="tx2"/>
          </a:solidFill>
          <a:latin typeface="+mj-lt"/>
          <a:ea typeface="+mj-ea"/>
          <a:cs typeface="+mj-cs"/>
        </a:defRPr>
      </a:lvl1pPr>
      <a:lvl2pPr algn="l" rtl="0" fontAlgn="base">
        <a:spcBef>
          <a:spcPct val="0"/>
        </a:spcBef>
        <a:spcAft>
          <a:spcPct val="0"/>
        </a:spcAft>
        <a:buSzPct val="100000"/>
        <a:defRPr sz="3900" b="1">
          <a:solidFill>
            <a:schemeClr val="tx2"/>
          </a:solidFill>
          <a:latin typeface="Arial" pitchFamily="34" charset="0"/>
          <a:ea typeface="宋体" pitchFamily="2" charset="-122"/>
        </a:defRPr>
      </a:lvl2pPr>
      <a:lvl3pPr algn="l" rtl="0" fontAlgn="base">
        <a:spcBef>
          <a:spcPct val="0"/>
        </a:spcBef>
        <a:spcAft>
          <a:spcPct val="0"/>
        </a:spcAft>
        <a:buSzPct val="100000"/>
        <a:defRPr sz="3900" b="1">
          <a:solidFill>
            <a:schemeClr val="tx2"/>
          </a:solidFill>
          <a:latin typeface="Arial" pitchFamily="34" charset="0"/>
          <a:ea typeface="宋体" pitchFamily="2" charset="-122"/>
        </a:defRPr>
      </a:lvl3pPr>
      <a:lvl4pPr algn="l" rtl="0" fontAlgn="base">
        <a:spcBef>
          <a:spcPct val="0"/>
        </a:spcBef>
        <a:spcAft>
          <a:spcPct val="0"/>
        </a:spcAft>
        <a:buSzPct val="100000"/>
        <a:defRPr sz="3900" b="1">
          <a:solidFill>
            <a:schemeClr val="tx2"/>
          </a:solidFill>
          <a:latin typeface="Arial" pitchFamily="34" charset="0"/>
          <a:ea typeface="宋体" pitchFamily="2" charset="-122"/>
        </a:defRPr>
      </a:lvl4pPr>
      <a:lvl5pPr algn="l" rtl="0" fontAlgn="base">
        <a:spcBef>
          <a:spcPct val="0"/>
        </a:spcBef>
        <a:spcAft>
          <a:spcPct val="0"/>
        </a:spcAft>
        <a:buSzPct val="100000"/>
        <a:defRPr sz="3900" b="1">
          <a:solidFill>
            <a:schemeClr val="tx2"/>
          </a:solidFill>
          <a:latin typeface="Arial" pitchFamily="34" charset="0"/>
          <a:ea typeface="宋体" pitchFamily="2" charset="-122"/>
        </a:defRPr>
      </a:lvl5pPr>
      <a:lvl6pPr marL="457200" algn="l" rtl="0" fontAlgn="base">
        <a:spcBef>
          <a:spcPct val="0"/>
        </a:spcBef>
        <a:spcAft>
          <a:spcPct val="0"/>
        </a:spcAft>
        <a:buSzPct val="100000"/>
        <a:defRPr sz="3900" b="1">
          <a:solidFill>
            <a:schemeClr val="tx2"/>
          </a:solidFill>
          <a:latin typeface="Arial" pitchFamily="34" charset="0"/>
          <a:ea typeface="宋体" pitchFamily="2" charset="-122"/>
        </a:defRPr>
      </a:lvl6pPr>
      <a:lvl7pPr marL="914400" algn="l" rtl="0" fontAlgn="base">
        <a:spcBef>
          <a:spcPct val="0"/>
        </a:spcBef>
        <a:spcAft>
          <a:spcPct val="0"/>
        </a:spcAft>
        <a:buSzPct val="100000"/>
        <a:defRPr sz="3900" b="1">
          <a:solidFill>
            <a:schemeClr val="tx2"/>
          </a:solidFill>
          <a:latin typeface="Arial" pitchFamily="34" charset="0"/>
          <a:ea typeface="宋体" pitchFamily="2" charset="-122"/>
        </a:defRPr>
      </a:lvl7pPr>
      <a:lvl8pPr marL="1371600" algn="l" rtl="0" fontAlgn="base">
        <a:spcBef>
          <a:spcPct val="0"/>
        </a:spcBef>
        <a:spcAft>
          <a:spcPct val="0"/>
        </a:spcAft>
        <a:buSzPct val="100000"/>
        <a:defRPr sz="3900" b="1">
          <a:solidFill>
            <a:schemeClr val="tx2"/>
          </a:solidFill>
          <a:latin typeface="Arial" pitchFamily="34" charset="0"/>
          <a:ea typeface="宋体" pitchFamily="2" charset="-122"/>
        </a:defRPr>
      </a:lvl8pPr>
      <a:lvl9pPr marL="1828800" algn="l" rtl="0" fontAlgn="base">
        <a:spcBef>
          <a:spcPct val="0"/>
        </a:spcBef>
        <a:spcAft>
          <a:spcPct val="0"/>
        </a:spcAft>
        <a:buSzPct val="100000"/>
        <a:defRPr sz="3900" b="1">
          <a:solidFill>
            <a:schemeClr val="tx2"/>
          </a:solidFill>
          <a:latin typeface="Arial" pitchFamily="34" charset="0"/>
          <a:ea typeface="宋体" pitchFamily="2" charset="-122"/>
        </a:defRPr>
      </a:lvl9pPr>
    </p:titleStyle>
    <p:bodyStyle>
      <a:lvl1pPr marL="342900" indent="-342900" algn="l" rtl="0" fontAlgn="base">
        <a:spcBef>
          <a:spcPct val="20000"/>
        </a:spcBef>
        <a:spcAft>
          <a:spcPct val="0"/>
        </a:spcAft>
        <a:buClr>
          <a:schemeClr val="tx2"/>
        </a:buClr>
        <a:buSzPct val="70000"/>
        <a:buFont typeface="Wingdings" pitchFamily="2" charset="2"/>
        <a:buChar char="l"/>
        <a:defRPr sz="3000">
          <a:solidFill>
            <a:schemeClr val="tx2"/>
          </a:solidFill>
          <a:latin typeface="+mn-lt"/>
          <a:ea typeface="+mn-ea"/>
          <a:cs typeface="+mn-cs"/>
        </a:defRPr>
      </a:lvl1pPr>
      <a:lvl2pPr marL="690563" indent="-347663" algn="l" rtl="0" fontAlgn="base">
        <a:spcBef>
          <a:spcPct val="20000"/>
        </a:spcBef>
        <a:spcAft>
          <a:spcPct val="0"/>
        </a:spcAft>
        <a:buClr>
          <a:schemeClr val="accent2"/>
        </a:buClr>
        <a:buSzPct val="70000"/>
        <a:buFont typeface="Wingdings" pitchFamily="2" charset="2"/>
        <a:buChar char="l"/>
        <a:defRPr sz="2600">
          <a:solidFill>
            <a:schemeClr val="tx1"/>
          </a:solidFill>
          <a:latin typeface="+mn-lt"/>
          <a:ea typeface="+mn-ea"/>
        </a:defRPr>
      </a:lvl2pPr>
      <a:lvl3pPr marL="985838" indent="-293688" algn="l" rtl="0" fontAlgn="base">
        <a:spcBef>
          <a:spcPct val="20000"/>
        </a:spcBef>
        <a:spcAft>
          <a:spcPct val="0"/>
        </a:spcAft>
        <a:buClr>
          <a:schemeClr val="accent1"/>
        </a:buClr>
        <a:buSzPct val="70000"/>
        <a:buFont typeface="Wingdings" pitchFamily="2" charset="2"/>
        <a:buChar char="l"/>
        <a:defRPr sz="2300">
          <a:solidFill>
            <a:schemeClr val="tx1"/>
          </a:solidFill>
          <a:latin typeface="+mn-lt"/>
          <a:ea typeface="+mn-ea"/>
        </a:defRPr>
      </a:lvl3pPr>
      <a:lvl4pPr marL="1279525" indent="-292100" algn="l" rtl="0" fontAlgn="base">
        <a:spcBef>
          <a:spcPct val="20000"/>
        </a:spcBef>
        <a:spcAft>
          <a:spcPct val="0"/>
        </a:spcAft>
        <a:buClr>
          <a:schemeClr val="tx2"/>
        </a:buClr>
        <a:buSzPct val="75000"/>
        <a:buFont typeface="Wingdings" pitchFamily="2" charset="2"/>
        <a:buChar char="§"/>
        <a:defRPr sz="2000">
          <a:solidFill>
            <a:schemeClr val="tx1"/>
          </a:solidFill>
          <a:latin typeface="+mn-lt"/>
          <a:ea typeface="+mn-ea"/>
        </a:defRPr>
      </a:lvl4pPr>
      <a:lvl5pPr marL="1597025" indent="-314325" algn="l" rtl="0" fontAlgn="base">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5pPr>
      <a:lvl6pPr marL="2054225" indent="-314325" algn="l" rtl="0" fontAlgn="base">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6pPr>
      <a:lvl7pPr marL="2511425" indent="-314325" algn="l" rtl="0" fontAlgn="base">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7pPr>
      <a:lvl8pPr marL="2968625" indent="-314325" algn="l" rtl="0" fontAlgn="base">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8pPr>
      <a:lvl9pPr marL="3425825" indent="-314325" algn="l" rtl="0" fontAlgn="base">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Line 2"/>
          <p:cNvSpPr>
            <a:spLocks noChangeShapeType="1"/>
          </p:cNvSpPr>
          <p:nvPr/>
        </p:nvSpPr>
        <p:spPr bwMode="auto">
          <a:xfrm>
            <a:off x="8626475" y="152400"/>
            <a:ext cx="0" cy="1524000"/>
          </a:xfrm>
          <a:prstGeom prst="line">
            <a:avLst/>
          </a:prstGeom>
          <a:noFill/>
          <a:ln w="9525" cmpd="sng">
            <a:solidFill>
              <a:schemeClr val="tx1"/>
            </a:solidFill>
            <a:prstDash val="solid"/>
            <a:round/>
            <a:headEnd type="none" w="med" len="med"/>
            <a:tailEnd type="none" w="med" len="med"/>
          </a:ln>
          <a:effectLst/>
        </p:spPr>
        <p:txBody>
          <a:bodyPr/>
          <a:lstStyle/>
          <a:p>
            <a:pPr algn="l">
              <a:lnSpc>
                <a:spcPct val="100000"/>
              </a:lnSpc>
              <a:spcBef>
                <a:spcPct val="0"/>
              </a:spcBef>
              <a:buClr>
                <a:srgbClr val="000000"/>
              </a:buClr>
              <a:buSzPct val="100000"/>
              <a:buFontTx/>
              <a:buNone/>
            </a:pPr>
            <a:endParaRPr kumimoji="0" lang="zh-CN" altLang="en-US" sz="1800">
              <a:solidFill>
                <a:srgbClr val="000000"/>
              </a:solidFill>
              <a:latin typeface="Arial" pitchFamily="34" charset="0"/>
            </a:endParaRPr>
          </a:p>
        </p:txBody>
      </p:sp>
      <p:sp>
        <p:nvSpPr>
          <p:cNvPr id="1027" name="Rectangle 3"/>
          <p:cNvSpPr>
            <a:spLocks noGrp="1" noChangeArrowheads="1"/>
          </p:cNvSpPr>
          <p:nvPr>
            <p:ph type="title"/>
          </p:nvPr>
        </p:nvSpPr>
        <p:spPr bwMode="auto">
          <a:xfrm>
            <a:off x="495300" y="122238"/>
            <a:ext cx="8172450" cy="12954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p>
            <a:pPr lvl="0"/>
            <a:r>
              <a:rPr lang="zh-CN" altLang="en-US"/>
              <a:t>单击此处编辑母版标题样式</a:t>
            </a:r>
          </a:p>
        </p:txBody>
      </p:sp>
      <p:sp>
        <p:nvSpPr>
          <p:cNvPr id="1028" name="Rectangle 4"/>
          <p:cNvSpPr>
            <a:spLocks noGrp="1" noChangeArrowheads="1"/>
          </p:cNvSpPr>
          <p:nvPr>
            <p:ph type="body" idx="1"/>
          </p:nvPr>
        </p:nvSpPr>
        <p:spPr bwMode="auto">
          <a:xfrm>
            <a:off x="495300" y="1719263"/>
            <a:ext cx="8915400" cy="441166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29" name="Rectangle 5"/>
          <p:cNvSpPr>
            <a:spLocks noGrp="1" noChangeArrowheads="1"/>
          </p:cNvSpPr>
          <p:nvPr>
            <p:ph type="dt" sz="half" idx="2"/>
          </p:nvPr>
        </p:nvSpPr>
        <p:spPr bwMode="auto">
          <a:xfrm>
            <a:off x="495300" y="6248400"/>
            <a:ext cx="23114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000"/>
            </a:lvl1pPr>
          </a:lstStyle>
          <a:p>
            <a:pPr algn="l">
              <a:lnSpc>
                <a:spcPct val="100000"/>
              </a:lnSpc>
              <a:spcBef>
                <a:spcPct val="0"/>
              </a:spcBef>
              <a:buClr>
                <a:srgbClr val="000000"/>
              </a:buClr>
              <a:buSzPct val="100000"/>
              <a:buFontTx/>
              <a:buNone/>
            </a:pPr>
            <a:endParaRPr kumimoji="0" lang="en-US" altLang="zh-CN">
              <a:solidFill>
                <a:srgbClr val="000000"/>
              </a:solidFill>
              <a:latin typeface="Arial" pitchFamily="34" charset="0"/>
            </a:endParaRPr>
          </a:p>
        </p:txBody>
      </p:sp>
      <p:sp>
        <p:nvSpPr>
          <p:cNvPr id="1030" name="Rectangle 6"/>
          <p:cNvSpPr>
            <a:spLocks noGrp="1" noChangeArrowheads="1"/>
          </p:cNvSpPr>
          <p:nvPr>
            <p:ph type="ftr" sz="quarter" idx="3"/>
          </p:nvPr>
        </p:nvSpPr>
        <p:spPr bwMode="auto">
          <a:xfrm>
            <a:off x="3384550" y="6248400"/>
            <a:ext cx="31369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000"/>
            </a:lvl1pPr>
          </a:lstStyle>
          <a:p>
            <a:pPr>
              <a:lnSpc>
                <a:spcPct val="100000"/>
              </a:lnSpc>
              <a:spcBef>
                <a:spcPct val="0"/>
              </a:spcBef>
              <a:buClr>
                <a:srgbClr val="000000"/>
              </a:buClr>
              <a:buSzPct val="100000"/>
              <a:buFontTx/>
              <a:buNone/>
            </a:pPr>
            <a:endParaRPr kumimoji="0" lang="en-US" altLang="zh-CN">
              <a:solidFill>
                <a:srgbClr val="000000"/>
              </a:solidFill>
              <a:latin typeface="Arial" pitchFamily="34" charset="0"/>
            </a:endParaRPr>
          </a:p>
        </p:txBody>
      </p:sp>
      <p:sp>
        <p:nvSpPr>
          <p:cNvPr id="1031" name="Rectangle 7"/>
          <p:cNvSpPr>
            <a:spLocks noGrp="1" noChangeArrowheads="1"/>
          </p:cNvSpPr>
          <p:nvPr>
            <p:ph type="sldNum" sz="quarter" idx="4"/>
          </p:nvPr>
        </p:nvSpPr>
        <p:spPr bwMode="auto">
          <a:xfrm>
            <a:off x="7099300" y="6248400"/>
            <a:ext cx="23114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000"/>
            </a:lvl1pPr>
          </a:lstStyle>
          <a:p>
            <a:pPr>
              <a:lnSpc>
                <a:spcPct val="100000"/>
              </a:lnSpc>
              <a:spcBef>
                <a:spcPct val="0"/>
              </a:spcBef>
              <a:buClr>
                <a:srgbClr val="000000"/>
              </a:buClr>
              <a:buSzPct val="100000"/>
              <a:buFontTx/>
              <a:buNone/>
            </a:pPr>
            <a:fld id="{63747F70-A4D3-4BE4-A2BA-A536076A597C}" type="slidenum">
              <a:rPr kumimoji="0" lang="en-US" altLang="zh-CN" smtClean="0">
                <a:solidFill>
                  <a:srgbClr val="000000"/>
                </a:solidFill>
                <a:latin typeface="Arial" pitchFamily="34" charset="0"/>
              </a:rPr>
              <a:pPr>
                <a:lnSpc>
                  <a:spcPct val="100000"/>
                </a:lnSpc>
                <a:spcBef>
                  <a:spcPct val="0"/>
                </a:spcBef>
                <a:buClr>
                  <a:srgbClr val="000000"/>
                </a:buClr>
                <a:buSzPct val="100000"/>
                <a:buFontTx/>
                <a:buNone/>
              </a:pPr>
              <a:t>‹#›</a:t>
            </a:fld>
            <a:endParaRPr kumimoji="0" lang="en-US" altLang="zh-CN">
              <a:solidFill>
                <a:srgbClr val="000000"/>
              </a:solidFill>
              <a:latin typeface="Arial" pitchFamily="34" charset="0"/>
            </a:endParaRPr>
          </a:p>
        </p:txBody>
      </p:sp>
      <p:grpSp>
        <p:nvGrpSpPr>
          <p:cNvPr id="2" name="Group 8"/>
          <p:cNvGrpSpPr>
            <a:grpSpLocks/>
          </p:cNvGrpSpPr>
          <p:nvPr/>
        </p:nvGrpSpPr>
        <p:grpSpPr bwMode="auto">
          <a:xfrm>
            <a:off x="8832850" y="152400"/>
            <a:ext cx="858177" cy="1295400"/>
            <a:chOff x="5136" y="96"/>
            <a:chExt cx="499" cy="816"/>
          </a:xfrm>
        </p:grpSpPr>
        <p:sp>
          <p:nvSpPr>
            <p:cNvPr id="1033" name="Oval 9"/>
            <p:cNvSpPr>
              <a:spLocks noChangeArrowheads="1"/>
            </p:cNvSpPr>
            <p:nvPr/>
          </p:nvSpPr>
          <p:spPr bwMode="auto">
            <a:xfrm>
              <a:off x="5136" y="96"/>
              <a:ext cx="76" cy="76"/>
            </a:xfrm>
            <a:prstGeom prst="ellipse">
              <a:avLst/>
            </a:prstGeom>
            <a:solidFill>
              <a:schemeClr val="tx2"/>
            </a:solidFill>
            <a:ln w="9525">
              <a:noFill/>
              <a:round/>
              <a:headEnd/>
              <a:tailEnd/>
            </a:ln>
            <a:effectLst/>
          </p:spPr>
          <p:txBody>
            <a:bodyPr/>
            <a:lstStyle/>
            <a:p>
              <a:pPr algn="l">
                <a:lnSpc>
                  <a:spcPct val="100000"/>
                </a:lnSpc>
                <a:spcBef>
                  <a:spcPct val="0"/>
                </a:spcBef>
                <a:buClr>
                  <a:srgbClr val="000000"/>
                </a:buClr>
                <a:buSzPct val="100000"/>
                <a:buFontTx/>
                <a:buNone/>
              </a:pPr>
              <a:endParaRPr kumimoji="0" lang="zh-CN" altLang="en-US" sz="1800">
                <a:solidFill>
                  <a:srgbClr val="000000"/>
                </a:solidFill>
                <a:latin typeface="Arial" pitchFamily="34" charset="0"/>
              </a:endParaRPr>
            </a:p>
          </p:txBody>
        </p:sp>
        <p:sp>
          <p:nvSpPr>
            <p:cNvPr id="1034" name="Oval 10"/>
            <p:cNvSpPr>
              <a:spLocks noChangeArrowheads="1"/>
            </p:cNvSpPr>
            <p:nvPr/>
          </p:nvSpPr>
          <p:spPr bwMode="auto">
            <a:xfrm>
              <a:off x="5242" y="96"/>
              <a:ext cx="75" cy="76"/>
            </a:xfrm>
            <a:prstGeom prst="ellipse">
              <a:avLst/>
            </a:prstGeom>
            <a:solidFill>
              <a:schemeClr val="tx2"/>
            </a:solidFill>
            <a:ln w="9525">
              <a:noFill/>
              <a:round/>
              <a:headEnd/>
              <a:tailEnd/>
            </a:ln>
            <a:effectLst/>
          </p:spPr>
          <p:txBody>
            <a:bodyPr/>
            <a:lstStyle/>
            <a:p>
              <a:pPr algn="l">
                <a:lnSpc>
                  <a:spcPct val="100000"/>
                </a:lnSpc>
                <a:spcBef>
                  <a:spcPct val="0"/>
                </a:spcBef>
                <a:buClr>
                  <a:srgbClr val="000000"/>
                </a:buClr>
                <a:buSzPct val="100000"/>
                <a:buFontTx/>
                <a:buNone/>
              </a:pPr>
              <a:endParaRPr kumimoji="0" lang="zh-CN" altLang="en-US" sz="1800">
                <a:solidFill>
                  <a:srgbClr val="000000"/>
                </a:solidFill>
                <a:latin typeface="Arial" pitchFamily="34" charset="0"/>
              </a:endParaRPr>
            </a:p>
          </p:txBody>
        </p:sp>
        <p:sp>
          <p:nvSpPr>
            <p:cNvPr id="1035" name="Oval 11"/>
            <p:cNvSpPr>
              <a:spLocks noChangeArrowheads="1"/>
            </p:cNvSpPr>
            <p:nvPr/>
          </p:nvSpPr>
          <p:spPr bwMode="auto">
            <a:xfrm>
              <a:off x="5348" y="96"/>
              <a:ext cx="75" cy="76"/>
            </a:xfrm>
            <a:prstGeom prst="ellipse">
              <a:avLst/>
            </a:prstGeom>
            <a:solidFill>
              <a:schemeClr val="tx2"/>
            </a:solidFill>
            <a:ln w="9525">
              <a:noFill/>
              <a:round/>
              <a:headEnd/>
              <a:tailEnd/>
            </a:ln>
            <a:effectLst/>
          </p:spPr>
          <p:txBody>
            <a:bodyPr/>
            <a:lstStyle/>
            <a:p>
              <a:pPr algn="l">
                <a:lnSpc>
                  <a:spcPct val="100000"/>
                </a:lnSpc>
                <a:spcBef>
                  <a:spcPct val="0"/>
                </a:spcBef>
                <a:buClr>
                  <a:srgbClr val="000000"/>
                </a:buClr>
                <a:buSzPct val="100000"/>
                <a:buFontTx/>
                <a:buNone/>
              </a:pPr>
              <a:endParaRPr kumimoji="0" lang="zh-CN" altLang="en-US" sz="1800">
                <a:solidFill>
                  <a:srgbClr val="000000"/>
                </a:solidFill>
                <a:latin typeface="Arial" pitchFamily="34" charset="0"/>
              </a:endParaRPr>
            </a:p>
          </p:txBody>
        </p:sp>
        <p:sp>
          <p:nvSpPr>
            <p:cNvPr id="1036" name="Oval 12"/>
            <p:cNvSpPr>
              <a:spLocks noChangeArrowheads="1"/>
            </p:cNvSpPr>
            <p:nvPr/>
          </p:nvSpPr>
          <p:spPr bwMode="auto">
            <a:xfrm>
              <a:off x="5136" y="202"/>
              <a:ext cx="76" cy="75"/>
            </a:xfrm>
            <a:prstGeom prst="ellipse">
              <a:avLst/>
            </a:prstGeom>
            <a:solidFill>
              <a:schemeClr val="tx2"/>
            </a:solidFill>
            <a:ln w="9525">
              <a:noFill/>
              <a:round/>
              <a:headEnd/>
              <a:tailEnd/>
            </a:ln>
            <a:effectLst/>
          </p:spPr>
          <p:txBody>
            <a:bodyPr/>
            <a:lstStyle/>
            <a:p>
              <a:pPr algn="l">
                <a:lnSpc>
                  <a:spcPct val="100000"/>
                </a:lnSpc>
                <a:spcBef>
                  <a:spcPct val="0"/>
                </a:spcBef>
                <a:buClr>
                  <a:srgbClr val="000000"/>
                </a:buClr>
                <a:buSzPct val="100000"/>
                <a:buFontTx/>
                <a:buNone/>
              </a:pPr>
              <a:endParaRPr kumimoji="0" lang="zh-CN" altLang="en-US" sz="1800">
                <a:solidFill>
                  <a:srgbClr val="000000"/>
                </a:solidFill>
                <a:latin typeface="Arial" pitchFamily="34" charset="0"/>
              </a:endParaRPr>
            </a:p>
          </p:txBody>
        </p:sp>
        <p:sp>
          <p:nvSpPr>
            <p:cNvPr id="1037" name="Oval 13"/>
            <p:cNvSpPr>
              <a:spLocks noChangeArrowheads="1"/>
            </p:cNvSpPr>
            <p:nvPr/>
          </p:nvSpPr>
          <p:spPr bwMode="auto">
            <a:xfrm>
              <a:off x="5242" y="202"/>
              <a:ext cx="75" cy="75"/>
            </a:xfrm>
            <a:prstGeom prst="ellipse">
              <a:avLst/>
            </a:prstGeom>
            <a:solidFill>
              <a:schemeClr val="tx2"/>
            </a:solidFill>
            <a:ln w="9525">
              <a:noFill/>
              <a:round/>
              <a:headEnd/>
              <a:tailEnd/>
            </a:ln>
            <a:effectLst/>
          </p:spPr>
          <p:txBody>
            <a:bodyPr/>
            <a:lstStyle/>
            <a:p>
              <a:pPr algn="l">
                <a:lnSpc>
                  <a:spcPct val="100000"/>
                </a:lnSpc>
                <a:spcBef>
                  <a:spcPct val="0"/>
                </a:spcBef>
                <a:buClr>
                  <a:srgbClr val="000000"/>
                </a:buClr>
                <a:buSzPct val="100000"/>
                <a:buFontTx/>
                <a:buNone/>
              </a:pPr>
              <a:endParaRPr kumimoji="0" lang="zh-CN" altLang="en-US" sz="1800">
                <a:solidFill>
                  <a:srgbClr val="000000"/>
                </a:solidFill>
                <a:latin typeface="Arial" pitchFamily="34" charset="0"/>
              </a:endParaRPr>
            </a:p>
          </p:txBody>
        </p:sp>
        <p:sp>
          <p:nvSpPr>
            <p:cNvPr id="1038" name="Oval 14"/>
            <p:cNvSpPr>
              <a:spLocks noChangeArrowheads="1"/>
            </p:cNvSpPr>
            <p:nvPr/>
          </p:nvSpPr>
          <p:spPr bwMode="auto">
            <a:xfrm>
              <a:off x="5348" y="202"/>
              <a:ext cx="75" cy="75"/>
            </a:xfrm>
            <a:prstGeom prst="ellipse">
              <a:avLst/>
            </a:prstGeom>
            <a:solidFill>
              <a:schemeClr val="tx2"/>
            </a:solidFill>
            <a:ln w="9525">
              <a:noFill/>
              <a:round/>
              <a:headEnd/>
              <a:tailEnd/>
            </a:ln>
            <a:effectLst/>
          </p:spPr>
          <p:txBody>
            <a:bodyPr/>
            <a:lstStyle/>
            <a:p>
              <a:pPr algn="l">
                <a:lnSpc>
                  <a:spcPct val="100000"/>
                </a:lnSpc>
                <a:spcBef>
                  <a:spcPct val="0"/>
                </a:spcBef>
                <a:buClr>
                  <a:srgbClr val="000000"/>
                </a:buClr>
                <a:buSzPct val="100000"/>
                <a:buFontTx/>
                <a:buNone/>
              </a:pPr>
              <a:endParaRPr kumimoji="0" lang="zh-CN" altLang="en-US" sz="1800">
                <a:solidFill>
                  <a:srgbClr val="000000"/>
                </a:solidFill>
                <a:latin typeface="Arial" pitchFamily="34" charset="0"/>
              </a:endParaRPr>
            </a:p>
          </p:txBody>
        </p:sp>
        <p:sp>
          <p:nvSpPr>
            <p:cNvPr id="1039" name="Oval 15"/>
            <p:cNvSpPr>
              <a:spLocks noChangeArrowheads="1"/>
            </p:cNvSpPr>
            <p:nvPr/>
          </p:nvSpPr>
          <p:spPr bwMode="auto">
            <a:xfrm>
              <a:off x="5454" y="202"/>
              <a:ext cx="75" cy="75"/>
            </a:xfrm>
            <a:prstGeom prst="ellipse">
              <a:avLst/>
            </a:prstGeom>
            <a:solidFill>
              <a:schemeClr val="accent2"/>
            </a:solidFill>
            <a:ln w="9525">
              <a:noFill/>
              <a:round/>
              <a:headEnd/>
              <a:tailEnd/>
            </a:ln>
            <a:effectLst/>
          </p:spPr>
          <p:txBody>
            <a:bodyPr/>
            <a:lstStyle/>
            <a:p>
              <a:pPr algn="l">
                <a:lnSpc>
                  <a:spcPct val="100000"/>
                </a:lnSpc>
                <a:spcBef>
                  <a:spcPct val="0"/>
                </a:spcBef>
                <a:buClr>
                  <a:srgbClr val="000000"/>
                </a:buClr>
                <a:buSzPct val="100000"/>
                <a:buFontTx/>
                <a:buNone/>
              </a:pPr>
              <a:endParaRPr kumimoji="0" lang="zh-CN" altLang="en-US" sz="1800">
                <a:solidFill>
                  <a:srgbClr val="000000"/>
                </a:solidFill>
                <a:latin typeface="Arial" pitchFamily="34" charset="0"/>
              </a:endParaRPr>
            </a:p>
          </p:txBody>
        </p:sp>
        <p:sp>
          <p:nvSpPr>
            <p:cNvPr id="1040" name="Oval 16"/>
            <p:cNvSpPr>
              <a:spLocks noChangeArrowheads="1"/>
            </p:cNvSpPr>
            <p:nvPr/>
          </p:nvSpPr>
          <p:spPr bwMode="auto">
            <a:xfrm>
              <a:off x="5136" y="308"/>
              <a:ext cx="76" cy="75"/>
            </a:xfrm>
            <a:prstGeom prst="ellipse">
              <a:avLst/>
            </a:prstGeom>
            <a:solidFill>
              <a:schemeClr val="tx2"/>
            </a:solidFill>
            <a:ln w="9525">
              <a:noFill/>
              <a:round/>
              <a:headEnd/>
              <a:tailEnd/>
            </a:ln>
            <a:effectLst/>
          </p:spPr>
          <p:txBody>
            <a:bodyPr/>
            <a:lstStyle/>
            <a:p>
              <a:pPr algn="l">
                <a:lnSpc>
                  <a:spcPct val="100000"/>
                </a:lnSpc>
                <a:spcBef>
                  <a:spcPct val="0"/>
                </a:spcBef>
                <a:buClr>
                  <a:srgbClr val="000000"/>
                </a:buClr>
                <a:buSzPct val="100000"/>
                <a:buFontTx/>
                <a:buNone/>
              </a:pPr>
              <a:endParaRPr kumimoji="0" lang="zh-CN" altLang="en-US" sz="1800">
                <a:solidFill>
                  <a:srgbClr val="000000"/>
                </a:solidFill>
                <a:latin typeface="Arial" pitchFamily="34" charset="0"/>
              </a:endParaRPr>
            </a:p>
          </p:txBody>
        </p:sp>
        <p:sp>
          <p:nvSpPr>
            <p:cNvPr id="1041" name="Oval 17"/>
            <p:cNvSpPr>
              <a:spLocks noChangeArrowheads="1"/>
            </p:cNvSpPr>
            <p:nvPr/>
          </p:nvSpPr>
          <p:spPr bwMode="auto">
            <a:xfrm>
              <a:off x="5242" y="308"/>
              <a:ext cx="75" cy="75"/>
            </a:xfrm>
            <a:prstGeom prst="ellipse">
              <a:avLst/>
            </a:prstGeom>
            <a:solidFill>
              <a:schemeClr val="tx2"/>
            </a:solidFill>
            <a:ln w="9525">
              <a:noFill/>
              <a:round/>
              <a:headEnd/>
              <a:tailEnd/>
            </a:ln>
            <a:effectLst/>
          </p:spPr>
          <p:txBody>
            <a:bodyPr/>
            <a:lstStyle/>
            <a:p>
              <a:pPr algn="l">
                <a:lnSpc>
                  <a:spcPct val="100000"/>
                </a:lnSpc>
                <a:spcBef>
                  <a:spcPct val="0"/>
                </a:spcBef>
                <a:buClr>
                  <a:srgbClr val="000000"/>
                </a:buClr>
                <a:buSzPct val="100000"/>
                <a:buFontTx/>
                <a:buNone/>
              </a:pPr>
              <a:endParaRPr kumimoji="0" lang="zh-CN" altLang="en-US" sz="1800">
                <a:solidFill>
                  <a:srgbClr val="000000"/>
                </a:solidFill>
                <a:latin typeface="Arial" pitchFamily="34" charset="0"/>
              </a:endParaRPr>
            </a:p>
          </p:txBody>
        </p:sp>
        <p:sp>
          <p:nvSpPr>
            <p:cNvPr id="1042" name="Oval 18"/>
            <p:cNvSpPr>
              <a:spLocks noChangeArrowheads="1"/>
            </p:cNvSpPr>
            <p:nvPr/>
          </p:nvSpPr>
          <p:spPr bwMode="auto">
            <a:xfrm>
              <a:off x="5348" y="308"/>
              <a:ext cx="75" cy="75"/>
            </a:xfrm>
            <a:prstGeom prst="ellipse">
              <a:avLst/>
            </a:prstGeom>
            <a:solidFill>
              <a:schemeClr val="accent2"/>
            </a:solidFill>
            <a:ln w="9525">
              <a:noFill/>
              <a:round/>
              <a:headEnd/>
              <a:tailEnd/>
            </a:ln>
            <a:effectLst/>
          </p:spPr>
          <p:txBody>
            <a:bodyPr/>
            <a:lstStyle/>
            <a:p>
              <a:pPr algn="l">
                <a:lnSpc>
                  <a:spcPct val="100000"/>
                </a:lnSpc>
                <a:spcBef>
                  <a:spcPct val="0"/>
                </a:spcBef>
                <a:buClr>
                  <a:srgbClr val="000000"/>
                </a:buClr>
                <a:buSzPct val="100000"/>
                <a:buFontTx/>
                <a:buNone/>
              </a:pPr>
              <a:endParaRPr kumimoji="0" lang="zh-CN" altLang="en-US" sz="1800">
                <a:solidFill>
                  <a:srgbClr val="000000"/>
                </a:solidFill>
                <a:latin typeface="Arial" pitchFamily="34" charset="0"/>
              </a:endParaRPr>
            </a:p>
          </p:txBody>
        </p:sp>
        <p:sp>
          <p:nvSpPr>
            <p:cNvPr id="1043" name="Oval 19"/>
            <p:cNvSpPr>
              <a:spLocks noChangeArrowheads="1"/>
            </p:cNvSpPr>
            <p:nvPr/>
          </p:nvSpPr>
          <p:spPr bwMode="auto">
            <a:xfrm>
              <a:off x="5454" y="308"/>
              <a:ext cx="75" cy="75"/>
            </a:xfrm>
            <a:prstGeom prst="ellipse">
              <a:avLst/>
            </a:prstGeom>
            <a:solidFill>
              <a:schemeClr val="accent2"/>
            </a:solidFill>
            <a:ln w="9525">
              <a:noFill/>
              <a:round/>
              <a:headEnd/>
              <a:tailEnd/>
            </a:ln>
            <a:effectLst/>
          </p:spPr>
          <p:txBody>
            <a:bodyPr/>
            <a:lstStyle/>
            <a:p>
              <a:pPr algn="l">
                <a:lnSpc>
                  <a:spcPct val="100000"/>
                </a:lnSpc>
                <a:spcBef>
                  <a:spcPct val="0"/>
                </a:spcBef>
                <a:buClr>
                  <a:srgbClr val="000000"/>
                </a:buClr>
                <a:buSzPct val="100000"/>
                <a:buFontTx/>
                <a:buNone/>
              </a:pPr>
              <a:endParaRPr kumimoji="0" lang="zh-CN" altLang="en-US" sz="1800">
                <a:solidFill>
                  <a:srgbClr val="000000"/>
                </a:solidFill>
                <a:latin typeface="Arial" pitchFamily="34" charset="0"/>
              </a:endParaRPr>
            </a:p>
          </p:txBody>
        </p:sp>
        <p:sp>
          <p:nvSpPr>
            <p:cNvPr id="1044" name="Oval 20"/>
            <p:cNvSpPr>
              <a:spLocks noChangeArrowheads="1"/>
            </p:cNvSpPr>
            <p:nvPr/>
          </p:nvSpPr>
          <p:spPr bwMode="auto">
            <a:xfrm>
              <a:off x="5559" y="308"/>
              <a:ext cx="76" cy="75"/>
            </a:xfrm>
            <a:prstGeom prst="ellipse">
              <a:avLst/>
            </a:prstGeom>
            <a:solidFill>
              <a:schemeClr val="accent1"/>
            </a:solidFill>
            <a:ln w="9525">
              <a:noFill/>
              <a:round/>
              <a:headEnd/>
              <a:tailEnd/>
            </a:ln>
            <a:effectLst/>
          </p:spPr>
          <p:txBody>
            <a:bodyPr/>
            <a:lstStyle/>
            <a:p>
              <a:pPr algn="l">
                <a:lnSpc>
                  <a:spcPct val="100000"/>
                </a:lnSpc>
                <a:spcBef>
                  <a:spcPct val="0"/>
                </a:spcBef>
                <a:buClr>
                  <a:srgbClr val="000000"/>
                </a:buClr>
                <a:buSzPct val="100000"/>
                <a:buFontTx/>
                <a:buNone/>
              </a:pPr>
              <a:endParaRPr kumimoji="0" lang="zh-CN" altLang="en-US" sz="1800">
                <a:solidFill>
                  <a:srgbClr val="000000"/>
                </a:solidFill>
                <a:latin typeface="Arial" pitchFamily="34" charset="0"/>
              </a:endParaRPr>
            </a:p>
          </p:txBody>
        </p:sp>
        <p:sp>
          <p:nvSpPr>
            <p:cNvPr id="1045" name="Oval 21"/>
            <p:cNvSpPr>
              <a:spLocks noChangeArrowheads="1"/>
            </p:cNvSpPr>
            <p:nvPr/>
          </p:nvSpPr>
          <p:spPr bwMode="auto">
            <a:xfrm>
              <a:off x="5136" y="413"/>
              <a:ext cx="76" cy="76"/>
            </a:xfrm>
            <a:prstGeom prst="ellipse">
              <a:avLst/>
            </a:prstGeom>
            <a:solidFill>
              <a:schemeClr val="tx2"/>
            </a:solidFill>
            <a:ln w="9525">
              <a:noFill/>
              <a:round/>
              <a:headEnd/>
              <a:tailEnd/>
            </a:ln>
            <a:effectLst/>
          </p:spPr>
          <p:txBody>
            <a:bodyPr/>
            <a:lstStyle/>
            <a:p>
              <a:pPr algn="l">
                <a:lnSpc>
                  <a:spcPct val="100000"/>
                </a:lnSpc>
                <a:spcBef>
                  <a:spcPct val="0"/>
                </a:spcBef>
                <a:buClr>
                  <a:srgbClr val="000000"/>
                </a:buClr>
                <a:buSzPct val="100000"/>
                <a:buFontTx/>
                <a:buNone/>
              </a:pPr>
              <a:endParaRPr kumimoji="0" lang="zh-CN" altLang="en-US" sz="1800">
                <a:solidFill>
                  <a:srgbClr val="000000"/>
                </a:solidFill>
                <a:latin typeface="Arial" pitchFamily="34" charset="0"/>
              </a:endParaRPr>
            </a:p>
          </p:txBody>
        </p:sp>
        <p:sp>
          <p:nvSpPr>
            <p:cNvPr id="1046" name="Oval 22"/>
            <p:cNvSpPr>
              <a:spLocks noChangeArrowheads="1"/>
            </p:cNvSpPr>
            <p:nvPr/>
          </p:nvSpPr>
          <p:spPr bwMode="auto">
            <a:xfrm>
              <a:off x="5242" y="413"/>
              <a:ext cx="75" cy="76"/>
            </a:xfrm>
            <a:prstGeom prst="ellipse">
              <a:avLst/>
            </a:prstGeom>
            <a:solidFill>
              <a:schemeClr val="accent2"/>
            </a:solidFill>
            <a:ln w="9525">
              <a:noFill/>
              <a:round/>
              <a:headEnd/>
              <a:tailEnd/>
            </a:ln>
            <a:effectLst/>
          </p:spPr>
          <p:txBody>
            <a:bodyPr/>
            <a:lstStyle/>
            <a:p>
              <a:pPr algn="l">
                <a:lnSpc>
                  <a:spcPct val="100000"/>
                </a:lnSpc>
                <a:spcBef>
                  <a:spcPct val="0"/>
                </a:spcBef>
                <a:buClr>
                  <a:srgbClr val="000000"/>
                </a:buClr>
                <a:buSzPct val="100000"/>
                <a:buFontTx/>
                <a:buNone/>
              </a:pPr>
              <a:endParaRPr kumimoji="0" lang="zh-CN" altLang="en-US" sz="1800">
                <a:solidFill>
                  <a:srgbClr val="000000"/>
                </a:solidFill>
                <a:latin typeface="Arial" pitchFamily="34" charset="0"/>
              </a:endParaRPr>
            </a:p>
          </p:txBody>
        </p:sp>
        <p:sp>
          <p:nvSpPr>
            <p:cNvPr id="1047" name="Oval 23"/>
            <p:cNvSpPr>
              <a:spLocks noChangeArrowheads="1"/>
            </p:cNvSpPr>
            <p:nvPr/>
          </p:nvSpPr>
          <p:spPr bwMode="auto">
            <a:xfrm>
              <a:off x="5348" y="413"/>
              <a:ext cx="75" cy="76"/>
            </a:xfrm>
            <a:prstGeom prst="ellipse">
              <a:avLst/>
            </a:prstGeom>
            <a:solidFill>
              <a:schemeClr val="accent2"/>
            </a:solidFill>
            <a:ln w="9525">
              <a:noFill/>
              <a:round/>
              <a:headEnd/>
              <a:tailEnd/>
            </a:ln>
            <a:effectLst/>
          </p:spPr>
          <p:txBody>
            <a:bodyPr/>
            <a:lstStyle/>
            <a:p>
              <a:pPr algn="l">
                <a:lnSpc>
                  <a:spcPct val="100000"/>
                </a:lnSpc>
                <a:spcBef>
                  <a:spcPct val="0"/>
                </a:spcBef>
                <a:buClr>
                  <a:srgbClr val="000000"/>
                </a:buClr>
                <a:buSzPct val="100000"/>
                <a:buFontTx/>
                <a:buNone/>
              </a:pPr>
              <a:endParaRPr kumimoji="0" lang="zh-CN" altLang="en-US" sz="1800">
                <a:solidFill>
                  <a:srgbClr val="000000"/>
                </a:solidFill>
                <a:latin typeface="Arial" pitchFamily="34" charset="0"/>
              </a:endParaRPr>
            </a:p>
          </p:txBody>
        </p:sp>
        <p:sp>
          <p:nvSpPr>
            <p:cNvPr id="1048" name="Oval 24"/>
            <p:cNvSpPr>
              <a:spLocks noChangeArrowheads="1"/>
            </p:cNvSpPr>
            <p:nvPr/>
          </p:nvSpPr>
          <p:spPr bwMode="auto">
            <a:xfrm>
              <a:off x="5454" y="413"/>
              <a:ext cx="75" cy="76"/>
            </a:xfrm>
            <a:prstGeom prst="ellipse">
              <a:avLst/>
            </a:prstGeom>
            <a:solidFill>
              <a:schemeClr val="accent1"/>
            </a:solidFill>
            <a:ln w="9525">
              <a:noFill/>
              <a:round/>
              <a:headEnd/>
              <a:tailEnd/>
            </a:ln>
            <a:effectLst/>
          </p:spPr>
          <p:txBody>
            <a:bodyPr/>
            <a:lstStyle/>
            <a:p>
              <a:pPr algn="l">
                <a:lnSpc>
                  <a:spcPct val="100000"/>
                </a:lnSpc>
                <a:spcBef>
                  <a:spcPct val="0"/>
                </a:spcBef>
                <a:buClr>
                  <a:srgbClr val="000000"/>
                </a:buClr>
                <a:buSzPct val="100000"/>
                <a:buFontTx/>
                <a:buNone/>
              </a:pPr>
              <a:endParaRPr kumimoji="0" lang="zh-CN" altLang="en-US" sz="1800">
                <a:solidFill>
                  <a:srgbClr val="000000"/>
                </a:solidFill>
                <a:latin typeface="Arial" pitchFamily="34" charset="0"/>
              </a:endParaRPr>
            </a:p>
          </p:txBody>
        </p:sp>
        <p:sp>
          <p:nvSpPr>
            <p:cNvPr id="1049" name="Oval 25"/>
            <p:cNvSpPr>
              <a:spLocks noChangeArrowheads="1"/>
            </p:cNvSpPr>
            <p:nvPr/>
          </p:nvSpPr>
          <p:spPr bwMode="auto">
            <a:xfrm>
              <a:off x="5136" y="519"/>
              <a:ext cx="76" cy="76"/>
            </a:xfrm>
            <a:prstGeom prst="ellipse">
              <a:avLst/>
            </a:prstGeom>
            <a:solidFill>
              <a:schemeClr val="accent2"/>
            </a:solidFill>
            <a:ln w="9525">
              <a:noFill/>
              <a:round/>
              <a:headEnd/>
              <a:tailEnd/>
            </a:ln>
            <a:effectLst/>
          </p:spPr>
          <p:txBody>
            <a:bodyPr/>
            <a:lstStyle/>
            <a:p>
              <a:pPr algn="l">
                <a:lnSpc>
                  <a:spcPct val="100000"/>
                </a:lnSpc>
                <a:spcBef>
                  <a:spcPct val="0"/>
                </a:spcBef>
                <a:buClr>
                  <a:srgbClr val="000000"/>
                </a:buClr>
                <a:buSzPct val="100000"/>
                <a:buFontTx/>
                <a:buNone/>
              </a:pPr>
              <a:endParaRPr kumimoji="0" lang="zh-CN" altLang="en-US" sz="1800">
                <a:solidFill>
                  <a:srgbClr val="000000"/>
                </a:solidFill>
                <a:latin typeface="Arial" pitchFamily="34" charset="0"/>
              </a:endParaRPr>
            </a:p>
          </p:txBody>
        </p:sp>
        <p:sp>
          <p:nvSpPr>
            <p:cNvPr id="1050" name="Oval 26"/>
            <p:cNvSpPr>
              <a:spLocks noChangeArrowheads="1"/>
            </p:cNvSpPr>
            <p:nvPr/>
          </p:nvSpPr>
          <p:spPr bwMode="auto">
            <a:xfrm>
              <a:off x="5242" y="519"/>
              <a:ext cx="75" cy="76"/>
            </a:xfrm>
            <a:prstGeom prst="ellipse">
              <a:avLst/>
            </a:prstGeom>
            <a:solidFill>
              <a:schemeClr val="accent2"/>
            </a:solidFill>
            <a:ln w="9525">
              <a:noFill/>
              <a:round/>
              <a:headEnd/>
              <a:tailEnd/>
            </a:ln>
            <a:effectLst/>
          </p:spPr>
          <p:txBody>
            <a:bodyPr/>
            <a:lstStyle/>
            <a:p>
              <a:pPr algn="l">
                <a:lnSpc>
                  <a:spcPct val="100000"/>
                </a:lnSpc>
                <a:spcBef>
                  <a:spcPct val="0"/>
                </a:spcBef>
                <a:buClr>
                  <a:srgbClr val="000000"/>
                </a:buClr>
                <a:buSzPct val="100000"/>
                <a:buFontTx/>
                <a:buNone/>
              </a:pPr>
              <a:endParaRPr kumimoji="0" lang="zh-CN" altLang="en-US" sz="1800">
                <a:solidFill>
                  <a:srgbClr val="000000"/>
                </a:solidFill>
                <a:latin typeface="Arial" pitchFamily="34" charset="0"/>
              </a:endParaRPr>
            </a:p>
          </p:txBody>
        </p:sp>
        <p:sp>
          <p:nvSpPr>
            <p:cNvPr id="1051" name="Oval 27"/>
            <p:cNvSpPr>
              <a:spLocks noChangeArrowheads="1"/>
            </p:cNvSpPr>
            <p:nvPr/>
          </p:nvSpPr>
          <p:spPr bwMode="auto">
            <a:xfrm>
              <a:off x="5348" y="519"/>
              <a:ext cx="75" cy="76"/>
            </a:xfrm>
            <a:prstGeom prst="ellipse">
              <a:avLst/>
            </a:prstGeom>
            <a:solidFill>
              <a:schemeClr val="accent1"/>
            </a:solidFill>
            <a:ln w="9525">
              <a:noFill/>
              <a:round/>
              <a:headEnd/>
              <a:tailEnd/>
            </a:ln>
            <a:effectLst/>
          </p:spPr>
          <p:txBody>
            <a:bodyPr/>
            <a:lstStyle/>
            <a:p>
              <a:pPr algn="l">
                <a:lnSpc>
                  <a:spcPct val="100000"/>
                </a:lnSpc>
                <a:spcBef>
                  <a:spcPct val="0"/>
                </a:spcBef>
                <a:buClr>
                  <a:srgbClr val="000000"/>
                </a:buClr>
                <a:buSzPct val="100000"/>
                <a:buFontTx/>
                <a:buNone/>
              </a:pPr>
              <a:endParaRPr kumimoji="0" lang="zh-CN" altLang="en-US" sz="1800">
                <a:solidFill>
                  <a:srgbClr val="000000"/>
                </a:solidFill>
                <a:latin typeface="Arial" pitchFamily="34" charset="0"/>
              </a:endParaRPr>
            </a:p>
          </p:txBody>
        </p:sp>
        <p:sp>
          <p:nvSpPr>
            <p:cNvPr id="1052" name="Oval 28"/>
            <p:cNvSpPr>
              <a:spLocks noChangeArrowheads="1"/>
            </p:cNvSpPr>
            <p:nvPr/>
          </p:nvSpPr>
          <p:spPr bwMode="auto">
            <a:xfrm>
              <a:off x="5454" y="519"/>
              <a:ext cx="75" cy="76"/>
            </a:xfrm>
            <a:prstGeom prst="ellipse">
              <a:avLst/>
            </a:prstGeom>
            <a:solidFill>
              <a:schemeClr val="accent1"/>
            </a:solidFill>
            <a:ln w="9525">
              <a:noFill/>
              <a:round/>
              <a:headEnd/>
              <a:tailEnd/>
            </a:ln>
            <a:effectLst/>
          </p:spPr>
          <p:txBody>
            <a:bodyPr/>
            <a:lstStyle/>
            <a:p>
              <a:pPr algn="l">
                <a:lnSpc>
                  <a:spcPct val="100000"/>
                </a:lnSpc>
                <a:spcBef>
                  <a:spcPct val="0"/>
                </a:spcBef>
                <a:buClr>
                  <a:srgbClr val="000000"/>
                </a:buClr>
                <a:buSzPct val="100000"/>
                <a:buFontTx/>
                <a:buNone/>
              </a:pPr>
              <a:endParaRPr kumimoji="0" lang="zh-CN" altLang="en-US" sz="1800">
                <a:solidFill>
                  <a:srgbClr val="000000"/>
                </a:solidFill>
                <a:latin typeface="Arial" pitchFamily="34" charset="0"/>
              </a:endParaRPr>
            </a:p>
          </p:txBody>
        </p:sp>
        <p:sp>
          <p:nvSpPr>
            <p:cNvPr id="1053" name="Oval 29"/>
            <p:cNvSpPr>
              <a:spLocks noChangeArrowheads="1"/>
            </p:cNvSpPr>
            <p:nvPr/>
          </p:nvSpPr>
          <p:spPr bwMode="auto">
            <a:xfrm>
              <a:off x="5559" y="519"/>
              <a:ext cx="76" cy="76"/>
            </a:xfrm>
            <a:prstGeom prst="ellipse">
              <a:avLst/>
            </a:prstGeom>
            <a:solidFill>
              <a:schemeClr val="folHlink"/>
            </a:solidFill>
            <a:ln w="9525">
              <a:noFill/>
              <a:round/>
              <a:headEnd/>
              <a:tailEnd/>
            </a:ln>
            <a:effectLst/>
          </p:spPr>
          <p:txBody>
            <a:bodyPr/>
            <a:lstStyle/>
            <a:p>
              <a:pPr algn="l">
                <a:lnSpc>
                  <a:spcPct val="100000"/>
                </a:lnSpc>
                <a:spcBef>
                  <a:spcPct val="0"/>
                </a:spcBef>
                <a:buClr>
                  <a:srgbClr val="000000"/>
                </a:buClr>
                <a:buSzPct val="100000"/>
                <a:buFontTx/>
                <a:buNone/>
              </a:pPr>
              <a:endParaRPr kumimoji="0" lang="zh-CN" altLang="en-US" sz="1800">
                <a:solidFill>
                  <a:srgbClr val="000000"/>
                </a:solidFill>
                <a:latin typeface="Arial" pitchFamily="34" charset="0"/>
              </a:endParaRPr>
            </a:p>
          </p:txBody>
        </p:sp>
        <p:sp>
          <p:nvSpPr>
            <p:cNvPr id="1054" name="Oval 30"/>
            <p:cNvSpPr>
              <a:spLocks noChangeArrowheads="1"/>
            </p:cNvSpPr>
            <p:nvPr/>
          </p:nvSpPr>
          <p:spPr bwMode="auto">
            <a:xfrm>
              <a:off x="5136" y="625"/>
              <a:ext cx="76" cy="75"/>
            </a:xfrm>
            <a:prstGeom prst="ellipse">
              <a:avLst/>
            </a:prstGeom>
            <a:solidFill>
              <a:schemeClr val="accent2"/>
            </a:solidFill>
            <a:ln w="9525">
              <a:noFill/>
              <a:round/>
              <a:headEnd/>
              <a:tailEnd/>
            </a:ln>
            <a:effectLst/>
          </p:spPr>
          <p:txBody>
            <a:bodyPr/>
            <a:lstStyle/>
            <a:p>
              <a:pPr algn="l">
                <a:lnSpc>
                  <a:spcPct val="100000"/>
                </a:lnSpc>
                <a:spcBef>
                  <a:spcPct val="0"/>
                </a:spcBef>
                <a:buClr>
                  <a:srgbClr val="000000"/>
                </a:buClr>
                <a:buSzPct val="100000"/>
                <a:buFontTx/>
                <a:buNone/>
              </a:pPr>
              <a:endParaRPr kumimoji="0" lang="zh-CN" altLang="en-US" sz="1800">
                <a:solidFill>
                  <a:srgbClr val="000000"/>
                </a:solidFill>
                <a:latin typeface="Arial" pitchFamily="34" charset="0"/>
              </a:endParaRPr>
            </a:p>
          </p:txBody>
        </p:sp>
        <p:sp>
          <p:nvSpPr>
            <p:cNvPr id="1055" name="Oval 31"/>
            <p:cNvSpPr>
              <a:spLocks noChangeArrowheads="1"/>
            </p:cNvSpPr>
            <p:nvPr/>
          </p:nvSpPr>
          <p:spPr bwMode="auto">
            <a:xfrm>
              <a:off x="5242" y="625"/>
              <a:ext cx="75" cy="75"/>
            </a:xfrm>
            <a:prstGeom prst="ellipse">
              <a:avLst/>
            </a:prstGeom>
            <a:solidFill>
              <a:schemeClr val="accent1"/>
            </a:solidFill>
            <a:ln w="9525">
              <a:noFill/>
              <a:round/>
              <a:headEnd/>
              <a:tailEnd/>
            </a:ln>
            <a:effectLst/>
          </p:spPr>
          <p:txBody>
            <a:bodyPr/>
            <a:lstStyle/>
            <a:p>
              <a:pPr algn="l">
                <a:lnSpc>
                  <a:spcPct val="100000"/>
                </a:lnSpc>
                <a:spcBef>
                  <a:spcPct val="0"/>
                </a:spcBef>
                <a:buClr>
                  <a:srgbClr val="000000"/>
                </a:buClr>
                <a:buSzPct val="100000"/>
                <a:buFontTx/>
                <a:buNone/>
              </a:pPr>
              <a:endParaRPr kumimoji="0" lang="zh-CN" altLang="en-US" sz="1800">
                <a:solidFill>
                  <a:srgbClr val="000000"/>
                </a:solidFill>
                <a:latin typeface="Arial" pitchFamily="34" charset="0"/>
              </a:endParaRPr>
            </a:p>
          </p:txBody>
        </p:sp>
        <p:sp>
          <p:nvSpPr>
            <p:cNvPr id="1056" name="Oval 32"/>
            <p:cNvSpPr>
              <a:spLocks noChangeArrowheads="1"/>
            </p:cNvSpPr>
            <p:nvPr/>
          </p:nvSpPr>
          <p:spPr bwMode="auto">
            <a:xfrm>
              <a:off x="5348" y="625"/>
              <a:ext cx="75" cy="75"/>
            </a:xfrm>
            <a:prstGeom prst="ellipse">
              <a:avLst/>
            </a:prstGeom>
            <a:solidFill>
              <a:schemeClr val="accent1"/>
            </a:solidFill>
            <a:ln w="9525">
              <a:noFill/>
              <a:round/>
              <a:headEnd/>
              <a:tailEnd/>
            </a:ln>
            <a:effectLst/>
          </p:spPr>
          <p:txBody>
            <a:bodyPr/>
            <a:lstStyle/>
            <a:p>
              <a:pPr algn="l">
                <a:lnSpc>
                  <a:spcPct val="100000"/>
                </a:lnSpc>
                <a:spcBef>
                  <a:spcPct val="0"/>
                </a:spcBef>
                <a:buClr>
                  <a:srgbClr val="000000"/>
                </a:buClr>
                <a:buSzPct val="100000"/>
                <a:buFontTx/>
                <a:buNone/>
              </a:pPr>
              <a:endParaRPr kumimoji="0" lang="zh-CN" altLang="en-US" sz="1800">
                <a:solidFill>
                  <a:srgbClr val="000000"/>
                </a:solidFill>
                <a:latin typeface="Arial" pitchFamily="34" charset="0"/>
              </a:endParaRPr>
            </a:p>
          </p:txBody>
        </p:sp>
        <p:sp>
          <p:nvSpPr>
            <p:cNvPr id="1057" name="Oval 33"/>
            <p:cNvSpPr>
              <a:spLocks noChangeArrowheads="1"/>
            </p:cNvSpPr>
            <p:nvPr/>
          </p:nvSpPr>
          <p:spPr bwMode="auto">
            <a:xfrm>
              <a:off x="5454" y="625"/>
              <a:ext cx="75" cy="75"/>
            </a:xfrm>
            <a:prstGeom prst="ellipse">
              <a:avLst/>
            </a:prstGeom>
            <a:solidFill>
              <a:schemeClr val="folHlink"/>
            </a:solidFill>
            <a:ln w="9525">
              <a:noFill/>
              <a:round/>
              <a:headEnd/>
              <a:tailEnd/>
            </a:ln>
            <a:effectLst/>
          </p:spPr>
          <p:txBody>
            <a:bodyPr/>
            <a:lstStyle/>
            <a:p>
              <a:pPr algn="l">
                <a:lnSpc>
                  <a:spcPct val="100000"/>
                </a:lnSpc>
                <a:spcBef>
                  <a:spcPct val="0"/>
                </a:spcBef>
                <a:buClr>
                  <a:srgbClr val="000000"/>
                </a:buClr>
                <a:buSzPct val="100000"/>
                <a:buFontTx/>
                <a:buNone/>
              </a:pPr>
              <a:endParaRPr kumimoji="0" lang="zh-CN" altLang="en-US" sz="1800">
                <a:solidFill>
                  <a:srgbClr val="000000"/>
                </a:solidFill>
                <a:latin typeface="Arial" pitchFamily="34" charset="0"/>
              </a:endParaRPr>
            </a:p>
          </p:txBody>
        </p:sp>
        <p:sp>
          <p:nvSpPr>
            <p:cNvPr id="1058" name="Oval 34"/>
            <p:cNvSpPr>
              <a:spLocks noChangeArrowheads="1"/>
            </p:cNvSpPr>
            <p:nvPr/>
          </p:nvSpPr>
          <p:spPr bwMode="auto">
            <a:xfrm>
              <a:off x="5136" y="731"/>
              <a:ext cx="76" cy="75"/>
            </a:xfrm>
            <a:prstGeom prst="ellipse">
              <a:avLst/>
            </a:prstGeom>
            <a:solidFill>
              <a:schemeClr val="accent1"/>
            </a:solidFill>
            <a:ln w="9525">
              <a:noFill/>
              <a:round/>
              <a:headEnd/>
              <a:tailEnd/>
            </a:ln>
            <a:effectLst/>
          </p:spPr>
          <p:txBody>
            <a:bodyPr/>
            <a:lstStyle/>
            <a:p>
              <a:pPr algn="l">
                <a:lnSpc>
                  <a:spcPct val="100000"/>
                </a:lnSpc>
                <a:spcBef>
                  <a:spcPct val="0"/>
                </a:spcBef>
                <a:buClr>
                  <a:srgbClr val="000000"/>
                </a:buClr>
                <a:buSzPct val="100000"/>
                <a:buFontTx/>
                <a:buNone/>
              </a:pPr>
              <a:endParaRPr kumimoji="0" lang="zh-CN" altLang="en-US" sz="1800">
                <a:solidFill>
                  <a:srgbClr val="000000"/>
                </a:solidFill>
                <a:latin typeface="Arial" pitchFamily="34" charset="0"/>
              </a:endParaRPr>
            </a:p>
          </p:txBody>
        </p:sp>
        <p:sp>
          <p:nvSpPr>
            <p:cNvPr id="1059" name="Oval 35"/>
            <p:cNvSpPr>
              <a:spLocks noChangeArrowheads="1"/>
            </p:cNvSpPr>
            <p:nvPr/>
          </p:nvSpPr>
          <p:spPr bwMode="auto">
            <a:xfrm>
              <a:off x="5242" y="731"/>
              <a:ext cx="75" cy="75"/>
            </a:xfrm>
            <a:prstGeom prst="ellipse">
              <a:avLst/>
            </a:prstGeom>
            <a:solidFill>
              <a:schemeClr val="accent1"/>
            </a:solidFill>
            <a:ln w="9525">
              <a:noFill/>
              <a:round/>
              <a:headEnd/>
              <a:tailEnd/>
            </a:ln>
            <a:effectLst/>
          </p:spPr>
          <p:txBody>
            <a:bodyPr/>
            <a:lstStyle/>
            <a:p>
              <a:pPr algn="l">
                <a:lnSpc>
                  <a:spcPct val="100000"/>
                </a:lnSpc>
                <a:spcBef>
                  <a:spcPct val="0"/>
                </a:spcBef>
                <a:buClr>
                  <a:srgbClr val="000000"/>
                </a:buClr>
                <a:buSzPct val="100000"/>
                <a:buFontTx/>
                <a:buNone/>
              </a:pPr>
              <a:endParaRPr kumimoji="0" lang="zh-CN" altLang="en-US" sz="1800">
                <a:solidFill>
                  <a:srgbClr val="000000"/>
                </a:solidFill>
                <a:latin typeface="Arial" pitchFamily="34" charset="0"/>
              </a:endParaRPr>
            </a:p>
          </p:txBody>
        </p:sp>
        <p:sp>
          <p:nvSpPr>
            <p:cNvPr id="1060" name="Oval 36"/>
            <p:cNvSpPr>
              <a:spLocks noChangeArrowheads="1"/>
            </p:cNvSpPr>
            <p:nvPr/>
          </p:nvSpPr>
          <p:spPr bwMode="auto">
            <a:xfrm>
              <a:off x="5348" y="731"/>
              <a:ext cx="75" cy="75"/>
            </a:xfrm>
            <a:prstGeom prst="ellipse">
              <a:avLst/>
            </a:prstGeom>
            <a:solidFill>
              <a:schemeClr val="folHlink"/>
            </a:solidFill>
            <a:ln w="9525">
              <a:noFill/>
              <a:round/>
              <a:headEnd/>
              <a:tailEnd/>
            </a:ln>
            <a:effectLst/>
          </p:spPr>
          <p:txBody>
            <a:bodyPr/>
            <a:lstStyle/>
            <a:p>
              <a:pPr algn="l">
                <a:lnSpc>
                  <a:spcPct val="100000"/>
                </a:lnSpc>
                <a:spcBef>
                  <a:spcPct val="0"/>
                </a:spcBef>
                <a:buClr>
                  <a:srgbClr val="000000"/>
                </a:buClr>
                <a:buSzPct val="100000"/>
                <a:buFontTx/>
                <a:buNone/>
              </a:pPr>
              <a:endParaRPr kumimoji="0" lang="zh-CN" altLang="en-US" sz="1800">
                <a:solidFill>
                  <a:srgbClr val="000000"/>
                </a:solidFill>
                <a:latin typeface="Arial" pitchFamily="34" charset="0"/>
              </a:endParaRPr>
            </a:p>
          </p:txBody>
        </p:sp>
        <p:sp>
          <p:nvSpPr>
            <p:cNvPr id="1061" name="Oval 37"/>
            <p:cNvSpPr>
              <a:spLocks noChangeArrowheads="1"/>
            </p:cNvSpPr>
            <p:nvPr/>
          </p:nvSpPr>
          <p:spPr bwMode="auto">
            <a:xfrm>
              <a:off x="5454" y="731"/>
              <a:ext cx="75" cy="75"/>
            </a:xfrm>
            <a:prstGeom prst="ellipse">
              <a:avLst/>
            </a:prstGeom>
            <a:solidFill>
              <a:schemeClr val="folHlink"/>
            </a:solidFill>
            <a:ln w="9525">
              <a:noFill/>
              <a:round/>
              <a:headEnd/>
              <a:tailEnd/>
            </a:ln>
            <a:effectLst/>
          </p:spPr>
          <p:txBody>
            <a:bodyPr/>
            <a:lstStyle/>
            <a:p>
              <a:pPr algn="l">
                <a:lnSpc>
                  <a:spcPct val="100000"/>
                </a:lnSpc>
                <a:spcBef>
                  <a:spcPct val="0"/>
                </a:spcBef>
                <a:buClr>
                  <a:srgbClr val="000000"/>
                </a:buClr>
                <a:buSzPct val="100000"/>
                <a:buFontTx/>
                <a:buNone/>
              </a:pPr>
              <a:endParaRPr kumimoji="0" lang="zh-CN" altLang="en-US" sz="1800">
                <a:solidFill>
                  <a:srgbClr val="000000"/>
                </a:solidFill>
                <a:latin typeface="Arial" pitchFamily="34" charset="0"/>
              </a:endParaRPr>
            </a:p>
          </p:txBody>
        </p:sp>
        <p:sp>
          <p:nvSpPr>
            <p:cNvPr id="1062" name="Oval 38"/>
            <p:cNvSpPr>
              <a:spLocks noChangeArrowheads="1"/>
            </p:cNvSpPr>
            <p:nvPr/>
          </p:nvSpPr>
          <p:spPr bwMode="auto">
            <a:xfrm>
              <a:off x="5242" y="836"/>
              <a:ext cx="75" cy="76"/>
            </a:xfrm>
            <a:prstGeom prst="ellipse">
              <a:avLst/>
            </a:prstGeom>
            <a:solidFill>
              <a:schemeClr val="folHlink"/>
            </a:solidFill>
            <a:ln w="9525">
              <a:noFill/>
              <a:round/>
              <a:headEnd/>
              <a:tailEnd/>
            </a:ln>
            <a:effectLst/>
          </p:spPr>
          <p:txBody>
            <a:bodyPr/>
            <a:lstStyle/>
            <a:p>
              <a:pPr algn="l">
                <a:lnSpc>
                  <a:spcPct val="100000"/>
                </a:lnSpc>
                <a:spcBef>
                  <a:spcPct val="0"/>
                </a:spcBef>
                <a:buClr>
                  <a:srgbClr val="000000"/>
                </a:buClr>
                <a:buSzPct val="100000"/>
                <a:buFontTx/>
                <a:buNone/>
              </a:pPr>
              <a:endParaRPr kumimoji="0" lang="zh-CN" altLang="en-US" sz="1800">
                <a:solidFill>
                  <a:srgbClr val="000000"/>
                </a:solidFill>
                <a:latin typeface="Arial" pitchFamily="34" charset="0"/>
              </a:endParaRPr>
            </a:p>
          </p:txBody>
        </p:sp>
        <p:sp>
          <p:nvSpPr>
            <p:cNvPr id="1063" name="Oval 39"/>
            <p:cNvSpPr>
              <a:spLocks noChangeArrowheads="1"/>
            </p:cNvSpPr>
            <p:nvPr/>
          </p:nvSpPr>
          <p:spPr bwMode="auto">
            <a:xfrm>
              <a:off x="5454" y="836"/>
              <a:ext cx="75" cy="76"/>
            </a:xfrm>
            <a:prstGeom prst="ellipse">
              <a:avLst/>
            </a:prstGeom>
            <a:solidFill>
              <a:schemeClr val="folHlink"/>
            </a:solidFill>
            <a:ln w="9525">
              <a:noFill/>
              <a:round/>
              <a:headEnd/>
              <a:tailEnd/>
            </a:ln>
            <a:effectLst/>
          </p:spPr>
          <p:txBody>
            <a:bodyPr/>
            <a:lstStyle/>
            <a:p>
              <a:pPr algn="l">
                <a:lnSpc>
                  <a:spcPct val="100000"/>
                </a:lnSpc>
                <a:spcBef>
                  <a:spcPct val="0"/>
                </a:spcBef>
                <a:buClr>
                  <a:srgbClr val="000000"/>
                </a:buClr>
                <a:buSzPct val="100000"/>
                <a:buFontTx/>
                <a:buNone/>
              </a:pPr>
              <a:endParaRPr kumimoji="0" lang="zh-CN" altLang="en-US" sz="1800">
                <a:solidFill>
                  <a:srgbClr val="000000"/>
                </a:solidFill>
                <a:latin typeface="Arial" pitchFamily="34" charset="0"/>
              </a:endParaRPr>
            </a:p>
          </p:txBody>
        </p:sp>
      </p:grpSp>
    </p:spTree>
  </p:cSld>
  <p:clrMap bg1="lt1" tx1="dk1" bg2="lt2" tx2="dk2" accent1="accent1" accent2="accent2" accent3="accent3" accent4="accent4" accent5="accent5" accent6="accent6" hlink="hlink" folHlink="folHlink"/>
  <p:sldLayoutIdLst>
    <p:sldLayoutId id="2147483837" r:id="rId1"/>
    <p:sldLayoutId id="2147483838" r:id="rId2"/>
    <p:sldLayoutId id="2147483839" r:id="rId3"/>
    <p:sldLayoutId id="2147483840" r:id="rId4"/>
    <p:sldLayoutId id="2147483841" r:id="rId5"/>
    <p:sldLayoutId id="2147483842" r:id="rId6"/>
    <p:sldLayoutId id="2147483843" r:id="rId7"/>
    <p:sldLayoutId id="2147483844" r:id="rId8"/>
    <p:sldLayoutId id="2147483845" r:id="rId9"/>
    <p:sldLayoutId id="2147483846" r:id="rId10"/>
    <p:sldLayoutId id="2147483847" r:id="rId11"/>
    <p:sldLayoutId id="2147483848" r:id="rId12"/>
    <p:sldLayoutId id="2147483849" r:id="rId13"/>
    <p:sldLayoutId id="2147483850" r:id="rId14"/>
  </p:sldLayoutIdLst>
  <p:transition/>
  <p:txStyles>
    <p:titleStyle>
      <a:lvl1pPr algn="l" rtl="0" fontAlgn="base">
        <a:spcBef>
          <a:spcPct val="0"/>
        </a:spcBef>
        <a:spcAft>
          <a:spcPct val="0"/>
        </a:spcAft>
        <a:buSzPct val="100000"/>
        <a:defRPr sz="3900" b="1">
          <a:solidFill>
            <a:schemeClr val="tx2"/>
          </a:solidFill>
          <a:latin typeface="+mj-lt"/>
          <a:ea typeface="+mj-ea"/>
          <a:cs typeface="+mj-cs"/>
        </a:defRPr>
      </a:lvl1pPr>
      <a:lvl2pPr algn="l" rtl="0" fontAlgn="base">
        <a:spcBef>
          <a:spcPct val="0"/>
        </a:spcBef>
        <a:spcAft>
          <a:spcPct val="0"/>
        </a:spcAft>
        <a:buSzPct val="100000"/>
        <a:defRPr sz="3900" b="1">
          <a:solidFill>
            <a:schemeClr val="tx2"/>
          </a:solidFill>
          <a:latin typeface="Arial" pitchFamily="34" charset="0"/>
          <a:ea typeface="宋体" pitchFamily="2" charset="-122"/>
        </a:defRPr>
      </a:lvl2pPr>
      <a:lvl3pPr algn="l" rtl="0" fontAlgn="base">
        <a:spcBef>
          <a:spcPct val="0"/>
        </a:spcBef>
        <a:spcAft>
          <a:spcPct val="0"/>
        </a:spcAft>
        <a:buSzPct val="100000"/>
        <a:defRPr sz="3900" b="1">
          <a:solidFill>
            <a:schemeClr val="tx2"/>
          </a:solidFill>
          <a:latin typeface="Arial" pitchFamily="34" charset="0"/>
          <a:ea typeface="宋体" pitchFamily="2" charset="-122"/>
        </a:defRPr>
      </a:lvl3pPr>
      <a:lvl4pPr algn="l" rtl="0" fontAlgn="base">
        <a:spcBef>
          <a:spcPct val="0"/>
        </a:spcBef>
        <a:spcAft>
          <a:spcPct val="0"/>
        </a:spcAft>
        <a:buSzPct val="100000"/>
        <a:defRPr sz="3900" b="1">
          <a:solidFill>
            <a:schemeClr val="tx2"/>
          </a:solidFill>
          <a:latin typeface="Arial" pitchFamily="34" charset="0"/>
          <a:ea typeface="宋体" pitchFamily="2" charset="-122"/>
        </a:defRPr>
      </a:lvl4pPr>
      <a:lvl5pPr algn="l" rtl="0" fontAlgn="base">
        <a:spcBef>
          <a:spcPct val="0"/>
        </a:spcBef>
        <a:spcAft>
          <a:spcPct val="0"/>
        </a:spcAft>
        <a:buSzPct val="100000"/>
        <a:defRPr sz="3900" b="1">
          <a:solidFill>
            <a:schemeClr val="tx2"/>
          </a:solidFill>
          <a:latin typeface="Arial" pitchFamily="34" charset="0"/>
          <a:ea typeface="宋体" pitchFamily="2" charset="-122"/>
        </a:defRPr>
      </a:lvl5pPr>
      <a:lvl6pPr marL="457200" algn="l" rtl="0" fontAlgn="base">
        <a:spcBef>
          <a:spcPct val="0"/>
        </a:spcBef>
        <a:spcAft>
          <a:spcPct val="0"/>
        </a:spcAft>
        <a:buSzPct val="100000"/>
        <a:defRPr sz="3900" b="1">
          <a:solidFill>
            <a:schemeClr val="tx2"/>
          </a:solidFill>
          <a:latin typeface="Arial" pitchFamily="34" charset="0"/>
          <a:ea typeface="宋体" pitchFamily="2" charset="-122"/>
        </a:defRPr>
      </a:lvl6pPr>
      <a:lvl7pPr marL="914400" algn="l" rtl="0" fontAlgn="base">
        <a:spcBef>
          <a:spcPct val="0"/>
        </a:spcBef>
        <a:spcAft>
          <a:spcPct val="0"/>
        </a:spcAft>
        <a:buSzPct val="100000"/>
        <a:defRPr sz="3900" b="1">
          <a:solidFill>
            <a:schemeClr val="tx2"/>
          </a:solidFill>
          <a:latin typeface="Arial" pitchFamily="34" charset="0"/>
          <a:ea typeface="宋体" pitchFamily="2" charset="-122"/>
        </a:defRPr>
      </a:lvl7pPr>
      <a:lvl8pPr marL="1371600" algn="l" rtl="0" fontAlgn="base">
        <a:spcBef>
          <a:spcPct val="0"/>
        </a:spcBef>
        <a:spcAft>
          <a:spcPct val="0"/>
        </a:spcAft>
        <a:buSzPct val="100000"/>
        <a:defRPr sz="3900" b="1">
          <a:solidFill>
            <a:schemeClr val="tx2"/>
          </a:solidFill>
          <a:latin typeface="Arial" pitchFamily="34" charset="0"/>
          <a:ea typeface="宋体" pitchFamily="2" charset="-122"/>
        </a:defRPr>
      </a:lvl8pPr>
      <a:lvl9pPr marL="1828800" algn="l" rtl="0" fontAlgn="base">
        <a:spcBef>
          <a:spcPct val="0"/>
        </a:spcBef>
        <a:spcAft>
          <a:spcPct val="0"/>
        </a:spcAft>
        <a:buSzPct val="100000"/>
        <a:defRPr sz="3900" b="1">
          <a:solidFill>
            <a:schemeClr val="tx2"/>
          </a:solidFill>
          <a:latin typeface="Arial" pitchFamily="34" charset="0"/>
          <a:ea typeface="宋体" pitchFamily="2" charset="-122"/>
        </a:defRPr>
      </a:lvl9pPr>
    </p:titleStyle>
    <p:bodyStyle>
      <a:lvl1pPr marL="342900" indent="-342900" algn="l" rtl="0" fontAlgn="base">
        <a:spcBef>
          <a:spcPct val="20000"/>
        </a:spcBef>
        <a:spcAft>
          <a:spcPct val="0"/>
        </a:spcAft>
        <a:buClr>
          <a:schemeClr val="tx2"/>
        </a:buClr>
        <a:buSzPct val="70000"/>
        <a:buFont typeface="Wingdings" pitchFamily="2" charset="2"/>
        <a:buChar char="l"/>
        <a:defRPr sz="3000">
          <a:solidFill>
            <a:schemeClr val="tx2"/>
          </a:solidFill>
          <a:latin typeface="+mn-lt"/>
          <a:ea typeface="+mn-ea"/>
          <a:cs typeface="+mn-cs"/>
        </a:defRPr>
      </a:lvl1pPr>
      <a:lvl2pPr marL="690563" indent="-347663" algn="l" rtl="0" fontAlgn="base">
        <a:spcBef>
          <a:spcPct val="20000"/>
        </a:spcBef>
        <a:spcAft>
          <a:spcPct val="0"/>
        </a:spcAft>
        <a:buClr>
          <a:schemeClr val="accent2"/>
        </a:buClr>
        <a:buSzPct val="70000"/>
        <a:buFont typeface="Wingdings" pitchFamily="2" charset="2"/>
        <a:buChar char="l"/>
        <a:defRPr sz="2600">
          <a:solidFill>
            <a:schemeClr val="tx1"/>
          </a:solidFill>
          <a:latin typeface="+mn-lt"/>
          <a:ea typeface="+mn-ea"/>
        </a:defRPr>
      </a:lvl2pPr>
      <a:lvl3pPr marL="985838" indent="-293688" algn="l" rtl="0" fontAlgn="base">
        <a:spcBef>
          <a:spcPct val="20000"/>
        </a:spcBef>
        <a:spcAft>
          <a:spcPct val="0"/>
        </a:spcAft>
        <a:buClr>
          <a:schemeClr val="accent1"/>
        </a:buClr>
        <a:buSzPct val="70000"/>
        <a:buFont typeface="Wingdings" pitchFamily="2" charset="2"/>
        <a:buChar char="l"/>
        <a:defRPr sz="2300">
          <a:solidFill>
            <a:schemeClr val="tx1"/>
          </a:solidFill>
          <a:latin typeface="+mn-lt"/>
          <a:ea typeface="+mn-ea"/>
        </a:defRPr>
      </a:lvl3pPr>
      <a:lvl4pPr marL="1279525" indent="-292100" algn="l" rtl="0" fontAlgn="base">
        <a:spcBef>
          <a:spcPct val="20000"/>
        </a:spcBef>
        <a:spcAft>
          <a:spcPct val="0"/>
        </a:spcAft>
        <a:buClr>
          <a:schemeClr val="tx2"/>
        </a:buClr>
        <a:buSzPct val="75000"/>
        <a:buFont typeface="Wingdings" pitchFamily="2" charset="2"/>
        <a:buChar char="§"/>
        <a:defRPr sz="2000">
          <a:solidFill>
            <a:schemeClr val="tx1"/>
          </a:solidFill>
          <a:latin typeface="+mn-lt"/>
          <a:ea typeface="+mn-ea"/>
        </a:defRPr>
      </a:lvl4pPr>
      <a:lvl5pPr marL="1597025" indent="-314325" algn="l" rtl="0" fontAlgn="base">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5pPr>
      <a:lvl6pPr marL="2054225" indent="-314325" algn="l" rtl="0" fontAlgn="base">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6pPr>
      <a:lvl7pPr marL="2511425" indent="-314325" algn="l" rtl="0" fontAlgn="base">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7pPr>
      <a:lvl8pPr marL="2968625" indent="-314325" algn="l" rtl="0" fontAlgn="base">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8pPr>
      <a:lvl9pPr marL="3425825" indent="-314325" algn="l" rtl="0" fontAlgn="base">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1474" name="Rectangle 1026"/>
          <p:cNvSpPr>
            <a:spLocks noChangeArrowheads="1"/>
          </p:cNvSpPr>
          <p:nvPr/>
        </p:nvSpPr>
        <p:spPr bwMode="ltGray">
          <a:xfrm>
            <a:off x="452438" y="1098550"/>
            <a:ext cx="474662" cy="474663"/>
          </a:xfrm>
          <a:prstGeom prst="rect">
            <a:avLst/>
          </a:prstGeom>
          <a:solidFill>
            <a:schemeClr val="accent2"/>
          </a:solidFill>
          <a:ln w="9525">
            <a:noFill/>
            <a:miter lim="800000"/>
            <a:headEnd/>
            <a:tailEnd/>
          </a:ln>
          <a:effectLst/>
        </p:spPr>
        <p:txBody>
          <a:bodyPr wrap="none" anchor="ctr"/>
          <a:lstStyle/>
          <a:p>
            <a:pPr algn="ctr">
              <a:lnSpc>
                <a:spcPct val="100000"/>
              </a:lnSpc>
              <a:spcBef>
                <a:spcPct val="0"/>
              </a:spcBef>
              <a:buClrTx/>
              <a:buSzTx/>
              <a:buFontTx/>
              <a:buNone/>
              <a:defRPr/>
            </a:pPr>
            <a:endParaRPr lang="zh-CN" altLang="zh-CN" sz="2400">
              <a:solidFill>
                <a:srgbClr val="000000"/>
              </a:solidFill>
              <a:latin typeface="Tahoma" pitchFamily="34" charset="0"/>
            </a:endParaRPr>
          </a:p>
        </p:txBody>
      </p:sp>
      <p:sp>
        <p:nvSpPr>
          <p:cNvPr id="361475" name="Rectangle 1027"/>
          <p:cNvSpPr>
            <a:spLocks noChangeArrowheads="1"/>
          </p:cNvSpPr>
          <p:nvPr/>
        </p:nvSpPr>
        <p:spPr bwMode="ltGray">
          <a:xfrm>
            <a:off x="866775" y="1098550"/>
            <a:ext cx="355600" cy="474663"/>
          </a:xfrm>
          <a:prstGeom prst="rect">
            <a:avLst/>
          </a:prstGeom>
          <a:gradFill rotWithShape="0">
            <a:gsLst>
              <a:gs pos="0">
                <a:schemeClr val="accent2"/>
              </a:gs>
              <a:gs pos="100000">
                <a:schemeClr val="bg1"/>
              </a:gs>
            </a:gsLst>
            <a:lin ang="0" scaled="1"/>
          </a:gradFill>
          <a:ln w="9525">
            <a:noFill/>
            <a:miter lim="800000"/>
            <a:headEnd/>
            <a:tailEnd/>
          </a:ln>
          <a:effectLst/>
        </p:spPr>
        <p:txBody>
          <a:bodyPr wrap="none" anchor="ctr"/>
          <a:lstStyle/>
          <a:p>
            <a:pPr algn="ctr">
              <a:lnSpc>
                <a:spcPct val="100000"/>
              </a:lnSpc>
              <a:spcBef>
                <a:spcPct val="0"/>
              </a:spcBef>
              <a:buClrTx/>
              <a:buSzTx/>
              <a:buFontTx/>
              <a:buNone/>
              <a:defRPr/>
            </a:pPr>
            <a:endParaRPr lang="zh-CN" altLang="zh-CN" sz="2400">
              <a:solidFill>
                <a:srgbClr val="000000"/>
              </a:solidFill>
              <a:latin typeface="Tahoma" pitchFamily="34" charset="0"/>
            </a:endParaRPr>
          </a:p>
        </p:txBody>
      </p:sp>
      <p:sp>
        <p:nvSpPr>
          <p:cNvPr id="361476" name="Rectangle 1028"/>
          <p:cNvSpPr>
            <a:spLocks noChangeArrowheads="1"/>
          </p:cNvSpPr>
          <p:nvPr/>
        </p:nvSpPr>
        <p:spPr bwMode="ltGray">
          <a:xfrm>
            <a:off x="585788" y="1520825"/>
            <a:ext cx="458787" cy="474663"/>
          </a:xfrm>
          <a:prstGeom prst="rect">
            <a:avLst/>
          </a:prstGeom>
          <a:solidFill>
            <a:schemeClr val="folHlink"/>
          </a:solidFill>
          <a:ln w="9525">
            <a:noFill/>
            <a:miter lim="800000"/>
            <a:headEnd/>
            <a:tailEnd/>
          </a:ln>
          <a:effectLst/>
        </p:spPr>
        <p:txBody>
          <a:bodyPr wrap="none" anchor="ctr"/>
          <a:lstStyle/>
          <a:p>
            <a:pPr algn="ctr">
              <a:lnSpc>
                <a:spcPct val="100000"/>
              </a:lnSpc>
              <a:spcBef>
                <a:spcPct val="0"/>
              </a:spcBef>
              <a:buClrTx/>
              <a:buSzTx/>
              <a:buFontTx/>
              <a:buNone/>
              <a:defRPr/>
            </a:pPr>
            <a:endParaRPr lang="zh-CN" altLang="zh-CN" sz="2400">
              <a:solidFill>
                <a:srgbClr val="000000"/>
              </a:solidFill>
              <a:latin typeface="Tahoma" pitchFamily="34" charset="0"/>
            </a:endParaRPr>
          </a:p>
        </p:txBody>
      </p:sp>
      <p:sp>
        <p:nvSpPr>
          <p:cNvPr id="361477" name="Rectangle 1029"/>
          <p:cNvSpPr>
            <a:spLocks noChangeArrowheads="1"/>
          </p:cNvSpPr>
          <p:nvPr/>
        </p:nvSpPr>
        <p:spPr bwMode="ltGray">
          <a:xfrm>
            <a:off x="987425" y="1520825"/>
            <a:ext cx="398463" cy="474663"/>
          </a:xfrm>
          <a:prstGeom prst="rect">
            <a:avLst/>
          </a:prstGeom>
          <a:gradFill rotWithShape="0">
            <a:gsLst>
              <a:gs pos="0">
                <a:schemeClr val="folHlink"/>
              </a:gs>
              <a:gs pos="100000">
                <a:schemeClr val="bg1"/>
              </a:gs>
            </a:gsLst>
            <a:lin ang="0" scaled="1"/>
          </a:gradFill>
          <a:ln w="9525">
            <a:noFill/>
            <a:miter lim="800000"/>
            <a:headEnd/>
            <a:tailEnd/>
          </a:ln>
          <a:effectLst/>
        </p:spPr>
        <p:txBody>
          <a:bodyPr wrap="none" anchor="ctr"/>
          <a:lstStyle/>
          <a:p>
            <a:pPr algn="ctr">
              <a:lnSpc>
                <a:spcPct val="100000"/>
              </a:lnSpc>
              <a:spcBef>
                <a:spcPct val="0"/>
              </a:spcBef>
              <a:buClrTx/>
              <a:buSzTx/>
              <a:buFontTx/>
              <a:buNone/>
              <a:defRPr/>
            </a:pPr>
            <a:endParaRPr lang="zh-CN" altLang="zh-CN" sz="2400">
              <a:solidFill>
                <a:srgbClr val="000000"/>
              </a:solidFill>
              <a:latin typeface="Tahoma" pitchFamily="34" charset="0"/>
            </a:endParaRPr>
          </a:p>
        </p:txBody>
      </p:sp>
      <p:sp>
        <p:nvSpPr>
          <p:cNvPr id="361478" name="Rectangle 1030"/>
          <p:cNvSpPr>
            <a:spLocks noChangeArrowheads="1"/>
          </p:cNvSpPr>
          <p:nvPr/>
        </p:nvSpPr>
        <p:spPr bwMode="ltGray">
          <a:xfrm>
            <a:off x="138113" y="1447800"/>
            <a:ext cx="606425" cy="422275"/>
          </a:xfrm>
          <a:prstGeom prst="rect">
            <a:avLst/>
          </a:prstGeom>
          <a:gradFill rotWithShape="0">
            <a:gsLst>
              <a:gs pos="0">
                <a:schemeClr val="bg1"/>
              </a:gs>
              <a:gs pos="100000">
                <a:schemeClr val="hlink"/>
              </a:gs>
            </a:gsLst>
            <a:lin ang="18900000" scaled="1"/>
          </a:gradFill>
          <a:ln w="9525">
            <a:noFill/>
            <a:miter lim="800000"/>
            <a:headEnd/>
            <a:tailEnd/>
          </a:ln>
          <a:effectLst/>
        </p:spPr>
        <p:txBody>
          <a:bodyPr wrap="none" anchor="ctr"/>
          <a:lstStyle/>
          <a:p>
            <a:pPr algn="ctr">
              <a:lnSpc>
                <a:spcPct val="100000"/>
              </a:lnSpc>
              <a:spcBef>
                <a:spcPct val="0"/>
              </a:spcBef>
              <a:buClrTx/>
              <a:buSzTx/>
              <a:buFontTx/>
              <a:buNone/>
              <a:defRPr/>
            </a:pPr>
            <a:endParaRPr lang="zh-CN" altLang="zh-CN" sz="2400">
              <a:solidFill>
                <a:srgbClr val="000000"/>
              </a:solidFill>
              <a:latin typeface="Tahoma" pitchFamily="34" charset="0"/>
            </a:endParaRPr>
          </a:p>
        </p:txBody>
      </p:sp>
      <p:sp>
        <p:nvSpPr>
          <p:cNvPr id="361479" name="Rectangle 1031"/>
          <p:cNvSpPr>
            <a:spLocks noChangeArrowheads="1"/>
          </p:cNvSpPr>
          <p:nvPr/>
        </p:nvSpPr>
        <p:spPr bwMode="gray">
          <a:xfrm>
            <a:off x="825500" y="990600"/>
            <a:ext cx="34925" cy="1052513"/>
          </a:xfrm>
          <a:prstGeom prst="rect">
            <a:avLst/>
          </a:prstGeom>
          <a:solidFill>
            <a:schemeClr val="bg2"/>
          </a:solidFill>
          <a:ln w="9525">
            <a:noFill/>
            <a:miter lim="800000"/>
            <a:headEnd/>
            <a:tailEnd/>
          </a:ln>
          <a:effectLst/>
        </p:spPr>
        <p:txBody>
          <a:bodyPr wrap="none" anchor="ctr"/>
          <a:lstStyle/>
          <a:p>
            <a:pPr algn="ctr">
              <a:lnSpc>
                <a:spcPct val="100000"/>
              </a:lnSpc>
              <a:spcBef>
                <a:spcPct val="0"/>
              </a:spcBef>
              <a:buClrTx/>
              <a:buSzTx/>
              <a:buFontTx/>
              <a:buNone/>
              <a:defRPr/>
            </a:pPr>
            <a:endParaRPr lang="zh-CN" altLang="zh-CN" sz="2400">
              <a:solidFill>
                <a:srgbClr val="000000"/>
              </a:solidFill>
              <a:latin typeface="Tahoma" pitchFamily="34" charset="0"/>
            </a:endParaRPr>
          </a:p>
        </p:txBody>
      </p:sp>
      <p:sp>
        <p:nvSpPr>
          <p:cNvPr id="361480" name="Rectangle 1032"/>
          <p:cNvSpPr>
            <a:spLocks noChangeArrowheads="1"/>
          </p:cNvSpPr>
          <p:nvPr/>
        </p:nvSpPr>
        <p:spPr bwMode="gray">
          <a:xfrm>
            <a:off x="479425" y="1781175"/>
            <a:ext cx="8912225" cy="31750"/>
          </a:xfrm>
          <a:prstGeom prst="rect">
            <a:avLst/>
          </a:prstGeom>
          <a:gradFill rotWithShape="0">
            <a:gsLst>
              <a:gs pos="0">
                <a:schemeClr val="bg2"/>
              </a:gs>
              <a:gs pos="100000">
                <a:schemeClr val="bg1"/>
              </a:gs>
            </a:gsLst>
            <a:lin ang="0" scaled="1"/>
          </a:gradFill>
          <a:ln w="9525">
            <a:noFill/>
            <a:miter lim="800000"/>
            <a:headEnd/>
            <a:tailEnd/>
          </a:ln>
          <a:effectLst/>
        </p:spPr>
        <p:txBody>
          <a:bodyPr wrap="none" anchor="ctr"/>
          <a:lstStyle/>
          <a:p>
            <a:pPr algn="ctr">
              <a:lnSpc>
                <a:spcPct val="100000"/>
              </a:lnSpc>
              <a:spcBef>
                <a:spcPct val="0"/>
              </a:spcBef>
              <a:buClrTx/>
              <a:buSzTx/>
              <a:buFontTx/>
              <a:buNone/>
              <a:defRPr/>
            </a:pPr>
            <a:endParaRPr lang="zh-CN" altLang="zh-CN" sz="2400">
              <a:solidFill>
                <a:srgbClr val="000000"/>
              </a:solidFill>
              <a:latin typeface="Tahoma" pitchFamily="34" charset="0"/>
            </a:endParaRPr>
          </a:p>
        </p:txBody>
      </p:sp>
      <p:sp>
        <p:nvSpPr>
          <p:cNvPr id="30729" name="Rectangle 1033"/>
          <p:cNvSpPr>
            <a:spLocks noGrp="1" noChangeArrowheads="1"/>
          </p:cNvSpPr>
          <p:nvPr>
            <p:ph type="title"/>
          </p:nvPr>
        </p:nvSpPr>
        <p:spPr bwMode="auto">
          <a:xfrm>
            <a:off x="1246188" y="617538"/>
            <a:ext cx="8443912" cy="11430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zh-CN" altLang="en-US"/>
              <a:t>单击此处编辑母版标题样式</a:t>
            </a:r>
          </a:p>
        </p:txBody>
      </p:sp>
      <p:sp>
        <p:nvSpPr>
          <p:cNvPr id="30730" name="Rectangle 1034"/>
          <p:cNvSpPr>
            <a:spLocks noGrp="1" noChangeArrowheads="1"/>
          </p:cNvSpPr>
          <p:nvPr>
            <p:ph type="body" idx="1"/>
          </p:nvPr>
        </p:nvSpPr>
        <p:spPr bwMode="auto">
          <a:xfrm>
            <a:off x="1281113" y="2017713"/>
            <a:ext cx="84201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61483" name="Rectangle 1035"/>
          <p:cNvSpPr>
            <a:spLocks noGrp="1" noChangeArrowheads="1"/>
          </p:cNvSpPr>
          <p:nvPr>
            <p:ph type="dt" sz="half" idx="2"/>
          </p:nvPr>
        </p:nvSpPr>
        <p:spPr bwMode="auto">
          <a:xfrm>
            <a:off x="990600" y="6324600"/>
            <a:ext cx="206375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a:defRPr kumimoji="0" sz="1400"/>
            </a:lvl1pPr>
          </a:lstStyle>
          <a:p>
            <a:pPr>
              <a:lnSpc>
                <a:spcPct val="100000"/>
              </a:lnSpc>
              <a:spcBef>
                <a:spcPct val="0"/>
              </a:spcBef>
              <a:buClrTx/>
              <a:buSzTx/>
              <a:buFontTx/>
              <a:buNone/>
              <a:defRPr/>
            </a:pPr>
            <a:endParaRPr lang="en-US" altLang="zh-CN">
              <a:solidFill>
                <a:srgbClr val="000000"/>
              </a:solidFill>
              <a:latin typeface="Tahoma" pitchFamily="34" charset="0"/>
            </a:endParaRPr>
          </a:p>
        </p:txBody>
      </p:sp>
      <p:sp>
        <p:nvSpPr>
          <p:cNvPr id="361484" name="Rectangle 1036"/>
          <p:cNvSpPr>
            <a:spLocks noGrp="1" noChangeArrowheads="1"/>
          </p:cNvSpPr>
          <p:nvPr>
            <p:ph type="ftr" sz="quarter" idx="3"/>
          </p:nvPr>
        </p:nvSpPr>
        <p:spPr bwMode="auto">
          <a:xfrm>
            <a:off x="3632200" y="6324600"/>
            <a:ext cx="31369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kumimoji="0" sz="1400"/>
            </a:lvl1pPr>
          </a:lstStyle>
          <a:p>
            <a:pPr algn="ctr">
              <a:lnSpc>
                <a:spcPct val="100000"/>
              </a:lnSpc>
              <a:spcBef>
                <a:spcPct val="0"/>
              </a:spcBef>
              <a:buClrTx/>
              <a:buSzTx/>
              <a:buFontTx/>
              <a:buNone/>
              <a:defRPr/>
            </a:pPr>
            <a:endParaRPr lang="en-US" altLang="zh-CN">
              <a:solidFill>
                <a:srgbClr val="000000"/>
              </a:solidFill>
              <a:latin typeface="Tahoma" pitchFamily="34" charset="0"/>
            </a:endParaRPr>
          </a:p>
        </p:txBody>
      </p:sp>
      <p:sp>
        <p:nvSpPr>
          <p:cNvPr id="361485" name="Rectangle 1037"/>
          <p:cNvSpPr>
            <a:spLocks noGrp="1" noChangeArrowheads="1"/>
          </p:cNvSpPr>
          <p:nvPr>
            <p:ph type="sldNum" sz="quarter" idx="4"/>
          </p:nvPr>
        </p:nvSpPr>
        <p:spPr bwMode="auto">
          <a:xfrm>
            <a:off x="7346950" y="6324600"/>
            <a:ext cx="206375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kumimoji="0" sz="1400"/>
            </a:lvl1pPr>
          </a:lstStyle>
          <a:p>
            <a:pPr>
              <a:lnSpc>
                <a:spcPct val="100000"/>
              </a:lnSpc>
              <a:spcBef>
                <a:spcPct val="0"/>
              </a:spcBef>
              <a:buClrTx/>
              <a:buSzTx/>
              <a:buFontTx/>
              <a:buNone/>
              <a:defRPr/>
            </a:pPr>
            <a:fld id="{280079B9-4844-4465-A291-DE8571062087}" type="slidenum">
              <a:rPr lang="en-US" altLang="zh-CN">
                <a:solidFill>
                  <a:srgbClr val="000000"/>
                </a:solidFill>
                <a:latin typeface="Tahoma" pitchFamily="34" charset="0"/>
              </a:rPr>
              <a:pPr>
                <a:lnSpc>
                  <a:spcPct val="100000"/>
                </a:lnSpc>
                <a:spcBef>
                  <a:spcPct val="0"/>
                </a:spcBef>
                <a:buClrTx/>
                <a:buSzTx/>
                <a:buFontTx/>
                <a:buNone/>
                <a:defRPr/>
              </a:pPr>
              <a:t>‹#›</a:t>
            </a:fld>
            <a:endParaRPr lang="en-US" altLang="zh-CN">
              <a:solidFill>
                <a:srgbClr val="000000"/>
              </a:solidFill>
              <a:latin typeface="Tahoma" pitchFamily="34" charset="0"/>
            </a:endParaRPr>
          </a:p>
        </p:txBody>
      </p:sp>
    </p:spTree>
  </p:cSld>
  <p:clrMap bg1="lt1" tx1="dk1" bg2="lt2" tx2="dk2" accent1="accent1" accent2="accent2" accent3="accent3" accent4="accent4" accent5="accent5" accent6="accent6" hlink="hlink" folHlink="folHlink"/>
  <p:sldLayoutIdLst>
    <p:sldLayoutId id="2147483852" r:id="rId1"/>
    <p:sldLayoutId id="2147483853" r:id="rId2"/>
    <p:sldLayoutId id="2147483854" r:id="rId3"/>
    <p:sldLayoutId id="2147483855" r:id="rId4"/>
    <p:sldLayoutId id="2147483856" r:id="rId5"/>
    <p:sldLayoutId id="2147483857" r:id="rId6"/>
    <p:sldLayoutId id="2147483858" r:id="rId7"/>
    <p:sldLayoutId id="2147483859" r:id="rId8"/>
    <p:sldLayoutId id="2147483860" r:id="rId9"/>
    <p:sldLayoutId id="2147483861" r:id="rId10"/>
    <p:sldLayoutId id="2147483862" r:id="rId11"/>
  </p:sldLayoutIdLst>
  <p:txStyles>
    <p:titleStyle>
      <a:lvl1pPr algn="l" rtl="0" eaLnBrk="0" fontAlgn="base" hangingPunct="0">
        <a:spcBef>
          <a:spcPct val="0"/>
        </a:spcBef>
        <a:spcAft>
          <a:spcPct val="0"/>
        </a:spcAft>
        <a:defRPr kumimoji="1" sz="4400">
          <a:solidFill>
            <a:schemeClr val="tx2"/>
          </a:solidFill>
          <a:latin typeface="+mj-lt"/>
          <a:ea typeface="+mj-ea"/>
          <a:cs typeface="+mj-cs"/>
        </a:defRPr>
      </a:lvl1pPr>
      <a:lvl2pPr algn="l" rtl="0" eaLnBrk="0" fontAlgn="base" hangingPunct="0">
        <a:spcBef>
          <a:spcPct val="0"/>
        </a:spcBef>
        <a:spcAft>
          <a:spcPct val="0"/>
        </a:spcAft>
        <a:defRPr kumimoji="1" sz="4400">
          <a:solidFill>
            <a:schemeClr val="tx2"/>
          </a:solidFill>
          <a:latin typeface="Tahoma" pitchFamily="34" charset="0"/>
          <a:ea typeface="宋体" pitchFamily="2" charset="-122"/>
        </a:defRPr>
      </a:lvl2pPr>
      <a:lvl3pPr algn="l" rtl="0" eaLnBrk="0" fontAlgn="base" hangingPunct="0">
        <a:spcBef>
          <a:spcPct val="0"/>
        </a:spcBef>
        <a:spcAft>
          <a:spcPct val="0"/>
        </a:spcAft>
        <a:defRPr kumimoji="1" sz="4400">
          <a:solidFill>
            <a:schemeClr val="tx2"/>
          </a:solidFill>
          <a:latin typeface="Tahoma" pitchFamily="34" charset="0"/>
          <a:ea typeface="宋体" pitchFamily="2" charset="-122"/>
        </a:defRPr>
      </a:lvl3pPr>
      <a:lvl4pPr algn="l" rtl="0" eaLnBrk="0" fontAlgn="base" hangingPunct="0">
        <a:spcBef>
          <a:spcPct val="0"/>
        </a:spcBef>
        <a:spcAft>
          <a:spcPct val="0"/>
        </a:spcAft>
        <a:defRPr kumimoji="1" sz="4400">
          <a:solidFill>
            <a:schemeClr val="tx2"/>
          </a:solidFill>
          <a:latin typeface="Tahoma" pitchFamily="34" charset="0"/>
          <a:ea typeface="宋体" pitchFamily="2" charset="-122"/>
        </a:defRPr>
      </a:lvl4pPr>
      <a:lvl5pPr algn="l" rtl="0" eaLnBrk="0" fontAlgn="base" hangingPunct="0">
        <a:spcBef>
          <a:spcPct val="0"/>
        </a:spcBef>
        <a:spcAft>
          <a:spcPct val="0"/>
        </a:spcAft>
        <a:defRPr kumimoji="1" sz="4400">
          <a:solidFill>
            <a:schemeClr val="tx2"/>
          </a:solidFill>
          <a:latin typeface="Tahoma" pitchFamily="34" charset="0"/>
          <a:ea typeface="宋体" pitchFamily="2" charset="-122"/>
        </a:defRPr>
      </a:lvl5pPr>
      <a:lvl6pPr marL="457200" algn="l" rtl="0" fontAlgn="base">
        <a:spcBef>
          <a:spcPct val="0"/>
        </a:spcBef>
        <a:spcAft>
          <a:spcPct val="0"/>
        </a:spcAft>
        <a:defRPr kumimoji="1" sz="4400">
          <a:solidFill>
            <a:schemeClr val="tx2"/>
          </a:solidFill>
          <a:latin typeface="Tahoma" pitchFamily="34" charset="0"/>
          <a:ea typeface="宋体" pitchFamily="2" charset="-122"/>
        </a:defRPr>
      </a:lvl6pPr>
      <a:lvl7pPr marL="914400" algn="l" rtl="0" fontAlgn="base">
        <a:spcBef>
          <a:spcPct val="0"/>
        </a:spcBef>
        <a:spcAft>
          <a:spcPct val="0"/>
        </a:spcAft>
        <a:defRPr kumimoji="1" sz="4400">
          <a:solidFill>
            <a:schemeClr val="tx2"/>
          </a:solidFill>
          <a:latin typeface="Tahoma" pitchFamily="34" charset="0"/>
          <a:ea typeface="宋体" pitchFamily="2" charset="-122"/>
        </a:defRPr>
      </a:lvl7pPr>
      <a:lvl8pPr marL="1371600" algn="l" rtl="0" fontAlgn="base">
        <a:spcBef>
          <a:spcPct val="0"/>
        </a:spcBef>
        <a:spcAft>
          <a:spcPct val="0"/>
        </a:spcAft>
        <a:defRPr kumimoji="1" sz="4400">
          <a:solidFill>
            <a:schemeClr val="tx2"/>
          </a:solidFill>
          <a:latin typeface="Tahoma" pitchFamily="34" charset="0"/>
          <a:ea typeface="宋体" pitchFamily="2" charset="-122"/>
        </a:defRPr>
      </a:lvl8pPr>
      <a:lvl9pPr marL="1828800" algn="l" rtl="0" fontAlgn="base">
        <a:spcBef>
          <a:spcPct val="0"/>
        </a:spcBef>
        <a:spcAft>
          <a:spcPct val="0"/>
        </a:spcAft>
        <a:defRPr kumimoji="1" sz="4400">
          <a:solidFill>
            <a:schemeClr val="tx2"/>
          </a:solidFill>
          <a:latin typeface="Tahoma" pitchFamily="34" charset="0"/>
          <a:ea typeface="宋体" pitchFamily="2" charset="-122"/>
        </a:defRPr>
      </a:lvl9pPr>
    </p:titleStyle>
    <p:bodyStyle>
      <a:lvl1pPr marL="342900" indent="-342900" algn="l" rtl="0" eaLnBrk="0" fontAlgn="base" hangingPunct="0">
        <a:spcBef>
          <a:spcPct val="20000"/>
        </a:spcBef>
        <a:spcAft>
          <a:spcPct val="0"/>
        </a:spcAft>
        <a:buClr>
          <a:schemeClr val="folHlink"/>
        </a:buClr>
        <a:buSzPct val="60000"/>
        <a:buFont typeface="Wingdings"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mn-lt"/>
          <a:ea typeface="+mn-ea"/>
        </a:defRPr>
      </a:lvl5pPr>
      <a:lvl6pPr marL="2514600" indent="-228600" algn="l"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4098" name="Rectangle 2"/>
          <p:cNvSpPr>
            <a:spLocks noChangeArrowheads="1"/>
          </p:cNvSpPr>
          <p:nvPr/>
        </p:nvSpPr>
        <p:spPr bwMode="blackWhite">
          <a:xfrm>
            <a:off x="0" y="6502400"/>
            <a:ext cx="9906000" cy="387350"/>
          </a:xfrm>
          <a:prstGeom prst="rect">
            <a:avLst/>
          </a:prstGeom>
          <a:solidFill>
            <a:schemeClr val="accent1"/>
          </a:solidFill>
          <a:ln w="3175">
            <a:solidFill>
              <a:schemeClr val="accent1"/>
            </a:solidFill>
            <a:miter lim="800000"/>
            <a:headEnd/>
            <a:tailEnd/>
          </a:ln>
          <a:effectLst/>
        </p:spPr>
        <p:txBody>
          <a:bodyPr wrap="none" anchor="ctr"/>
          <a:lstStyle/>
          <a:p>
            <a:pPr algn="l">
              <a:lnSpc>
                <a:spcPct val="100000"/>
              </a:lnSpc>
              <a:spcBef>
                <a:spcPct val="0"/>
              </a:spcBef>
              <a:buClrTx/>
              <a:buSzTx/>
              <a:buFontTx/>
              <a:buNone/>
              <a:defRPr/>
            </a:pPr>
            <a:endParaRPr kumimoji="0" lang="zh-CN" altLang="en-US" sz="1800">
              <a:solidFill>
                <a:srgbClr val="000000"/>
              </a:solidFill>
              <a:latin typeface="Times New Roman" panose="02020603050405020304" pitchFamily="18" charset="0"/>
            </a:endParaRPr>
          </a:p>
        </p:txBody>
      </p:sp>
      <p:sp>
        <p:nvSpPr>
          <p:cNvPr id="6147" name="Rectangle 3"/>
          <p:cNvSpPr>
            <a:spLocks noGrp="1" noChangeArrowheads="1"/>
          </p:cNvSpPr>
          <p:nvPr>
            <p:ph type="title"/>
          </p:nvPr>
        </p:nvSpPr>
        <p:spPr bwMode="auto">
          <a:xfrm>
            <a:off x="304404" y="533400"/>
            <a:ext cx="8932598"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GB" altLang="zh-CN"/>
              <a:t>Click to edit Master title style</a:t>
            </a:r>
            <a:endParaRPr lang="zh-CN" altLang="en-GB"/>
          </a:p>
        </p:txBody>
      </p:sp>
      <p:sp>
        <p:nvSpPr>
          <p:cNvPr id="6148" name="Rectangle 4"/>
          <p:cNvSpPr>
            <a:spLocks noGrp="1" noChangeArrowheads="1"/>
          </p:cNvSpPr>
          <p:nvPr>
            <p:ph type="body" idx="1"/>
          </p:nvPr>
        </p:nvSpPr>
        <p:spPr bwMode="auto">
          <a:xfrm>
            <a:off x="330200" y="1219200"/>
            <a:ext cx="9249040" cy="5016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GB" altLang="zh-CN"/>
              <a:t>Click to edit Master text styles</a:t>
            </a:r>
            <a:endParaRPr lang="zh-CN" altLang="en-GB"/>
          </a:p>
          <a:p>
            <a:pPr lvl="1"/>
            <a:r>
              <a:rPr lang="en-GB" altLang="zh-CN"/>
              <a:t>Second level</a:t>
            </a:r>
            <a:endParaRPr lang="zh-CN" altLang="en-GB"/>
          </a:p>
          <a:p>
            <a:pPr lvl="2"/>
            <a:r>
              <a:rPr lang="en-GB" altLang="zh-CN"/>
              <a:t>Third level</a:t>
            </a:r>
          </a:p>
          <a:p>
            <a:pPr lvl="3"/>
            <a:r>
              <a:rPr lang="en-GB" altLang="zh-CN"/>
              <a:t>Fourth level</a:t>
            </a:r>
          </a:p>
          <a:p>
            <a:pPr lvl="4"/>
            <a:r>
              <a:rPr lang="en-GB" altLang="zh-CN"/>
              <a:t>Fifth level</a:t>
            </a:r>
          </a:p>
        </p:txBody>
      </p:sp>
      <p:sp>
        <p:nvSpPr>
          <p:cNvPr id="4101" name="Rectangle 5"/>
          <p:cNvSpPr>
            <a:spLocks noChangeArrowheads="1"/>
          </p:cNvSpPr>
          <p:nvPr/>
        </p:nvSpPr>
        <p:spPr bwMode="blackWhite">
          <a:xfrm>
            <a:off x="0" y="0"/>
            <a:ext cx="9906000" cy="438150"/>
          </a:xfrm>
          <a:prstGeom prst="rect">
            <a:avLst/>
          </a:prstGeom>
          <a:solidFill>
            <a:schemeClr val="accent1"/>
          </a:solidFill>
          <a:ln w="3175" algn="ctr">
            <a:noFill/>
            <a:miter lim="800000"/>
            <a:headEnd/>
            <a:tailEnd/>
          </a:ln>
          <a:effectLst/>
        </p:spPr>
        <p:txBody>
          <a:bodyPr wrap="none" anchor="ctr"/>
          <a:lstStyle/>
          <a:p>
            <a:pPr algn="l">
              <a:lnSpc>
                <a:spcPct val="100000"/>
              </a:lnSpc>
              <a:spcBef>
                <a:spcPct val="0"/>
              </a:spcBef>
              <a:buClrTx/>
              <a:buSzTx/>
              <a:buFontTx/>
              <a:buNone/>
              <a:defRPr/>
            </a:pPr>
            <a:endParaRPr kumimoji="0" lang="zh-CN" altLang="en-US" sz="1800">
              <a:solidFill>
                <a:srgbClr val="000000"/>
              </a:solidFill>
              <a:latin typeface="Times New Roman" panose="02020603050405020304" pitchFamily="18" charset="0"/>
            </a:endParaRPr>
          </a:p>
        </p:txBody>
      </p:sp>
      <p:pic>
        <p:nvPicPr>
          <p:cNvPr id="6150" name="Picture 8"/>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1720" y="6475413"/>
            <a:ext cx="9904280"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54" name="Picture 12" descr="logo_new_black21"/>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692629" y="33338"/>
            <a:ext cx="402431" cy="36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9" name="Text Box 13"/>
          <p:cNvSpPr txBox="1">
            <a:spLocks noChangeArrowheads="1"/>
          </p:cNvSpPr>
          <p:nvPr/>
        </p:nvSpPr>
        <p:spPr bwMode="auto">
          <a:xfrm>
            <a:off x="-27517" y="6542088"/>
            <a:ext cx="373195" cy="152400"/>
          </a:xfrm>
          <a:prstGeom prst="rect">
            <a:avLst/>
          </a:prstGeom>
          <a:noFill/>
          <a:ln w="12700" algn="ctr">
            <a:noFill/>
            <a:miter lim="800000"/>
            <a:headEnd/>
            <a:tailEnd/>
          </a:ln>
          <a:effectLst/>
        </p:spPr>
        <p:txBody>
          <a:bodyPr lIns="0" tIns="0" rIns="0" bIns="0">
            <a:spAutoFit/>
          </a:bodyPr>
          <a:lstStyle>
            <a:lvl1pPr eaLnBrk="0" hangingPunct="0">
              <a:defRPr>
                <a:solidFill>
                  <a:schemeClr val="bg1"/>
                </a:solidFill>
                <a:latin typeface="Times New Roman" panose="02020603050405020304" pitchFamily="18" charset="0"/>
                <a:ea typeface="宋体" panose="02010600030101010101" pitchFamily="2" charset="-122"/>
              </a:defRPr>
            </a:lvl1pPr>
            <a:lvl2pPr marL="742950" indent="-285750" eaLnBrk="0" hangingPunct="0">
              <a:defRPr>
                <a:solidFill>
                  <a:schemeClr val="bg1"/>
                </a:solidFill>
                <a:latin typeface="Times New Roman" panose="02020603050405020304" pitchFamily="18" charset="0"/>
                <a:ea typeface="宋体" panose="02010600030101010101" pitchFamily="2" charset="-122"/>
              </a:defRPr>
            </a:lvl2pPr>
            <a:lvl3pPr marL="1143000" indent="-228600" eaLnBrk="0" hangingPunct="0">
              <a:defRPr>
                <a:solidFill>
                  <a:schemeClr val="bg1"/>
                </a:solidFill>
                <a:latin typeface="Times New Roman" panose="02020603050405020304" pitchFamily="18" charset="0"/>
                <a:ea typeface="宋体" panose="02010600030101010101" pitchFamily="2" charset="-122"/>
              </a:defRPr>
            </a:lvl3pPr>
            <a:lvl4pPr marL="1600200" indent="-228600" eaLnBrk="0" hangingPunct="0">
              <a:defRPr>
                <a:solidFill>
                  <a:schemeClr val="bg1"/>
                </a:solidFill>
                <a:latin typeface="Times New Roman" panose="02020603050405020304" pitchFamily="18" charset="0"/>
                <a:ea typeface="宋体" panose="02010600030101010101" pitchFamily="2" charset="-122"/>
              </a:defRPr>
            </a:lvl4pPr>
            <a:lvl5pPr marL="2057400" indent="-228600" eaLnBrk="0" hangingPunct="0">
              <a:defRPr>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bg1"/>
                </a:solidFill>
                <a:latin typeface="Times New Roman" panose="02020603050405020304" pitchFamily="18" charset="0"/>
                <a:ea typeface="宋体" panose="02010600030101010101" pitchFamily="2" charset="-122"/>
              </a:defRPr>
            </a:lvl9pPr>
          </a:lstStyle>
          <a:p>
            <a:pPr algn="ctr" eaLnBrk="1" hangingPunct="1">
              <a:lnSpc>
                <a:spcPct val="100000"/>
              </a:lnSpc>
              <a:spcBef>
                <a:spcPct val="50000"/>
              </a:spcBef>
              <a:buClrTx/>
              <a:buSzTx/>
              <a:buFontTx/>
              <a:buNone/>
            </a:pPr>
            <a:fld id="{316D77C1-EC5C-4B36-870C-DF631CBF8F6C}" type="slidenum">
              <a:rPr kumimoji="0" lang="en-US" altLang="zh-CN" sz="1000" smtClean="0">
                <a:solidFill>
                  <a:srgbClr val="FFFFFF"/>
                </a:solidFill>
                <a:latin typeface="Arial" panose="020B0604020202020204" pitchFamily="34" charset="0"/>
              </a:rPr>
              <a:pPr algn="ctr" eaLnBrk="1" hangingPunct="1">
                <a:lnSpc>
                  <a:spcPct val="100000"/>
                </a:lnSpc>
                <a:spcBef>
                  <a:spcPct val="50000"/>
                </a:spcBef>
                <a:buClrTx/>
                <a:buSzTx/>
                <a:buFontTx/>
                <a:buNone/>
              </a:pPr>
              <a:t>‹#›</a:t>
            </a:fld>
            <a:endParaRPr kumimoji="0" lang="en-US" altLang="zh-CN" sz="1000">
              <a:solidFill>
                <a:srgbClr val="FFFFFF"/>
              </a:solidFill>
              <a:latin typeface="Arial" panose="020B0604020202020204" pitchFamily="34" charset="0"/>
            </a:endParaRPr>
          </a:p>
        </p:txBody>
      </p:sp>
    </p:spTree>
    <p:extLst>
      <p:ext uri="{BB962C8B-B14F-4D97-AF65-F5344CB8AC3E}">
        <p14:creationId xmlns:p14="http://schemas.microsoft.com/office/powerpoint/2010/main" val="3070581433"/>
      </p:ext>
    </p:extLst>
  </p:cSld>
  <p:clrMap bg1="dk2" tx1="lt1" bg2="dk1" tx2="lt2" accent1="accent1" accent2="accent2" accent3="accent3" accent4="accent4" accent5="accent5" accent6="accent6" hlink="hlink" folHlink="folHlink"/>
  <p:sldLayoutIdLst>
    <p:sldLayoutId id="2147483864" r:id="rId1"/>
    <p:sldLayoutId id="2147483865" r:id="rId2"/>
    <p:sldLayoutId id="2147483866" r:id="rId3"/>
    <p:sldLayoutId id="2147483867" r:id="rId4"/>
    <p:sldLayoutId id="2147483868" r:id="rId5"/>
    <p:sldLayoutId id="2147483869" r:id="rId6"/>
    <p:sldLayoutId id="2147483870" r:id="rId7"/>
    <p:sldLayoutId id="2147483871" r:id="rId8"/>
    <p:sldLayoutId id="2147483872" r:id="rId9"/>
    <p:sldLayoutId id="2147483873" r:id="rId10"/>
    <p:sldLayoutId id="2147483874" r:id="rId11"/>
    <p:sldLayoutId id="2147483875" r:id="rId12"/>
    <p:sldLayoutId id="2147483876" r:id="rId13"/>
  </p:sldLayoutIdLst>
  <p:transition/>
  <p:txStyles>
    <p:titleStyle>
      <a:lvl1pPr algn="l" rtl="0" eaLnBrk="0" fontAlgn="base" hangingPunct="0">
        <a:lnSpc>
          <a:spcPct val="90000"/>
        </a:lnSpc>
        <a:spcBef>
          <a:spcPct val="0"/>
        </a:spcBef>
        <a:spcAft>
          <a:spcPct val="0"/>
        </a:spcAft>
        <a:defRPr sz="3600" b="1">
          <a:solidFill>
            <a:schemeClr val="accent1"/>
          </a:solidFill>
          <a:latin typeface="+mj-lt"/>
          <a:ea typeface="+mj-ea"/>
          <a:cs typeface="+mj-cs"/>
        </a:defRPr>
      </a:lvl1pPr>
      <a:lvl2pPr algn="l" rtl="0" eaLnBrk="0" fontAlgn="base" hangingPunct="0">
        <a:lnSpc>
          <a:spcPct val="90000"/>
        </a:lnSpc>
        <a:spcBef>
          <a:spcPct val="0"/>
        </a:spcBef>
        <a:spcAft>
          <a:spcPct val="0"/>
        </a:spcAft>
        <a:defRPr sz="3600" b="1">
          <a:solidFill>
            <a:schemeClr val="accent1"/>
          </a:solidFill>
          <a:latin typeface="Times New Roman" pitchFamily="18" charset="0"/>
          <a:ea typeface="宋体" pitchFamily="2" charset="-122"/>
          <a:cs typeface="Arial" charset="0"/>
        </a:defRPr>
      </a:lvl2pPr>
      <a:lvl3pPr algn="l" rtl="0" eaLnBrk="0" fontAlgn="base" hangingPunct="0">
        <a:lnSpc>
          <a:spcPct val="90000"/>
        </a:lnSpc>
        <a:spcBef>
          <a:spcPct val="0"/>
        </a:spcBef>
        <a:spcAft>
          <a:spcPct val="0"/>
        </a:spcAft>
        <a:defRPr sz="3600" b="1">
          <a:solidFill>
            <a:schemeClr val="accent1"/>
          </a:solidFill>
          <a:latin typeface="Times New Roman" pitchFamily="18" charset="0"/>
          <a:ea typeface="宋体" pitchFamily="2" charset="-122"/>
          <a:cs typeface="Arial" charset="0"/>
        </a:defRPr>
      </a:lvl3pPr>
      <a:lvl4pPr algn="l" rtl="0" eaLnBrk="0" fontAlgn="base" hangingPunct="0">
        <a:lnSpc>
          <a:spcPct val="90000"/>
        </a:lnSpc>
        <a:spcBef>
          <a:spcPct val="0"/>
        </a:spcBef>
        <a:spcAft>
          <a:spcPct val="0"/>
        </a:spcAft>
        <a:defRPr sz="3600" b="1">
          <a:solidFill>
            <a:schemeClr val="accent1"/>
          </a:solidFill>
          <a:latin typeface="Times New Roman" pitchFamily="18" charset="0"/>
          <a:ea typeface="宋体" pitchFamily="2" charset="-122"/>
          <a:cs typeface="Arial" charset="0"/>
        </a:defRPr>
      </a:lvl4pPr>
      <a:lvl5pPr algn="l" rtl="0" eaLnBrk="0" fontAlgn="base" hangingPunct="0">
        <a:lnSpc>
          <a:spcPct val="90000"/>
        </a:lnSpc>
        <a:spcBef>
          <a:spcPct val="0"/>
        </a:spcBef>
        <a:spcAft>
          <a:spcPct val="0"/>
        </a:spcAft>
        <a:defRPr sz="3600" b="1">
          <a:solidFill>
            <a:schemeClr val="accent1"/>
          </a:solidFill>
          <a:latin typeface="Times New Roman" pitchFamily="18" charset="0"/>
          <a:ea typeface="宋体" pitchFamily="2" charset="-122"/>
          <a:cs typeface="Arial" charset="0"/>
        </a:defRPr>
      </a:lvl5pPr>
      <a:lvl6pPr marL="457200" algn="l" rtl="0" fontAlgn="base">
        <a:lnSpc>
          <a:spcPct val="90000"/>
        </a:lnSpc>
        <a:spcBef>
          <a:spcPct val="0"/>
        </a:spcBef>
        <a:spcAft>
          <a:spcPct val="0"/>
        </a:spcAft>
        <a:defRPr sz="3600" b="1">
          <a:solidFill>
            <a:schemeClr val="accent1"/>
          </a:solidFill>
          <a:latin typeface="Times New Roman" pitchFamily="18" charset="0"/>
          <a:ea typeface="宋体" pitchFamily="2" charset="-122"/>
          <a:cs typeface="Arial" charset="0"/>
        </a:defRPr>
      </a:lvl6pPr>
      <a:lvl7pPr marL="914400" algn="l" rtl="0" fontAlgn="base">
        <a:lnSpc>
          <a:spcPct val="90000"/>
        </a:lnSpc>
        <a:spcBef>
          <a:spcPct val="0"/>
        </a:spcBef>
        <a:spcAft>
          <a:spcPct val="0"/>
        </a:spcAft>
        <a:defRPr sz="3600" b="1">
          <a:solidFill>
            <a:schemeClr val="accent1"/>
          </a:solidFill>
          <a:latin typeface="Times New Roman" pitchFamily="18" charset="0"/>
          <a:ea typeface="宋体" pitchFamily="2" charset="-122"/>
          <a:cs typeface="Arial" charset="0"/>
        </a:defRPr>
      </a:lvl7pPr>
      <a:lvl8pPr marL="1371600" algn="l" rtl="0" fontAlgn="base">
        <a:lnSpc>
          <a:spcPct val="90000"/>
        </a:lnSpc>
        <a:spcBef>
          <a:spcPct val="0"/>
        </a:spcBef>
        <a:spcAft>
          <a:spcPct val="0"/>
        </a:spcAft>
        <a:defRPr sz="3600" b="1">
          <a:solidFill>
            <a:schemeClr val="accent1"/>
          </a:solidFill>
          <a:latin typeface="Times New Roman" pitchFamily="18" charset="0"/>
          <a:ea typeface="宋体" pitchFamily="2" charset="-122"/>
          <a:cs typeface="Arial" charset="0"/>
        </a:defRPr>
      </a:lvl8pPr>
      <a:lvl9pPr marL="1828800" algn="l" rtl="0" fontAlgn="base">
        <a:lnSpc>
          <a:spcPct val="90000"/>
        </a:lnSpc>
        <a:spcBef>
          <a:spcPct val="0"/>
        </a:spcBef>
        <a:spcAft>
          <a:spcPct val="0"/>
        </a:spcAft>
        <a:defRPr sz="3600" b="1">
          <a:solidFill>
            <a:schemeClr val="accent1"/>
          </a:solidFill>
          <a:latin typeface="Times New Roman" pitchFamily="18" charset="0"/>
          <a:ea typeface="宋体" pitchFamily="2" charset="-122"/>
          <a:cs typeface="Arial" charset="0"/>
        </a:defRPr>
      </a:lvl9pPr>
    </p:titleStyle>
    <p:bodyStyle>
      <a:lvl1pPr marL="228600" indent="-228600" algn="l" rtl="0" eaLnBrk="0" fontAlgn="base" hangingPunct="0">
        <a:lnSpc>
          <a:spcPct val="120000"/>
        </a:lnSpc>
        <a:spcBef>
          <a:spcPct val="10000"/>
        </a:spcBef>
        <a:spcAft>
          <a:spcPct val="10000"/>
        </a:spcAft>
        <a:buClr>
          <a:srgbClr val="2110FC"/>
        </a:buClr>
        <a:buFont typeface="Wingdings" panose="05000000000000000000" pitchFamily="2" charset="2"/>
        <a:buChar char="§"/>
        <a:tabLst>
          <a:tab pos="228600" algn="l"/>
          <a:tab pos="742950" algn="l"/>
          <a:tab pos="1143000" algn="l"/>
          <a:tab pos="1600200" algn="l"/>
          <a:tab pos="2057400" algn="l"/>
        </a:tabLst>
        <a:defRPr sz="3200">
          <a:solidFill>
            <a:schemeClr val="bg1"/>
          </a:solidFill>
          <a:latin typeface="+mn-lt"/>
          <a:ea typeface="+mn-ea"/>
          <a:cs typeface="+mn-cs"/>
        </a:defRPr>
      </a:lvl1pPr>
      <a:lvl2pPr marL="750888" indent="-285750" algn="l" rtl="0" eaLnBrk="0" fontAlgn="base" hangingPunct="0">
        <a:lnSpc>
          <a:spcPct val="120000"/>
        </a:lnSpc>
        <a:spcBef>
          <a:spcPct val="10000"/>
        </a:spcBef>
        <a:spcAft>
          <a:spcPct val="10000"/>
        </a:spcAft>
        <a:buClr>
          <a:srgbClr val="2110FC"/>
        </a:buClr>
        <a:buFont typeface="Webdings" panose="05030102010509060703" pitchFamily="18" charset="2"/>
        <a:buChar char="4"/>
        <a:tabLst>
          <a:tab pos="228600" algn="l"/>
          <a:tab pos="742950" algn="l"/>
          <a:tab pos="1143000" algn="l"/>
          <a:tab pos="1600200" algn="l"/>
          <a:tab pos="2057400" algn="l"/>
        </a:tabLst>
        <a:defRPr sz="2800">
          <a:solidFill>
            <a:schemeClr val="bg1"/>
          </a:solidFill>
          <a:latin typeface="+mn-lt"/>
          <a:ea typeface="+mn-ea"/>
          <a:cs typeface="+mn-cs"/>
        </a:defRPr>
      </a:lvl2pPr>
      <a:lvl3pPr marL="1143000" indent="-228600" algn="l" rtl="0" eaLnBrk="0" fontAlgn="base" hangingPunct="0">
        <a:lnSpc>
          <a:spcPct val="120000"/>
        </a:lnSpc>
        <a:spcBef>
          <a:spcPct val="10000"/>
        </a:spcBef>
        <a:spcAft>
          <a:spcPct val="10000"/>
        </a:spcAft>
        <a:buClr>
          <a:srgbClr val="2110FC"/>
        </a:buClr>
        <a:buChar char="•"/>
        <a:tabLst>
          <a:tab pos="228600" algn="l"/>
          <a:tab pos="742950" algn="l"/>
          <a:tab pos="1143000" algn="l"/>
          <a:tab pos="1600200" algn="l"/>
          <a:tab pos="2057400" algn="l"/>
        </a:tabLst>
        <a:defRPr sz="2400">
          <a:solidFill>
            <a:schemeClr val="bg1"/>
          </a:solidFill>
          <a:latin typeface="+mn-lt"/>
          <a:ea typeface="+mn-ea"/>
          <a:cs typeface="+mn-cs"/>
        </a:defRPr>
      </a:lvl3pPr>
      <a:lvl4pPr marL="1600200" indent="-228600" algn="l" rtl="0" eaLnBrk="0" fontAlgn="base" hangingPunct="0">
        <a:lnSpc>
          <a:spcPct val="120000"/>
        </a:lnSpc>
        <a:spcBef>
          <a:spcPct val="10000"/>
        </a:spcBef>
        <a:spcAft>
          <a:spcPct val="10000"/>
        </a:spcAft>
        <a:buClr>
          <a:srgbClr val="2110FC"/>
        </a:buClr>
        <a:buFont typeface="Arial" panose="020B0604020202020204" pitchFamily="34" charset="0"/>
        <a:buChar char="−"/>
        <a:tabLst>
          <a:tab pos="228600" algn="l"/>
          <a:tab pos="742950" algn="l"/>
          <a:tab pos="1143000" algn="l"/>
          <a:tab pos="1600200" algn="l"/>
          <a:tab pos="2057400" algn="l"/>
        </a:tabLst>
        <a:defRPr sz="2400">
          <a:solidFill>
            <a:schemeClr val="bg1"/>
          </a:solidFill>
          <a:latin typeface="+mn-lt"/>
          <a:ea typeface="+mn-ea"/>
          <a:cs typeface="+mn-cs"/>
        </a:defRPr>
      </a:lvl4pPr>
      <a:lvl5pPr marL="2057400" indent="-228600" algn="l" rtl="0" eaLnBrk="0" fontAlgn="base" hangingPunct="0">
        <a:lnSpc>
          <a:spcPct val="120000"/>
        </a:lnSpc>
        <a:spcBef>
          <a:spcPct val="10000"/>
        </a:spcBef>
        <a:spcAft>
          <a:spcPct val="10000"/>
        </a:spcAft>
        <a:buClr>
          <a:srgbClr val="2110FC"/>
        </a:buClr>
        <a:buFont typeface="Arial" panose="020B0604020202020204" pitchFamily="34" charset="0"/>
        <a:buChar char="−"/>
        <a:tabLst>
          <a:tab pos="228600" algn="l"/>
          <a:tab pos="742950" algn="l"/>
          <a:tab pos="1143000" algn="l"/>
          <a:tab pos="1600200" algn="l"/>
          <a:tab pos="2057400" algn="l"/>
        </a:tabLst>
        <a:defRPr sz="2400">
          <a:solidFill>
            <a:schemeClr val="bg1"/>
          </a:solidFill>
          <a:latin typeface="+mn-lt"/>
          <a:ea typeface="+mn-ea"/>
          <a:cs typeface="+mn-cs"/>
        </a:defRPr>
      </a:lvl5pPr>
      <a:lvl6pPr marL="2514600" indent="-228600" algn="l" rtl="0" fontAlgn="base">
        <a:lnSpc>
          <a:spcPct val="120000"/>
        </a:lnSpc>
        <a:spcBef>
          <a:spcPct val="10000"/>
        </a:spcBef>
        <a:spcAft>
          <a:spcPct val="10000"/>
        </a:spcAft>
        <a:buClr>
          <a:srgbClr val="2110FC"/>
        </a:buClr>
        <a:buFont typeface="Arial" charset="0"/>
        <a:buChar char="−"/>
        <a:tabLst>
          <a:tab pos="228600" algn="l"/>
          <a:tab pos="742950" algn="l"/>
          <a:tab pos="1143000" algn="l"/>
          <a:tab pos="1600200" algn="l"/>
          <a:tab pos="2057400" algn="l"/>
        </a:tabLst>
        <a:defRPr sz="2400">
          <a:solidFill>
            <a:schemeClr val="bg1"/>
          </a:solidFill>
          <a:latin typeface="+mn-lt"/>
          <a:ea typeface="+mn-ea"/>
          <a:cs typeface="+mn-cs"/>
        </a:defRPr>
      </a:lvl6pPr>
      <a:lvl7pPr marL="2971800" indent="-228600" algn="l" rtl="0" fontAlgn="base">
        <a:lnSpc>
          <a:spcPct val="120000"/>
        </a:lnSpc>
        <a:spcBef>
          <a:spcPct val="10000"/>
        </a:spcBef>
        <a:spcAft>
          <a:spcPct val="10000"/>
        </a:spcAft>
        <a:buClr>
          <a:srgbClr val="2110FC"/>
        </a:buClr>
        <a:buFont typeface="Arial" charset="0"/>
        <a:buChar char="−"/>
        <a:tabLst>
          <a:tab pos="228600" algn="l"/>
          <a:tab pos="742950" algn="l"/>
          <a:tab pos="1143000" algn="l"/>
          <a:tab pos="1600200" algn="l"/>
          <a:tab pos="2057400" algn="l"/>
        </a:tabLst>
        <a:defRPr sz="2400">
          <a:solidFill>
            <a:schemeClr val="bg1"/>
          </a:solidFill>
          <a:latin typeface="+mn-lt"/>
          <a:ea typeface="+mn-ea"/>
          <a:cs typeface="+mn-cs"/>
        </a:defRPr>
      </a:lvl7pPr>
      <a:lvl8pPr marL="3429000" indent="-228600" algn="l" rtl="0" fontAlgn="base">
        <a:lnSpc>
          <a:spcPct val="120000"/>
        </a:lnSpc>
        <a:spcBef>
          <a:spcPct val="10000"/>
        </a:spcBef>
        <a:spcAft>
          <a:spcPct val="10000"/>
        </a:spcAft>
        <a:buClr>
          <a:srgbClr val="2110FC"/>
        </a:buClr>
        <a:buFont typeface="Arial" charset="0"/>
        <a:buChar char="−"/>
        <a:tabLst>
          <a:tab pos="228600" algn="l"/>
          <a:tab pos="742950" algn="l"/>
          <a:tab pos="1143000" algn="l"/>
          <a:tab pos="1600200" algn="l"/>
          <a:tab pos="2057400" algn="l"/>
        </a:tabLst>
        <a:defRPr sz="2400">
          <a:solidFill>
            <a:schemeClr val="bg1"/>
          </a:solidFill>
          <a:latin typeface="+mn-lt"/>
          <a:ea typeface="+mn-ea"/>
          <a:cs typeface="+mn-cs"/>
        </a:defRPr>
      </a:lvl8pPr>
      <a:lvl9pPr marL="3886200" indent="-228600" algn="l" rtl="0" fontAlgn="base">
        <a:lnSpc>
          <a:spcPct val="120000"/>
        </a:lnSpc>
        <a:spcBef>
          <a:spcPct val="10000"/>
        </a:spcBef>
        <a:spcAft>
          <a:spcPct val="10000"/>
        </a:spcAft>
        <a:buClr>
          <a:srgbClr val="2110FC"/>
        </a:buClr>
        <a:buFont typeface="Arial" charset="0"/>
        <a:buChar char="−"/>
        <a:tabLst>
          <a:tab pos="228600" algn="l"/>
          <a:tab pos="742950" algn="l"/>
          <a:tab pos="1143000" algn="l"/>
          <a:tab pos="1600200" algn="l"/>
          <a:tab pos="2057400" algn="l"/>
        </a:tabLst>
        <a:defRPr sz="2400">
          <a:solidFill>
            <a:schemeClr val="bg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4098" name="Rectangle 2"/>
          <p:cNvSpPr>
            <a:spLocks noChangeArrowheads="1"/>
          </p:cNvSpPr>
          <p:nvPr/>
        </p:nvSpPr>
        <p:spPr bwMode="blackWhite">
          <a:xfrm>
            <a:off x="0" y="6502400"/>
            <a:ext cx="9906000" cy="387350"/>
          </a:xfrm>
          <a:prstGeom prst="rect">
            <a:avLst/>
          </a:prstGeom>
          <a:solidFill>
            <a:schemeClr val="accent1"/>
          </a:solidFill>
          <a:ln w="3175">
            <a:solidFill>
              <a:schemeClr val="accent1"/>
            </a:solidFill>
            <a:miter lim="800000"/>
            <a:headEnd/>
            <a:tailEnd/>
          </a:ln>
          <a:effectLst/>
        </p:spPr>
        <p:txBody>
          <a:bodyPr wrap="none" anchor="ctr"/>
          <a:lstStyle/>
          <a:p>
            <a:pPr algn="l">
              <a:lnSpc>
                <a:spcPct val="100000"/>
              </a:lnSpc>
              <a:spcBef>
                <a:spcPct val="0"/>
              </a:spcBef>
              <a:buClrTx/>
              <a:buSzTx/>
              <a:buFontTx/>
              <a:buNone/>
              <a:defRPr/>
            </a:pPr>
            <a:endParaRPr kumimoji="0" lang="zh-CN" altLang="en-US" sz="1800">
              <a:solidFill>
                <a:srgbClr val="000000"/>
              </a:solidFill>
              <a:latin typeface="Times New Roman" panose="02020603050405020304" pitchFamily="18" charset="0"/>
            </a:endParaRPr>
          </a:p>
        </p:txBody>
      </p:sp>
      <p:sp>
        <p:nvSpPr>
          <p:cNvPr id="6147" name="Rectangle 3"/>
          <p:cNvSpPr>
            <a:spLocks noGrp="1" noChangeArrowheads="1"/>
          </p:cNvSpPr>
          <p:nvPr>
            <p:ph type="title"/>
          </p:nvPr>
        </p:nvSpPr>
        <p:spPr bwMode="auto">
          <a:xfrm>
            <a:off x="304404" y="533400"/>
            <a:ext cx="8932598"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GB" altLang="zh-CN"/>
              <a:t>Click to edit Master title style</a:t>
            </a:r>
            <a:endParaRPr lang="zh-CN" altLang="en-GB"/>
          </a:p>
        </p:txBody>
      </p:sp>
      <p:sp>
        <p:nvSpPr>
          <p:cNvPr id="6148" name="Rectangle 4"/>
          <p:cNvSpPr>
            <a:spLocks noGrp="1" noChangeArrowheads="1"/>
          </p:cNvSpPr>
          <p:nvPr>
            <p:ph type="body" idx="1"/>
          </p:nvPr>
        </p:nvSpPr>
        <p:spPr bwMode="auto">
          <a:xfrm>
            <a:off x="330200" y="1219200"/>
            <a:ext cx="9249040" cy="5016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GB" altLang="zh-CN"/>
              <a:t>Click to edit Master text styles</a:t>
            </a:r>
            <a:endParaRPr lang="zh-CN" altLang="en-GB"/>
          </a:p>
          <a:p>
            <a:pPr lvl="1"/>
            <a:r>
              <a:rPr lang="en-GB" altLang="zh-CN"/>
              <a:t>Second level</a:t>
            </a:r>
            <a:endParaRPr lang="zh-CN" altLang="en-GB"/>
          </a:p>
          <a:p>
            <a:pPr lvl="2"/>
            <a:r>
              <a:rPr lang="en-GB" altLang="zh-CN"/>
              <a:t>Third level</a:t>
            </a:r>
          </a:p>
          <a:p>
            <a:pPr lvl="3"/>
            <a:r>
              <a:rPr lang="en-GB" altLang="zh-CN"/>
              <a:t>Fourth level</a:t>
            </a:r>
          </a:p>
          <a:p>
            <a:pPr lvl="4"/>
            <a:r>
              <a:rPr lang="en-GB" altLang="zh-CN"/>
              <a:t>Fifth level</a:t>
            </a:r>
          </a:p>
        </p:txBody>
      </p:sp>
      <p:sp>
        <p:nvSpPr>
          <p:cNvPr id="4101" name="Rectangle 5"/>
          <p:cNvSpPr>
            <a:spLocks noChangeArrowheads="1"/>
          </p:cNvSpPr>
          <p:nvPr/>
        </p:nvSpPr>
        <p:spPr bwMode="blackWhite">
          <a:xfrm>
            <a:off x="0" y="0"/>
            <a:ext cx="9906000" cy="438150"/>
          </a:xfrm>
          <a:prstGeom prst="rect">
            <a:avLst/>
          </a:prstGeom>
          <a:solidFill>
            <a:schemeClr val="accent1"/>
          </a:solidFill>
          <a:ln w="3175" algn="ctr">
            <a:noFill/>
            <a:miter lim="800000"/>
            <a:headEnd/>
            <a:tailEnd/>
          </a:ln>
          <a:effectLst/>
        </p:spPr>
        <p:txBody>
          <a:bodyPr wrap="none" anchor="ctr"/>
          <a:lstStyle/>
          <a:p>
            <a:pPr algn="l">
              <a:lnSpc>
                <a:spcPct val="100000"/>
              </a:lnSpc>
              <a:spcBef>
                <a:spcPct val="0"/>
              </a:spcBef>
              <a:buClrTx/>
              <a:buSzTx/>
              <a:buFontTx/>
              <a:buNone/>
              <a:defRPr/>
            </a:pPr>
            <a:endParaRPr kumimoji="0" lang="zh-CN" altLang="en-US" sz="1800">
              <a:solidFill>
                <a:srgbClr val="000000"/>
              </a:solidFill>
              <a:latin typeface="Times New Roman" panose="02020603050405020304" pitchFamily="18" charset="0"/>
            </a:endParaRPr>
          </a:p>
        </p:txBody>
      </p:sp>
      <p:pic>
        <p:nvPicPr>
          <p:cNvPr id="6150" name="Picture 8"/>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720" y="6475413"/>
            <a:ext cx="9904280"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54" name="Picture 12" descr="logo_new_black21"/>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692629" y="33338"/>
            <a:ext cx="402431" cy="36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9" name="Text Box 13"/>
          <p:cNvSpPr txBox="1">
            <a:spLocks noChangeArrowheads="1"/>
          </p:cNvSpPr>
          <p:nvPr/>
        </p:nvSpPr>
        <p:spPr bwMode="auto">
          <a:xfrm>
            <a:off x="-27517" y="6542088"/>
            <a:ext cx="373195" cy="152400"/>
          </a:xfrm>
          <a:prstGeom prst="rect">
            <a:avLst/>
          </a:prstGeom>
          <a:noFill/>
          <a:ln w="12700" algn="ctr">
            <a:noFill/>
            <a:miter lim="800000"/>
            <a:headEnd/>
            <a:tailEnd/>
          </a:ln>
          <a:effectLst/>
        </p:spPr>
        <p:txBody>
          <a:bodyPr lIns="0" tIns="0" rIns="0" bIns="0">
            <a:spAutoFit/>
          </a:bodyPr>
          <a:lstStyle>
            <a:lvl1pPr eaLnBrk="0" hangingPunct="0">
              <a:defRPr>
                <a:solidFill>
                  <a:schemeClr val="bg1"/>
                </a:solidFill>
                <a:latin typeface="Times New Roman" panose="02020603050405020304" pitchFamily="18" charset="0"/>
                <a:ea typeface="宋体" panose="02010600030101010101" pitchFamily="2" charset="-122"/>
              </a:defRPr>
            </a:lvl1pPr>
            <a:lvl2pPr marL="742950" indent="-285750" eaLnBrk="0" hangingPunct="0">
              <a:defRPr>
                <a:solidFill>
                  <a:schemeClr val="bg1"/>
                </a:solidFill>
                <a:latin typeface="Times New Roman" panose="02020603050405020304" pitchFamily="18" charset="0"/>
                <a:ea typeface="宋体" panose="02010600030101010101" pitchFamily="2" charset="-122"/>
              </a:defRPr>
            </a:lvl2pPr>
            <a:lvl3pPr marL="1143000" indent="-228600" eaLnBrk="0" hangingPunct="0">
              <a:defRPr>
                <a:solidFill>
                  <a:schemeClr val="bg1"/>
                </a:solidFill>
                <a:latin typeface="Times New Roman" panose="02020603050405020304" pitchFamily="18" charset="0"/>
                <a:ea typeface="宋体" panose="02010600030101010101" pitchFamily="2" charset="-122"/>
              </a:defRPr>
            </a:lvl3pPr>
            <a:lvl4pPr marL="1600200" indent="-228600" eaLnBrk="0" hangingPunct="0">
              <a:defRPr>
                <a:solidFill>
                  <a:schemeClr val="bg1"/>
                </a:solidFill>
                <a:latin typeface="Times New Roman" panose="02020603050405020304" pitchFamily="18" charset="0"/>
                <a:ea typeface="宋体" panose="02010600030101010101" pitchFamily="2" charset="-122"/>
              </a:defRPr>
            </a:lvl4pPr>
            <a:lvl5pPr marL="2057400" indent="-228600" eaLnBrk="0" hangingPunct="0">
              <a:defRPr>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bg1"/>
                </a:solidFill>
                <a:latin typeface="Times New Roman" panose="02020603050405020304" pitchFamily="18" charset="0"/>
                <a:ea typeface="宋体" panose="02010600030101010101" pitchFamily="2" charset="-122"/>
              </a:defRPr>
            </a:lvl9pPr>
          </a:lstStyle>
          <a:p>
            <a:pPr algn="ctr" eaLnBrk="1" hangingPunct="1">
              <a:lnSpc>
                <a:spcPct val="100000"/>
              </a:lnSpc>
              <a:spcBef>
                <a:spcPct val="50000"/>
              </a:spcBef>
              <a:buClrTx/>
              <a:buSzTx/>
              <a:buFontTx/>
              <a:buNone/>
            </a:pPr>
            <a:fld id="{316D77C1-EC5C-4B36-870C-DF631CBF8F6C}" type="slidenum">
              <a:rPr kumimoji="0" lang="en-US" altLang="zh-CN" sz="1000" smtClean="0">
                <a:solidFill>
                  <a:srgbClr val="FFFFFF"/>
                </a:solidFill>
                <a:latin typeface="Arial" panose="020B0604020202020204" pitchFamily="34" charset="0"/>
              </a:rPr>
              <a:pPr algn="ctr" eaLnBrk="1" hangingPunct="1">
                <a:lnSpc>
                  <a:spcPct val="100000"/>
                </a:lnSpc>
                <a:spcBef>
                  <a:spcPct val="50000"/>
                </a:spcBef>
                <a:buClrTx/>
                <a:buSzTx/>
                <a:buFontTx/>
                <a:buNone/>
              </a:pPr>
              <a:t>‹#›</a:t>
            </a:fld>
            <a:endParaRPr kumimoji="0" lang="en-US" altLang="zh-CN" sz="1000">
              <a:solidFill>
                <a:srgbClr val="FFFFFF"/>
              </a:solidFill>
              <a:latin typeface="Arial" panose="020B0604020202020204" pitchFamily="34" charset="0"/>
            </a:endParaRPr>
          </a:p>
        </p:txBody>
      </p:sp>
    </p:spTree>
    <p:extLst>
      <p:ext uri="{BB962C8B-B14F-4D97-AF65-F5344CB8AC3E}">
        <p14:creationId xmlns:p14="http://schemas.microsoft.com/office/powerpoint/2010/main" val="1628054825"/>
      </p:ext>
    </p:extLst>
  </p:cSld>
  <p:clrMap bg1="dk2" tx1="lt1" bg2="dk1" tx2="lt2" accent1="accent1" accent2="accent2" accent3="accent3" accent4="accent4" accent5="accent5" accent6="accent6" hlink="hlink" folHlink="folHlink"/>
  <p:sldLayoutIdLst>
    <p:sldLayoutId id="2147483878" r:id="rId1"/>
    <p:sldLayoutId id="2147483879" r:id="rId2"/>
    <p:sldLayoutId id="2147483880" r:id="rId3"/>
    <p:sldLayoutId id="2147483881" r:id="rId4"/>
    <p:sldLayoutId id="2147483882" r:id="rId5"/>
    <p:sldLayoutId id="2147483883" r:id="rId6"/>
    <p:sldLayoutId id="2147483884" r:id="rId7"/>
    <p:sldLayoutId id="2147483885" r:id="rId8"/>
    <p:sldLayoutId id="2147483886" r:id="rId9"/>
    <p:sldLayoutId id="2147483887" r:id="rId10"/>
    <p:sldLayoutId id="2147483888" r:id="rId11"/>
    <p:sldLayoutId id="2147483889" r:id="rId12"/>
    <p:sldLayoutId id="2147483890" r:id="rId13"/>
  </p:sldLayoutIdLst>
  <p:transition/>
  <p:txStyles>
    <p:titleStyle>
      <a:lvl1pPr algn="l" rtl="0" eaLnBrk="0" fontAlgn="base" hangingPunct="0">
        <a:lnSpc>
          <a:spcPct val="90000"/>
        </a:lnSpc>
        <a:spcBef>
          <a:spcPct val="0"/>
        </a:spcBef>
        <a:spcAft>
          <a:spcPct val="0"/>
        </a:spcAft>
        <a:defRPr sz="3600" b="1">
          <a:solidFill>
            <a:schemeClr val="accent1"/>
          </a:solidFill>
          <a:latin typeface="+mj-lt"/>
          <a:ea typeface="+mj-ea"/>
          <a:cs typeface="+mj-cs"/>
        </a:defRPr>
      </a:lvl1pPr>
      <a:lvl2pPr algn="l" rtl="0" eaLnBrk="0" fontAlgn="base" hangingPunct="0">
        <a:lnSpc>
          <a:spcPct val="90000"/>
        </a:lnSpc>
        <a:spcBef>
          <a:spcPct val="0"/>
        </a:spcBef>
        <a:spcAft>
          <a:spcPct val="0"/>
        </a:spcAft>
        <a:defRPr sz="3600" b="1">
          <a:solidFill>
            <a:schemeClr val="accent1"/>
          </a:solidFill>
          <a:latin typeface="Times New Roman" pitchFamily="18" charset="0"/>
          <a:ea typeface="宋体" pitchFamily="2" charset="-122"/>
          <a:cs typeface="Arial" charset="0"/>
        </a:defRPr>
      </a:lvl2pPr>
      <a:lvl3pPr algn="l" rtl="0" eaLnBrk="0" fontAlgn="base" hangingPunct="0">
        <a:lnSpc>
          <a:spcPct val="90000"/>
        </a:lnSpc>
        <a:spcBef>
          <a:spcPct val="0"/>
        </a:spcBef>
        <a:spcAft>
          <a:spcPct val="0"/>
        </a:spcAft>
        <a:defRPr sz="3600" b="1">
          <a:solidFill>
            <a:schemeClr val="accent1"/>
          </a:solidFill>
          <a:latin typeface="Times New Roman" pitchFamily="18" charset="0"/>
          <a:ea typeface="宋体" pitchFamily="2" charset="-122"/>
          <a:cs typeface="Arial" charset="0"/>
        </a:defRPr>
      </a:lvl3pPr>
      <a:lvl4pPr algn="l" rtl="0" eaLnBrk="0" fontAlgn="base" hangingPunct="0">
        <a:lnSpc>
          <a:spcPct val="90000"/>
        </a:lnSpc>
        <a:spcBef>
          <a:spcPct val="0"/>
        </a:spcBef>
        <a:spcAft>
          <a:spcPct val="0"/>
        </a:spcAft>
        <a:defRPr sz="3600" b="1">
          <a:solidFill>
            <a:schemeClr val="accent1"/>
          </a:solidFill>
          <a:latin typeface="Times New Roman" pitchFamily="18" charset="0"/>
          <a:ea typeface="宋体" pitchFamily="2" charset="-122"/>
          <a:cs typeface="Arial" charset="0"/>
        </a:defRPr>
      </a:lvl4pPr>
      <a:lvl5pPr algn="l" rtl="0" eaLnBrk="0" fontAlgn="base" hangingPunct="0">
        <a:lnSpc>
          <a:spcPct val="90000"/>
        </a:lnSpc>
        <a:spcBef>
          <a:spcPct val="0"/>
        </a:spcBef>
        <a:spcAft>
          <a:spcPct val="0"/>
        </a:spcAft>
        <a:defRPr sz="3600" b="1">
          <a:solidFill>
            <a:schemeClr val="accent1"/>
          </a:solidFill>
          <a:latin typeface="Times New Roman" pitchFamily="18" charset="0"/>
          <a:ea typeface="宋体" pitchFamily="2" charset="-122"/>
          <a:cs typeface="Arial" charset="0"/>
        </a:defRPr>
      </a:lvl5pPr>
      <a:lvl6pPr marL="457200" algn="l" rtl="0" fontAlgn="base">
        <a:lnSpc>
          <a:spcPct val="90000"/>
        </a:lnSpc>
        <a:spcBef>
          <a:spcPct val="0"/>
        </a:spcBef>
        <a:spcAft>
          <a:spcPct val="0"/>
        </a:spcAft>
        <a:defRPr sz="3600" b="1">
          <a:solidFill>
            <a:schemeClr val="accent1"/>
          </a:solidFill>
          <a:latin typeface="Times New Roman" pitchFamily="18" charset="0"/>
          <a:ea typeface="宋体" pitchFamily="2" charset="-122"/>
          <a:cs typeface="Arial" charset="0"/>
        </a:defRPr>
      </a:lvl6pPr>
      <a:lvl7pPr marL="914400" algn="l" rtl="0" fontAlgn="base">
        <a:lnSpc>
          <a:spcPct val="90000"/>
        </a:lnSpc>
        <a:spcBef>
          <a:spcPct val="0"/>
        </a:spcBef>
        <a:spcAft>
          <a:spcPct val="0"/>
        </a:spcAft>
        <a:defRPr sz="3600" b="1">
          <a:solidFill>
            <a:schemeClr val="accent1"/>
          </a:solidFill>
          <a:latin typeface="Times New Roman" pitchFamily="18" charset="0"/>
          <a:ea typeface="宋体" pitchFamily="2" charset="-122"/>
          <a:cs typeface="Arial" charset="0"/>
        </a:defRPr>
      </a:lvl7pPr>
      <a:lvl8pPr marL="1371600" algn="l" rtl="0" fontAlgn="base">
        <a:lnSpc>
          <a:spcPct val="90000"/>
        </a:lnSpc>
        <a:spcBef>
          <a:spcPct val="0"/>
        </a:spcBef>
        <a:spcAft>
          <a:spcPct val="0"/>
        </a:spcAft>
        <a:defRPr sz="3600" b="1">
          <a:solidFill>
            <a:schemeClr val="accent1"/>
          </a:solidFill>
          <a:latin typeface="Times New Roman" pitchFamily="18" charset="0"/>
          <a:ea typeface="宋体" pitchFamily="2" charset="-122"/>
          <a:cs typeface="Arial" charset="0"/>
        </a:defRPr>
      </a:lvl8pPr>
      <a:lvl9pPr marL="1828800" algn="l" rtl="0" fontAlgn="base">
        <a:lnSpc>
          <a:spcPct val="90000"/>
        </a:lnSpc>
        <a:spcBef>
          <a:spcPct val="0"/>
        </a:spcBef>
        <a:spcAft>
          <a:spcPct val="0"/>
        </a:spcAft>
        <a:defRPr sz="3600" b="1">
          <a:solidFill>
            <a:schemeClr val="accent1"/>
          </a:solidFill>
          <a:latin typeface="Times New Roman" pitchFamily="18" charset="0"/>
          <a:ea typeface="宋体" pitchFamily="2" charset="-122"/>
          <a:cs typeface="Arial" charset="0"/>
        </a:defRPr>
      </a:lvl9pPr>
    </p:titleStyle>
    <p:bodyStyle>
      <a:lvl1pPr marL="228600" indent="-228600" algn="l" rtl="0" eaLnBrk="0" fontAlgn="base" hangingPunct="0">
        <a:lnSpc>
          <a:spcPct val="120000"/>
        </a:lnSpc>
        <a:spcBef>
          <a:spcPct val="10000"/>
        </a:spcBef>
        <a:spcAft>
          <a:spcPct val="10000"/>
        </a:spcAft>
        <a:buClr>
          <a:srgbClr val="2110FC"/>
        </a:buClr>
        <a:buFont typeface="Wingdings" panose="05000000000000000000" pitchFamily="2" charset="2"/>
        <a:buChar char="§"/>
        <a:tabLst>
          <a:tab pos="228600" algn="l"/>
          <a:tab pos="742950" algn="l"/>
          <a:tab pos="1143000" algn="l"/>
          <a:tab pos="1600200" algn="l"/>
          <a:tab pos="2057400" algn="l"/>
        </a:tabLst>
        <a:defRPr sz="3200">
          <a:solidFill>
            <a:schemeClr val="bg1"/>
          </a:solidFill>
          <a:latin typeface="+mn-lt"/>
          <a:ea typeface="+mn-ea"/>
          <a:cs typeface="+mn-cs"/>
        </a:defRPr>
      </a:lvl1pPr>
      <a:lvl2pPr marL="750888" indent="-285750" algn="l" rtl="0" eaLnBrk="0" fontAlgn="base" hangingPunct="0">
        <a:lnSpc>
          <a:spcPct val="120000"/>
        </a:lnSpc>
        <a:spcBef>
          <a:spcPct val="10000"/>
        </a:spcBef>
        <a:spcAft>
          <a:spcPct val="10000"/>
        </a:spcAft>
        <a:buClr>
          <a:srgbClr val="2110FC"/>
        </a:buClr>
        <a:buFont typeface="Webdings" panose="05030102010509060703" pitchFamily="18" charset="2"/>
        <a:buChar char="4"/>
        <a:tabLst>
          <a:tab pos="228600" algn="l"/>
          <a:tab pos="742950" algn="l"/>
          <a:tab pos="1143000" algn="l"/>
          <a:tab pos="1600200" algn="l"/>
          <a:tab pos="2057400" algn="l"/>
        </a:tabLst>
        <a:defRPr sz="2800">
          <a:solidFill>
            <a:schemeClr val="bg1"/>
          </a:solidFill>
          <a:latin typeface="+mn-lt"/>
          <a:ea typeface="+mn-ea"/>
          <a:cs typeface="+mn-cs"/>
        </a:defRPr>
      </a:lvl2pPr>
      <a:lvl3pPr marL="1143000" indent="-228600" algn="l" rtl="0" eaLnBrk="0" fontAlgn="base" hangingPunct="0">
        <a:lnSpc>
          <a:spcPct val="120000"/>
        </a:lnSpc>
        <a:spcBef>
          <a:spcPct val="10000"/>
        </a:spcBef>
        <a:spcAft>
          <a:spcPct val="10000"/>
        </a:spcAft>
        <a:buClr>
          <a:srgbClr val="2110FC"/>
        </a:buClr>
        <a:buChar char="•"/>
        <a:tabLst>
          <a:tab pos="228600" algn="l"/>
          <a:tab pos="742950" algn="l"/>
          <a:tab pos="1143000" algn="l"/>
          <a:tab pos="1600200" algn="l"/>
          <a:tab pos="2057400" algn="l"/>
        </a:tabLst>
        <a:defRPr sz="2400">
          <a:solidFill>
            <a:schemeClr val="bg1"/>
          </a:solidFill>
          <a:latin typeface="+mn-lt"/>
          <a:ea typeface="+mn-ea"/>
          <a:cs typeface="+mn-cs"/>
        </a:defRPr>
      </a:lvl3pPr>
      <a:lvl4pPr marL="1600200" indent="-228600" algn="l" rtl="0" eaLnBrk="0" fontAlgn="base" hangingPunct="0">
        <a:lnSpc>
          <a:spcPct val="120000"/>
        </a:lnSpc>
        <a:spcBef>
          <a:spcPct val="10000"/>
        </a:spcBef>
        <a:spcAft>
          <a:spcPct val="10000"/>
        </a:spcAft>
        <a:buClr>
          <a:srgbClr val="2110FC"/>
        </a:buClr>
        <a:buFont typeface="Arial" panose="020B0604020202020204" pitchFamily="34" charset="0"/>
        <a:buChar char="−"/>
        <a:tabLst>
          <a:tab pos="228600" algn="l"/>
          <a:tab pos="742950" algn="l"/>
          <a:tab pos="1143000" algn="l"/>
          <a:tab pos="1600200" algn="l"/>
          <a:tab pos="2057400" algn="l"/>
        </a:tabLst>
        <a:defRPr sz="2400">
          <a:solidFill>
            <a:schemeClr val="bg1"/>
          </a:solidFill>
          <a:latin typeface="+mn-lt"/>
          <a:ea typeface="+mn-ea"/>
          <a:cs typeface="+mn-cs"/>
        </a:defRPr>
      </a:lvl4pPr>
      <a:lvl5pPr marL="2057400" indent="-228600" algn="l" rtl="0" eaLnBrk="0" fontAlgn="base" hangingPunct="0">
        <a:lnSpc>
          <a:spcPct val="120000"/>
        </a:lnSpc>
        <a:spcBef>
          <a:spcPct val="10000"/>
        </a:spcBef>
        <a:spcAft>
          <a:spcPct val="10000"/>
        </a:spcAft>
        <a:buClr>
          <a:srgbClr val="2110FC"/>
        </a:buClr>
        <a:buFont typeface="Arial" panose="020B0604020202020204" pitchFamily="34" charset="0"/>
        <a:buChar char="−"/>
        <a:tabLst>
          <a:tab pos="228600" algn="l"/>
          <a:tab pos="742950" algn="l"/>
          <a:tab pos="1143000" algn="l"/>
          <a:tab pos="1600200" algn="l"/>
          <a:tab pos="2057400" algn="l"/>
        </a:tabLst>
        <a:defRPr sz="2400">
          <a:solidFill>
            <a:schemeClr val="bg1"/>
          </a:solidFill>
          <a:latin typeface="+mn-lt"/>
          <a:ea typeface="+mn-ea"/>
          <a:cs typeface="+mn-cs"/>
        </a:defRPr>
      </a:lvl5pPr>
      <a:lvl6pPr marL="2514600" indent="-228600" algn="l" rtl="0" fontAlgn="base">
        <a:lnSpc>
          <a:spcPct val="120000"/>
        </a:lnSpc>
        <a:spcBef>
          <a:spcPct val="10000"/>
        </a:spcBef>
        <a:spcAft>
          <a:spcPct val="10000"/>
        </a:spcAft>
        <a:buClr>
          <a:srgbClr val="2110FC"/>
        </a:buClr>
        <a:buFont typeface="Arial" charset="0"/>
        <a:buChar char="−"/>
        <a:tabLst>
          <a:tab pos="228600" algn="l"/>
          <a:tab pos="742950" algn="l"/>
          <a:tab pos="1143000" algn="l"/>
          <a:tab pos="1600200" algn="l"/>
          <a:tab pos="2057400" algn="l"/>
        </a:tabLst>
        <a:defRPr sz="2400">
          <a:solidFill>
            <a:schemeClr val="bg1"/>
          </a:solidFill>
          <a:latin typeface="+mn-lt"/>
          <a:ea typeface="+mn-ea"/>
          <a:cs typeface="+mn-cs"/>
        </a:defRPr>
      </a:lvl6pPr>
      <a:lvl7pPr marL="2971800" indent="-228600" algn="l" rtl="0" fontAlgn="base">
        <a:lnSpc>
          <a:spcPct val="120000"/>
        </a:lnSpc>
        <a:spcBef>
          <a:spcPct val="10000"/>
        </a:spcBef>
        <a:spcAft>
          <a:spcPct val="10000"/>
        </a:spcAft>
        <a:buClr>
          <a:srgbClr val="2110FC"/>
        </a:buClr>
        <a:buFont typeface="Arial" charset="0"/>
        <a:buChar char="−"/>
        <a:tabLst>
          <a:tab pos="228600" algn="l"/>
          <a:tab pos="742950" algn="l"/>
          <a:tab pos="1143000" algn="l"/>
          <a:tab pos="1600200" algn="l"/>
          <a:tab pos="2057400" algn="l"/>
        </a:tabLst>
        <a:defRPr sz="2400">
          <a:solidFill>
            <a:schemeClr val="bg1"/>
          </a:solidFill>
          <a:latin typeface="+mn-lt"/>
          <a:ea typeface="+mn-ea"/>
          <a:cs typeface="+mn-cs"/>
        </a:defRPr>
      </a:lvl7pPr>
      <a:lvl8pPr marL="3429000" indent="-228600" algn="l" rtl="0" fontAlgn="base">
        <a:lnSpc>
          <a:spcPct val="120000"/>
        </a:lnSpc>
        <a:spcBef>
          <a:spcPct val="10000"/>
        </a:spcBef>
        <a:spcAft>
          <a:spcPct val="10000"/>
        </a:spcAft>
        <a:buClr>
          <a:srgbClr val="2110FC"/>
        </a:buClr>
        <a:buFont typeface="Arial" charset="0"/>
        <a:buChar char="−"/>
        <a:tabLst>
          <a:tab pos="228600" algn="l"/>
          <a:tab pos="742950" algn="l"/>
          <a:tab pos="1143000" algn="l"/>
          <a:tab pos="1600200" algn="l"/>
          <a:tab pos="2057400" algn="l"/>
        </a:tabLst>
        <a:defRPr sz="2400">
          <a:solidFill>
            <a:schemeClr val="bg1"/>
          </a:solidFill>
          <a:latin typeface="+mn-lt"/>
          <a:ea typeface="+mn-ea"/>
          <a:cs typeface="+mn-cs"/>
        </a:defRPr>
      </a:lvl8pPr>
      <a:lvl9pPr marL="3886200" indent="-228600" algn="l" rtl="0" fontAlgn="base">
        <a:lnSpc>
          <a:spcPct val="120000"/>
        </a:lnSpc>
        <a:spcBef>
          <a:spcPct val="10000"/>
        </a:spcBef>
        <a:spcAft>
          <a:spcPct val="10000"/>
        </a:spcAft>
        <a:buClr>
          <a:srgbClr val="2110FC"/>
        </a:buClr>
        <a:buFont typeface="Arial" charset="0"/>
        <a:buChar char="−"/>
        <a:tabLst>
          <a:tab pos="228600" algn="l"/>
          <a:tab pos="742950" algn="l"/>
          <a:tab pos="1143000" algn="l"/>
          <a:tab pos="1600200" algn="l"/>
          <a:tab pos="2057400" algn="l"/>
        </a:tabLst>
        <a:defRPr sz="2400">
          <a:solidFill>
            <a:schemeClr val="bg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3.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5.xml"/></Relationships>
</file>

<file path=ppt/slides/_rels/slide10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3.xml"/><Relationship Id="rId1" Type="http://schemas.openxmlformats.org/officeDocument/2006/relationships/slideLayout" Target="../slideLayouts/slideLayout70.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32.wmf"/><Relationship Id="rId2" Type="http://schemas.openxmlformats.org/officeDocument/2006/relationships/notesSlide" Target="../notesSlides/notesSlide58.xml"/><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52.wmf"/></Relationships>
</file>

<file path=ppt/slides/_rels/slide11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8" Type="http://schemas.openxmlformats.org/officeDocument/2006/relationships/oleObject" Target="../embeddings/oleObject46.bin"/><Relationship Id="rId13" Type="http://schemas.openxmlformats.org/officeDocument/2006/relationships/image" Target="../media/image63.emf"/><Relationship Id="rId3" Type="http://schemas.openxmlformats.org/officeDocument/2006/relationships/notesSlide" Target="../notesSlides/notesSlide66.xml"/><Relationship Id="rId7" Type="http://schemas.openxmlformats.org/officeDocument/2006/relationships/image" Target="../media/image60.emf"/><Relationship Id="rId12" Type="http://schemas.openxmlformats.org/officeDocument/2006/relationships/oleObject" Target="../embeddings/oleObject48.bin"/><Relationship Id="rId2" Type="http://schemas.openxmlformats.org/officeDocument/2006/relationships/slideLayout" Target="../slideLayouts/slideLayout2.xml"/><Relationship Id="rId1" Type="http://schemas.openxmlformats.org/officeDocument/2006/relationships/vmlDrawing" Target="../drawings/vmlDrawing28.vml"/><Relationship Id="rId6" Type="http://schemas.openxmlformats.org/officeDocument/2006/relationships/oleObject" Target="../embeddings/oleObject45.bin"/><Relationship Id="rId11" Type="http://schemas.openxmlformats.org/officeDocument/2006/relationships/image" Target="../media/image62.emf"/><Relationship Id="rId5" Type="http://schemas.openxmlformats.org/officeDocument/2006/relationships/image" Target="../media/image59.emf"/><Relationship Id="rId15" Type="http://schemas.openxmlformats.org/officeDocument/2006/relationships/image" Target="../media/image64.emf"/><Relationship Id="rId10" Type="http://schemas.openxmlformats.org/officeDocument/2006/relationships/oleObject" Target="../embeddings/oleObject47.bin"/><Relationship Id="rId4" Type="http://schemas.openxmlformats.org/officeDocument/2006/relationships/oleObject" Target="../embeddings/oleObject44.bin"/><Relationship Id="rId9" Type="http://schemas.openxmlformats.org/officeDocument/2006/relationships/image" Target="../media/image61.emf"/><Relationship Id="rId14" Type="http://schemas.openxmlformats.org/officeDocument/2006/relationships/oleObject" Target="../embeddings/oleObject49.bin"/></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69.xml"/><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71.xml"/><Relationship Id="rId1" Type="http://schemas.openxmlformats.org/officeDocument/2006/relationships/slideLayout" Target="../slideLayouts/slideLayout6.xml"/><Relationship Id="rId4" Type="http://schemas.openxmlformats.org/officeDocument/2006/relationships/image" Target="../media/image69.png"/></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9.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70.wmf"/><Relationship Id="rId2" Type="http://schemas.openxmlformats.org/officeDocument/2006/relationships/notesSlide" Target="../notesSlides/notesSlide74.xml"/><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3" Type="http://schemas.openxmlformats.org/officeDocument/2006/relationships/notesSlide" Target="../notesSlides/notesSlide75.xml"/><Relationship Id="rId2" Type="http://schemas.openxmlformats.org/officeDocument/2006/relationships/slideLayout" Target="../slideLayouts/slideLayout95.xml"/><Relationship Id="rId1" Type="http://schemas.openxmlformats.org/officeDocument/2006/relationships/vmlDrawing" Target="../drawings/vmlDrawing29.vml"/><Relationship Id="rId5" Type="http://schemas.openxmlformats.org/officeDocument/2006/relationships/image" Target="../media/image71.emf"/><Relationship Id="rId4" Type="http://schemas.openxmlformats.org/officeDocument/2006/relationships/oleObject" Target="../embeddings/oleObject50.bin"/></Relationships>
</file>

<file path=ppt/slides/_rels/slide133.xml.rels><?xml version="1.0" encoding="UTF-8" standalone="yes"?>
<Relationships xmlns="http://schemas.openxmlformats.org/package/2006/relationships"><Relationship Id="rId3" Type="http://schemas.openxmlformats.org/officeDocument/2006/relationships/notesSlide" Target="../notesSlides/notesSlide76.xml"/><Relationship Id="rId2" Type="http://schemas.openxmlformats.org/officeDocument/2006/relationships/slideLayout" Target="../slideLayouts/slideLayout97.xml"/><Relationship Id="rId1" Type="http://schemas.openxmlformats.org/officeDocument/2006/relationships/vmlDrawing" Target="../drawings/vmlDrawing30.vml"/><Relationship Id="rId5" Type="http://schemas.openxmlformats.org/officeDocument/2006/relationships/image" Target="../media/image72.emf"/><Relationship Id="rId4" Type="http://schemas.openxmlformats.org/officeDocument/2006/relationships/oleObject" Target="../embeddings/oleObject51.bin"/></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95.xml"/></Relationships>
</file>

<file path=ppt/slides/_rels/slide135.xml.rels><?xml version="1.0" encoding="UTF-8" standalone="yes"?>
<Relationships xmlns="http://schemas.openxmlformats.org/package/2006/relationships"><Relationship Id="rId3" Type="http://schemas.openxmlformats.org/officeDocument/2006/relationships/notesSlide" Target="../notesSlides/notesSlide78.xml"/><Relationship Id="rId2" Type="http://schemas.openxmlformats.org/officeDocument/2006/relationships/slideLayout" Target="../slideLayouts/slideLayout95.xml"/><Relationship Id="rId1" Type="http://schemas.openxmlformats.org/officeDocument/2006/relationships/vmlDrawing" Target="../drawings/vmlDrawing31.vml"/><Relationship Id="rId5" Type="http://schemas.openxmlformats.org/officeDocument/2006/relationships/image" Target="../media/image73.emf"/><Relationship Id="rId4" Type="http://schemas.openxmlformats.org/officeDocument/2006/relationships/oleObject" Target="../embeddings/oleObject52.bin"/></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95.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95.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95.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9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image" Target="../media/image70.wmf"/><Relationship Id="rId2" Type="http://schemas.openxmlformats.org/officeDocument/2006/relationships/notesSlide" Target="../notesSlides/notesSlide83.xml"/><Relationship Id="rId1" Type="http://schemas.openxmlformats.org/officeDocument/2006/relationships/slideLayout" Target="../slideLayouts/slideLayout6.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6.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oleObject" Target="../embeddings/oleObject53.bin"/><Relationship Id="rId2" Type="http://schemas.openxmlformats.org/officeDocument/2006/relationships/slideLayout" Target="../slideLayouts/slideLayout2.xml"/><Relationship Id="rId1" Type="http://schemas.openxmlformats.org/officeDocument/2006/relationships/vmlDrawing" Target="../drawings/vmlDrawing32.vml"/><Relationship Id="rId4" Type="http://schemas.openxmlformats.org/officeDocument/2006/relationships/image" Target="../media/image82.wmf"/></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slide" Target="slide10.xml"/><Relationship Id="rId2" Type="http://schemas.openxmlformats.org/officeDocument/2006/relationships/notesSlide" Target="../notesSlides/notesSlide86.xml"/><Relationship Id="rId1" Type="http://schemas.openxmlformats.org/officeDocument/2006/relationships/slideLayout" Target="../slideLayouts/slideLayout108.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108.xml"/></Relationships>
</file>

<file path=ppt/slides/_rels/slide156.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88.xml"/><Relationship Id="rId1" Type="http://schemas.openxmlformats.org/officeDocument/2006/relationships/slideLayout" Target="../slideLayouts/slideLayout108.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108.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108.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108.xml"/></Relationships>
</file>

<file path=ppt/slides/_rels/slide16.xml.rels><?xml version="1.0" encoding="UTF-8" standalone="yes"?>
<Relationships xmlns="http://schemas.openxmlformats.org/package/2006/relationships"><Relationship Id="rId2" Type="http://schemas.openxmlformats.org/officeDocument/2006/relationships/image" Target="../media/image14.wmf"/><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108.xml"/></Relationships>
</file>

<file path=ppt/slides/_rels/slide161.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108.xml"/></Relationships>
</file>

<file path=ppt/slides/_rels/slide162.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108.xml"/></Relationships>
</file>

<file path=ppt/slides/_rels/slide163.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108.xml"/></Relationships>
</file>

<file path=ppt/slides/_rels/slide164.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108.xml"/></Relationships>
</file>

<file path=ppt/slides/_rels/slide165.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108.xml"/></Relationships>
</file>

<file path=ppt/slides/_rels/slide166.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108.xml"/></Relationships>
</file>

<file path=ppt/slides/_rels/slide167.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108.xml"/></Relationships>
</file>

<file path=ppt/slides/_rels/slide168.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108.xml"/></Relationships>
</file>

<file path=ppt/slides/_rels/slide169.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10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108.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108.xml"/></Relationships>
</file>

<file path=ppt/slides/_rels/slide17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94.xml"/><Relationship Id="rId1" Type="http://schemas.openxmlformats.org/officeDocument/2006/relationships/slideLayout" Target="../slideLayouts/slideLayout108.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108.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108.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108.xm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108.xml"/></Relationships>
</file>

<file path=ppt/slides/_rels/slide177.xml.rels><?xml version="1.0" encoding="UTF-8" standalone="yes"?>
<Relationships xmlns="http://schemas.openxmlformats.org/package/2006/relationships"><Relationship Id="rId8" Type="http://schemas.openxmlformats.org/officeDocument/2006/relationships/image" Target="../media/image97.wmf"/><Relationship Id="rId13" Type="http://schemas.openxmlformats.org/officeDocument/2006/relationships/oleObject" Target="../embeddings/oleObject57.bin"/><Relationship Id="rId3" Type="http://schemas.openxmlformats.org/officeDocument/2006/relationships/notesSlide" Target="../notesSlides/notesSlide99.xml"/><Relationship Id="rId7" Type="http://schemas.openxmlformats.org/officeDocument/2006/relationships/oleObject" Target="../embeddings/oleObject55.bin"/><Relationship Id="rId12" Type="http://schemas.openxmlformats.org/officeDocument/2006/relationships/image" Target="../media/image99.wmf"/><Relationship Id="rId2" Type="http://schemas.openxmlformats.org/officeDocument/2006/relationships/slideLayout" Target="../slideLayouts/slideLayout6.xml"/><Relationship Id="rId16" Type="http://schemas.openxmlformats.org/officeDocument/2006/relationships/oleObject" Target="../embeddings/oleObject59.bin"/><Relationship Id="rId1" Type="http://schemas.openxmlformats.org/officeDocument/2006/relationships/vmlDrawing" Target="../drawings/vmlDrawing33.vml"/><Relationship Id="rId6" Type="http://schemas.openxmlformats.org/officeDocument/2006/relationships/image" Target="../media/image93.wmf"/><Relationship Id="rId11" Type="http://schemas.openxmlformats.org/officeDocument/2006/relationships/image" Target="../media/image98.wmf"/><Relationship Id="rId5" Type="http://schemas.openxmlformats.org/officeDocument/2006/relationships/oleObject" Target="../embeddings/oleObject54.bin"/><Relationship Id="rId15" Type="http://schemas.openxmlformats.org/officeDocument/2006/relationships/oleObject" Target="../embeddings/oleObject58.bin"/><Relationship Id="rId10" Type="http://schemas.openxmlformats.org/officeDocument/2006/relationships/image" Target="../media/image94.wmf"/><Relationship Id="rId4" Type="http://schemas.openxmlformats.org/officeDocument/2006/relationships/image" Target="../media/image96.wmf"/><Relationship Id="rId9" Type="http://schemas.openxmlformats.org/officeDocument/2006/relationships/oleObject" Target="../embeddings/oleObject56.bin"/><Relationship Id="rId14" Type="http://schemas.openxmlformats.org/officeDocument/2006/relationships/image" Target="../media/image95.wmf"/></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3" Type="http://schemas.openxmlformats.org/officeDocument/2006/relationships/image" Target="../media/image100.wmf"/><Relationship Id="rId2" Type="http://schemas.openxmlformats.org/officeDocument/2006/relationships/notesSlide" Target="../notesSlides/notesSlide100.xml"/><Relationship Id="rId1" Type="http://schemas.openxmlformats.org/officeDocument/2006/relationships/slideLayout" Target="../slideLayouts/slideLayout89.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9.wmf"/><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18.png"/><Relationship Id="rId4" Type="http://schemas.openxmlformats.org/officeDocument/2006/relationships/oleObject" Target="../embeddings/oleObject1.bin"/></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oleObject" Target="../embeddings/oleObject2.bin"/><Relationship Id="rId7" Type="http://schemas.openxmlformats.org/officeDocument/2006/relationships/image" Target="../media/image19.wmf"/><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18.png"/><Relationship Id="rId5" Type="http://schemas.openxmlformats.org/officeDocument/2006/relationships/oleObject" Target="../embeddings/oleObject3.bin"/><Relationship Id="rId4" Type="http://schemas.openxmlformats.org/officeDocument/2006/relationships/image" Target="../media/image20.png"/></Relationships>
</file>

<file path=ppt/slides/_rels/slide31.xml.rels><?xml version="1.0" encoding="UTF-8" standalone="yes"?>
<Relationships xmlns="http://schemas.openxmlformats.org/package/2006/relationships"><Relationship Id="rId3" Type="http://schemas.openxmlformats.org/officeDocument/2006/relationships/oleObject" Target="../embeddings/oleObject4.bin"/><Relationship Id="rId7" Type="http://schemas.openxmlformats.org/officeDocument/2006/relationships/image" Target="../media/image19.wmf"/><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18.png"/><Relationship Id="rId5" Type="http://schemas.openxmlformats.org/officeDocument/2006/relationships/oleObject" Target="../embeddings/oleObject5.bin"/><Relationship Id="rId4" Type="http://schemas.openxmlformats.org/officeDocument/2006/relationships/image" Target="../media/image20.png"/></Relationships>
</file>

<file path=ppt/slides/_rels/slide32.xml.rels><?xml version="1.0" encoding="UTF-8" standalone="yes"?>
<Relationships xmlns="http://schemas.openxmlformats.org/package/2006/relationships"><Relationship Id="rId3" Type="http://schemas.openxmlformats.org/officeDocument/2006/relationships/oleObject" Target="../embeddings/oleObject6.bin"/><Relationship Id="rId7" Type="http://schemas.openxmlformats.org/officeDocument/2006/relationships/image" Target="../media/image19.wmf"/><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18.png"/><Relationship Id="rId5" Type="http://schemas.openxmlformats.org/officeDocument/2006/relationships/oleObject" Target="../embeddings/oleObject7.bin"/><Relationship Id="rId4" Type="http://schemas.openxmlformats.org/officeDocument/2006/relationships/image" Target="../media/image20.png"/></Relationships>
</file>

<file path=ppt/slides/_rels/slide33.xml.rels><?xml version="1.0" encoding="UTF-8" standalone="yes"?>
<Relationships xmlns="http://schemas.openxmlformats.org/package/2006/relationships"><Relationship Id="rId3" Type="http://schemas.openxmlformats.org/officeDocument/2006/relationships/oleObject" Target="../embeddings/oleObject8.bin"/><Relationship Id="rId7" Type="http://schemas.openxmlformats.org/officeDocument/2006/relationships/image" Target="../media/image19.wmf"/><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image" Target="../media/image18.png"/><Relationship Id="rId5" Type="http://schemas.openxmlformats.org/officeDocument/2006/relationships/oleObject" Target="../embeddings/oleObject9.bin"/><Relationship Id="rId4" Type="http://schemas.openxmlformats.org/officeDocument/2006/relationships/image" Target="../media/image20.png"/></Relationships>
</file>

<file path=ppt/slides/_rels/slide34.xml.rels><?xml version="1.0" encoding="UTF-8" standalone="yes"?>
<Relationships xmlns="http://schemas.openxmlformats.org/package/2006/relationships"><Relationship Id="rId3" Type="http://schemas.openxmlformats.org/officeDocument/2006/relationships/oleObject" Target="../embeddings/oleObject10.bin"/><Relationship Id="rId7" Type="http://schemas.openxmlformats.org/officeDocument/2006/relationships/image" Target="../media/image19.wmf"/><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image" Target="../media/image18.png"/><Relationship Id="rId5" Type="http://schemas.openxmlformats.org/officeDocument/2006/relationships/oleObject" Target="../embeddings/oleObject11.bin"/><Relationship Id="rId4" Type="http://schemas.openxmlformats.org/officeDocument/2006/relationships/image" Target="../media/image20.png"/></Relationships>
</file>

<file path=ppt/slides/_rels/slide35.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oleObject" Target="../embeddings/oleObject12.bin"/><Relationship Id="rId7" Type="http://schemas.openxmlformats.org/officeDocument/2006/relationships/image" Target="../media/image19.wmf"/><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image" Target="../media/image18.png"/><Relationship Id="rId5" Type="http://schemas.openxmlformats.org/officeDocument/2006/relationships/oleObject" Target="../embeddings/oleObject13.bin"/><Relationship Id="rId4" Type="http://schemas.openxmlformats.org/officeDocument/2006/relationships/image" Target="../media/image20.png"/></Relationships>
</file>

<file path=ppt/slides/_rels/slide36.xml.rels><?xml version="1.0" encoding="UTF-8" standalone="yes"?>
<Relationships xmlns="http://schemas.openxmlformats.org/package/2006/relationships"><Relationship Id="rId3" Type="http://schemas.openxmlformats.org/officeDocument/2006/relationships/oleObject" Target="../embeddings/oleObject14.bin"/><Relationship Id="rId7" Type="http://schemas.openxmlformats.org/officeDocument/2006/relationships/image" Target="../media/image19.wmf"/><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image" Target="../media/image18.png"/><Relationship Id="rId5" Type="http://schemas.openxmlformats.org/officeDocument/2006/relationships/oleObject" Target="../embeddings/oleObject15.bin"/><Relationship Id="rId4" Type="http://schemas.openxmlformats.org/officeDocument/2006/relationships/image" Target="../media/image20.png"/></Relationships>
</file>

<file path=ppt/slides/_rels/slide37.xml.rels><?xml version="1.0" encoding="UTF-8" standalone="yes"?>
<Relationships xmlns="http://schemas.openxmlformats.org/package/2006/relationships"><Relationship Id="rId3" Type="http://schemas.openxmlformats.org/officeDocument/2006/relationships/oleObject" Target="../embeddings/oleObject16.bin"/><Relationship Id="rId7" Type="http://schemas.openxmlformats.org/officeDocument/2006/relationships/image" Target="../media/image19.wmf"/><Relationship Id="rId2" Type="http://schemas.openxmlformats.org/officeDocument/2006/relationships/slideLayout" Target="../slideLayouts/slideLayout2.xml"/><Relationship Id="rId1" Type="http://schemas.openxmlformats.org/officeDocument/2006/relationships/vmlDrawing" Target="../drawings/vmlDrawing9.vml"/><Relationship Id="rId6" Type="http://schemas.openxmlformats.org/officeDocument/2006/relationships/image" Target="../media/image18.png"/><Relationship Id="rId5" Type="http://schemas.openxmlformats.org/officeDocument/2006/relationships/oleObject" Target="../embeddings/oleObject17.bin"/><Relationship Id="rId4" Type="http://schemas.openxmlformats.org/officeDocument/2006/relationships/image" Target="../media/image20.png"/></Relationships>
</file>

<file path=ppt/slides/_rels/slide38.xml.rels><?xml version="1.0" encoding="UTF-8" standalone="yes"?>
<Relationships xmlns="http://schemas.openxmlformats.org/package/2006/relationships"><Relationship Id="rId3" Type="http://schemas.openxmlformats.org/officeDocument/2006/relationships/oleObject" Target="../embeddings/oleObject18.bin"/><Relationship Id="rId7" Type="http://schemas.openxmlformats.org/officeDocument/2006/relationships/image" Target="../media/image19.wmf"/><Relationship Id="rId2" Type="http://schemas.openxmlformats.org/officeDocument/2006/relationships/slideLayout" Target="../slideLayouts/slideLayout2.xml"/><Relationship Id="rId1" Type="http://schemas.openxmlformats.org/officeDocument/2006/relationships/vmlDrawing" Target="../drawings/vmlDrawing10.vml"/><Relationship Id="rId6" Type="http://schemas.openxmlformats.org/officeDocument/2006/relationships/image" Target="../media/image18.png"/><Relationship Id="rId5" Type="http://schemas.openxmlformats.org/officeDocument/2006/relationships/oleObject" Target="../embeddings/oleObject19.bin"/><Relationship Id="rId4" Type="http://schemas.openxmlformats.org/officeDocument/2006/relationships/image" Target="../media/image20.png"/></Relationships>
</file>

<file path=ppt/slides/_rels/slide39.xml.rels><?xml version="1.0" encoding="UTF-8" standalone="yes"?>
<Relationships xmlns="http://schemas.openxmlformats.org/package/2006/relationships"><Relationship Id="rId3" Type="http://schemas.openxmlformats.org/officeDocument/2006/relationships/oleObject" Target="../embeddings/oleObject20.bin"/><Relationship Id="rId7" Type="http://schemas.openxmlformats.org/officeDocument/2006/relationships/image" Target="../media/image19.wmf"/><Relationship Id="rId2" Type="http://schemas.openxmlformats.org/officeDocument/2006/relationships/slideLayout" Target="../slideLayouts/slideLayout2.xml"/><Relationship Id="rId1" Type="http://schemas.openxmlformats.org/officeDocument/2006/relationships/vmlDrawing" Target="../drawings/vmlDrawing11.vml"/><Relationship Id="rId6" Type="http://schemas.openxmlformats.org/officeDocument/2006/relationships/image" Target="../media/image18.png"/><Relationship Id="rId5" Type="http://schemas.openxmlformats.org/officeDocument/2006/relationships/oleObject" Target="../embeddings/oleObject21.bin"/><Relationship Id="rId4" Type="http://schemas.openxmlformats.org/officeDocument/2006/relationships/image" Target="../media/image20.png"/></Relationships>
</file>

<file path=ppt/slides/_rels/slide4.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image" Target="../media/image6.gif"/><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40.xml.rels><?xml version="1.0" encoding="UTF-8" standalone="yes"?>
<Relationships xmlns="http://schemas.openxmlformats.org/package/2006/relationships"><Relationship Id="rId3" Type="http://schemas.openxmlformats.org/officeDocument/2006/relationships/oleObject" Target="../embeddings/oleObject22.bin"/><Relationship Id="rId7" Type="http://schemas.openxmlformats.org/officeDocument/2006/relationships/image" Target="../media/image19.wmf"/><Relationship Id="rId2" Type="http://schemas.openxmlformats.org/officeDocument/2006/relationships/slideLayout" Target="../slideLayouts/slideLayout2.xml"/><Relationship Id="rId1" Type="http://schemas.openxmlformats.org/officeDocument/2006/relationships/vmlDrawing" Target="../drawings/vmlDrawing12.vml"/><Relationship Id="rId6" Type="http://schemas.openxmlformats.org/officeDocument/2006/relationships/image" Target="../media/image18.png"/><Relationship Id="rId5" Type="http://schemas.openxmlformats.org/officeDocument/2006/relationships/oleObject" Target="../embeddings/oleObject23.bin"/><Relationship Id="rId4" Type="http://schemas.openxmlformats.org/officeDocument/2006/relationships/image" Target="../media/image20.png"/></Relationships>
</file>

<file path=ppt/slides/_rels/slide41.xml.rels><?xml version="1.0" encoding="UTF-8" standalone="yes"?>
<Relationships xmlns="http://schemas.openxmlformats.org/package/2006/relationships"><Relationship Id="rId3" Type="http://schemas.openxmlformats.org/officeDocument/2006/relationships/oleObject" Target="../embeddings/oleObject24.bin"/><Relationship Id="rId7" Type="http://schemas.openxmlformats.org/officeDocument/2006/relationships/image" Target="../media/image19.wmf"/><Relationship Id="rId2" Type="http://schemas.openxmlformats.org/officeDocument/2006/relationships/slideLayout" Target="../slideLayouts/slideLayout2.xml"/><Relationship Id="rId1" Type="http://schemas.openxmlformats.org/officeDocument/2006/relationships/vmlDrawing" Target="../drawings/vmlDrawing13.vml"/><Relationship Id="rId6" Type="http://schemas.openxmlformats.org/officeDocument/2006/relationships/image" Target="../media/image18.png"/><Relationship Id="rId5" Type="http://schemas.openxmlformats.org/officeDocument/2006/relationships/oleObject" Target="../embeddings/oleObject25.bin"/><Relationship Id="rId4" Type="http://schemas.openxmlformats.org/officeDocument/2006/relationships/image" Target="../media/image2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oleObject" Target="../embeddings/oleObject26.bin"/><Relationship Id="rId2" Type="http://schemas.openxmlformats.org/officeDocument/2006/relationships/slideLayout" Target="../slideLayouts/slideLayout2.xml"/><Relationship Id="rId1" Type="http://schemas.openxmlformats.org/officeDocument/2006/relationships/vmlDrawing" Target="../drawings/vmlDrawing14.vml"/><Relationship Id="rId5" Type="http://schemas.openxmlformats.org/officeDocument/2006/relationships/image" Target="../media/image19.wmf"/><Relationship Id="rId4" Type="http://schemas.openxmlformats.org/officeDocument/2006/relationships/image" Target="../media/image23.png"/></Relationships>
</file>

<file path=ppt/slides/_rels/slide47.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2.xml"/><Relationship Id="rId1" Type="http://schemas.openxmlformats.org/officeDocument/2006/relationships/vmlDrawing" Target="../drawings/vmlDrawing15.vml"/><Relationship Id="rId5" Type="http://schemas.openxmlformats.org/officeDocument/2006/relationships/image" Target="../media/image19.wmf"/><Relationship Id="rId4" Type="http://schemas.openxmlformats.org/officeDocument/2006/relationships/image" Target="../media/image23.png"/></Relationships>
</file>

<file path=ppt/slides/_rels/slide48.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2.xml"/><Relationship Id="rId1" Type="http://schemas.openxmlformats.org/officeDocument/2006/relationships/vmlDrawing" Target="../drawings/vmlDrawing16.vml"/><Relationship Id="rId5" Type="http://schemas.openxmlformats.org/officeDocument/2006/relationships/image" Target="../media/image19.wmf"/><Relationship Id="rId4" Type="http://schemas.openxmlformats.org/officeDocument/2006/relationships/image" Target="../media/image23.png"/></Relationships>
</file>

<file path=ppt/slides/_rels/slide49.xml.rels><?xml version="1.0" encoding="UTF-8" standalone="yes"?>
<Relationships xmlns="http://schemas.openxmlformats.org/package/2006/relationships"><Relationship Id="rId3" Type="http://schemas.openxmlformats.org/officeDocument/2006/relationships/oleObject" Target="../embeddings/oleObject29.bin"/><Relationship Id="rId2" Type="http://schemas.openxmlformats.org/officeDocument/2006/relationships/slideLayout" Target="../slideLayouts/slideLayout2.xml"/><Relationship Id="rId1" Type="http://schemas.openxmlformats.org/officeDocument/2006/relationships/vmlDrawing" Target="../drawings/vmlDrawing17.vml"/><Relationship Id="rId5" Type="http://schemas.openxmlformats.org/officeDocument/2006/relationships/image" Target="../media/image19.wmf"/><Relationship Id="rId4" Type="http://schemas.openxmlformats.org/officeDocument/2006/relationships/image" Target="../media/image23.png"/></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oleObject" Target="../embeddings/oleObject30.bin"/><Relationship Id="rId2" Type="http://schemas.openxmlformats.org/officeDocument/2006/relationships/slideLayout" Target="../slideLayouts/slideLayout2.xml"/><Relationship Id="rId1" Type="http://schemas.openxmlformats.org/officeDocument/2006/relationships/vmlDrawing" Target="../drawings/vmlDrawing18.vml"/><Relationship Id="rId5" Type="http://schemas.openxmlformats.org/officeDocument/2006/relationships/image" Target="../media/image19.wmf"/><Relationship Id="rId4" Type="http://schemas.openxmlformats.org/officeDocument/2006/relationships/image" Target="../media/image23.png"/></Relationships>
</file>

<file path=ppt/slides/_rels/slide51.xml.rels><?xml version="1.0" encoding="UTF-8" standalone="yes"?>
<Relationships xmlns="http://schemas.openxmlformats.org/package/2006/relationships"><Relationship Id="rId3" Type="http://schemas.openxmlformats.org/officeDocument/2006/relationships/oleObject" Target="../embeddings/oleObject31.bin"/><Relationship Id="rId2" Type="http://schemas.openxmlformats.org/officeDocument/2006/relationships/slideLayout" Target="../slideLayouts/slideLayout2.xml"/><Relationship Id="rId1" Type="http://schemas.openxmlformats.org/officeDocument/2006/relationships/vmlDrawing" Target="../drawings/vmlDrawing19.vml"/><Relationship Id="rId5" Type="http://schemas.openxmlformats.org/officeDocument/2006/relationships/image" Target="../media/image19.wmf"/><Relationship Id="rId4" Type="http://schemas.openxmlformats.org/officeDocument/2006/relationships/image" Target="../media/image23.png"/></Relationships>
</file>

<file path=ppt/slides/_rels/slide52.xml.rels><?xml version="1.0" encoding="UTF-8" standalone="yes"?>
<Relationships xmlns="http://schemas.openxmlformats.org/package/2006/relationships"><Relationship Id="rId3" Type="http://schemas.openxmlformats.org/officeDocument/2006/relationships/oleObject" Target="../embeddings/oleObject32.bin"/><Relationship Id="rId2" Type="http://schemas.openxmlformats.org/officeDocument/2006/relationships/slideLayout" Target="../slideLayouts/slideLayout2.xml"/><Relationship Id="rId1" Type="http://schemas.openxmlformats.org/officeDocument/2006/relationships/vmlDrawing" Target="../drawings/vmlDrawing20.vml"/><Relationship Id="rId5" Type="http://schemas.openxmlformats.org/officeDocument/2006/relationships/image" Target="../media/image19.wmf"/><Relationship Id="rId4" Type="http://schemas.openxmlformats.org/officeDocument/2006/relationships/image" Target="../media/image23.png"/></Relationships>
</file>

<file path=ppt/slides/_rels/slide53.xml.rels><?xml version="1.0" encoding="UTF-8" standalone="yes"?>
<Relationships xmlns="http://schemas.openxmlformats.org/package/2006/relationships"><Relationship Id="rId3" Type="http://schemas.openxmlformats.org/officeDocument/2006/relationships/oleObject" Target="../embeddings/oleObject33.bin"/><Relationship Id="rId2" Type="http://schemas.openxmlformats.org/officeDocument/2006/relationships/slideLayout" Target="../slideLayouts/slideLayout2.xml"/><Relationship Id="rId1" Type="http://schemas.openxmlformats.org/officeDocument/2006/relationships/vmlDrawing" Target="../drawings/vmlDrawing21.vml"/><Relationship Id="rId5" Type="http://schemas.openxmlformats.org/officeDocument/2006/relationships/image" Target="../media/image19.wmf"/><Relationship Id="rId4" Type="http://schemas.openxmlformats.org/officeDocument/2006/relationships/image" Target="../media/image23.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16.xml"/><Relationship Id="rId1" Type="http://schemas.openxmlformats.org/officeDocument/2006/relationships/slideLayout" Target="../slideLayouts/slideLayout12.xml"/><Relationship Id="rId4" Type="http://schemas.openxmlformats.org/officeDocument/2006/relationships/image" Target="../media/image25.emf"/></Relationships>
</file>

<file path=ppt/slides/_rels/slide5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8.xml"/></Relationships>
</file>

<file path=ppt/slides/_rels/slide62.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notesSlide" Target="../notesSlides/notesSlide22.xml"/><Relationship Id="rId7" Type="http://schemas.openxmlformats.org/officeDocument/2006/relationships/oleObject" Target="../embeddings/oleObject35.bin"/><Relationship Id="rId2" Type="http://schemas.openxmlformats.org/officeDocument/2006/relationships/slideLayout" Target="../slideLayouts/slideLayout33.xml"/><Relationship Id="rId1" Type="http://schemas.openxmlformats.org/officeDocument/2006/relationships/vmlDrawing" Target="../drawings/vmlDrawing22.vml"/><Relationship Id="rId6" Type="http://schemas.openxmlformats.org/officeDocument/2006/relationships/image" Target="../media/image27.png"/><Relationship Id="rId5" Type="http://schemas.openxmlformats.org/officeDocument/2006/relationships/oleObject" Target="../embeddings/oleObject34.bin"/><Relationship Id="rId10" Type="http://schemas.openxmlformats.org/officeDocument/2006/relationships/image" Target="../media/image31.wmf"/><Relationship Id="rId4" Type="http://schemas.openxmlformats.org/officeDocument/2006/relationships/image" Target="../media/image29.png"/><Relationship Id="rId9" Type="http://schemas.openxmlformats.org/officeDocument/2006/relationships/image" Target="../media/image30.png"/></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8.xml"/></Relationships>
</file>

<file path=ppt/slides/_rels/slide64.xml.rels><?xml version="1.0" encoding="UTF-8" standalone="yes"?>
<Relationships xmlns="http://schemas.openxmlformats.org/package/2006/relationships"><Relationship Id="rId3" Type="http://schemas.openxmlformats.org/officeDocument/2006/relationships/image" Target="../media/image32.wmf"/><Relationship Id="rId2" Type="http://schemas.openxmlformats.org/officeDocument/2006/relationships/notesSlide" Target="../notesSlides/notesSlide24.xml"/><Relationship Id="rId1" Type="http://schemas.openxmlformats.org/officeDocument/2006/relationships/slideLayout" Target="../slideLayouts/slideLayout28.xml"/><Relationship Id="rId6" Type="http://schemas.openxmlformats.org/officeDocument/2006/relationships/image" Target="../media/image35.wmf"/><Relationship Id="rId5" Type="http://schemas.openxmlformats.org/officeDocument/2006/relationships/image" Target="../media/image34.wmf"/><Relationship Id="rId4" Type="http://schemas.openxmlformats.org/officeDocument/2006/relationships/image" Target="../media/image33.wmf"/></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8.xml"/></Relationships>
</file>

<file path=ppt/slides/_rels/slide66.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oleObject" Target="../embeddings/oleObject36.bin"/><Relationship Id="rId7" Type="http://schemas.openxmlformats.org/officeDocument/2006/relationships/image" Target="../media/image36.png"/><Relationship Id="rId2" Type="http://schemas.openxmlformats.org/officeDocument/2006/relationships/slideLayout" Target="../slideLayouts/slideLayout33.xml"/><Relationship Id="rId1" Type="http://schemas.openxmlformats.org/officeDocument/2006/relationships/vmlDrawing" Target="../drawings/vmlDrawing23.vml"/><Relationship Id="rId6" Type="http://schemas.openxmlformats.org/officeDocument/2006/relationships/image" Target="../media/image28.png"/><Relationship Id="rId5" Type="http://schemas.openxmlformats.org/officeDocument/2006/relationships/oleObject" Target="../embeddings/oleObject37.bin"/><Relationship Id="rId10" Type="http://schemas.openxmlformats.org/officeDocument/2006/relationships/image" Target="../media/image39.png"/><Relationship Id="rId4" Type="http://schemas.openxmlformats.org/officeDocument/2006/relationships/image" Target="../media/image27.png"/><Relationship Id="rId9" Type="http://schemas.openxmlformats.org/officeDocument/2006/relationships/image" Target="../media/image38.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69.xml.rels><?xml version="1.0" encoding="UTF-8" standalone="yes"?>
<Relationships xmlns="http://schemas.openxmlformats.org/package/2006/relationships"><Relationship Id="rId3" Type="http://schemas.openxmlformats.org/officeDocument/2006/relationships/oleObject" Target="../embeddings/oleObject38.bin"/><Relationship Id="rId2" Type="http://schemas.openxmlformats.org/officeDocument/2006/relationships/slideLayout" Target="../slideLayouts/slideLayout28.xml"/><Relationship Id="rId1" Type="http://schemas.openxmlformats.org/officeDocument/2006/relationships/vmlDrawing" Target="../drawings/vmlDrawing24.vml"/><Relationship Id="rId6" Type="http://schemas.openxmlformats.org/officeDocument/2006/relationships/image" Target="../media/image41.png"/><Relationship Id="rId5" Type="http://schemas.openxmlformats.org/officeDocument/2006/relationships/oleObject" Target="../embeddings/oleObject39.bin"/><Relationship Id="rId4" Type="http://schemas.openxmlformats.org/officeDocument/2006/relationships/image" Target="../media/image40.png"/></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3.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3.xml"/></Relationships>
</file>

<file path=ppt/slides/_rels/slide7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0.xml"/><Relationship Id="rId1" Type="http://schemas.openxmlformats.org/officeDocument/2006/relationships/slideLayout" Target="../slideLayouts/slideLayout42.xml"/></Relationships>
</file>

<file path=ppt/slides/_rels/slide7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1.xml"/><Relationship Id="rId1" Type="http://schemas.openxmlformats.org/officeDocument/2006/relationships/slideLayout" Target="../slideLayouts/slideLayout42.xml"/></Relationships>
</file>

<file path=ppt/slides/_rels/slide7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2.xml"/><Relationship Id="rId1" Type="http://schemas.openxmlformats.org/officeDocument/2006/relationships/slideLayout" Target="../slideLayouts/slideLayout4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6.xml"/></Relationships>
</file>

<file path=ppt/slides/_rels/slide8.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85.xml.rels><?xml version="1.0" encoding="UTF-8" standalone="yes"?>
<Relationships xmlns="http://schemas.openxmlformats.org/package/2006/relationships"><Relationship Id="rId3" Type="http://schemas.openxmlformats.org/officeDocument/2006/relationships/notesSlide" Target="../notesSlides/notesSlide38.xml"/><Relationship Id="rId7" Type="http://schemas.openxmlformats.org/officeDocument/2006/relationships/image" Target="../media/image44.png"/><Relationship Id="rId2" Type="http://schemas.openxmlformats.org/officeDocument/2006/relationships/slideLayout" Target="../slideLayouts/slideLayout7.xml"/><Relationship Id="rId1" Type="http://schemas.openxmlformats.org/officeDocument/2006/relationships/vmlDrawing" Target="../drawings/vmlDrawing25.vml"/><Relationship Id="rId6" Type="http://schemas.openxmlformats.org/officeDocument/2006/relationships/oleObject" Target="../embeddings/oleObject41.bin"/><Relationship Id="rId5" Type="http://schemas.openxmlformats.org/officeDocument/2006/relationships/image" Target="../media/image43.png"/><Relationship Id="rId4" Type="http://schemas.openxmlformats.org/officeDocument/2006/relationships/oleObject" Target="../embeddings/oleObject40.bin"/></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39.xml"/><Relationship Id="rId1" Type="http://schemas.openxmlformats.org/officeDocument/2006/relationships/slideLayout" Target="../slideLayouts/slideLayout67.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56.xml"/></Relationships>
</file>

<file path=ppt/slides/_rels/slide89.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56.xml"/><Relationship Id="rId1" Type="http://schemas.openxmlformats.org/officeDocument/2006/relationships/vmlDrawing" Target="../drawings/vmlDrawing26.vml"/><Relationship Id="rId5" Type="http://schemas.openxmlformats.org/officeDocument/2006/relationships/image" Target="../media/image46.emf"/><Relationship Id="rId4" Type="http://schemas.openxmlformats.org/officeDocument/2006/relationships/oleObject" Target="../embeddings/oleObject42.bin"/></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56.xml"/><Relationship Id="rId1" Type="http://schemas.openxmlformats.org/officeDocument/2006/relationships/vmlDrawing" Target="../drawings/vmlDrawing27.vml"/><Relationship Id="rId5" Type="http://schemas.openxmlformats.org/officeDocument/2006/relationships/image" Target="../media/image47.emf"/><Relationship Id="rId4" Type="http://schemas.openxmlformats.org/officeDocument/2006/relationships/oleObject" Target="../embeddings/oleObject43.bin"/></Relationships>
</file>

<file path=ppt/slides/_rels/slide9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61.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2.xml"/></Relationships>
</file>

<file path=ppt/slides/_rels/slide9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6.xml"/><Relationship Id="rId1" Type="http://schemas.openxmlformats.org/officeDocument/2006/relationships/slideLayout" Target="../slideLayouts/slideLayout1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3366FF"/>
        </a:solidFill>
        <a:effectLst/>
      </p:bgPr>
    </p:bg>
    <p:spTree>
      <p:nvGrpSpPr>
        <p:cNvPr id="1" name=""/>
        <p:cNvGrpSpPr/>
        <p:nvPr/>
      </p:nvGrpSpPr>
      <p:grpSpPr>
        <a:xfrm>
          <a:off x="0" y="0"/>
          <a:ext cx="0" cy="0"/>
          <a:chOff x="0" y="0"/>
          <a:chExt cx="0" cy="0"/>
        </a:xfrm>
      </p:grpSpPr>
      <p:sp>
        <p:nvSpPr>
          <p:cNvPr id="34818" name="Rectangle 2"/>
          <p:cNvSpPr>
            <a:spLocks noGrp="1" noChangeArrowheads="1"/>
          </p:cNvSpPr>
          <p:nvPr>
            <p:ph type="ctrTitle"/>
          </p:nvPr>
        </p:nvSpPr>
        <p:spPr>
          <a:xfrm>
            <a:off x="914402" y="1905000"/>
            <a:ext cx="7772400" cy="1143000"/>
          </a:xfrm>
        </p:spPr>
        <p:txBody>
          <a:bodyPr/>
          <a:lstStyle/>
          <a:p>
            <a:pPr algn="ctr" eaLnBrk="1" hangingPunct="1"/>
            <a:r>
              <a:rPr lang="en-US" altLang="zh-CN" sz="6000" b="1">
                <a:solidFill>
                  <a:srgbClr val="FFFF00"/>
                </a:solidFill>
                <a:latin typeface="Comic Sans MS" pitchFamily="66" charset="0"/>
                <a:ea typeface="华文行楷" pitchFamily="2" charset="-122"/>
              </a:rPr>
              <a:t>IP</a:t>
            </a:r>
            <a:r>
              <a:rPr lang="zh-CN" altLang="en-US" sz="6000" b="1">
                <a:solidFill>
                  <a:srgbClr val="FFFF00"/>
                </a:solidFill>
                <a:latin typeface="Comic Sans MS" pitchFamily="66" charset="0"/>
                <a:ea typeface="华文行楷" pitchFamily="2" charset="-122"/>
              </a:rPr>
              <a:t>安全</a:t>
            </a:r>
          </a:p>
        </p:txBody>
      </p:sp>
      <p:sp>
        <p:nvSpPr>
          <p:cNvPr id="34819" name="Rectangle 3"/>
          <p:cNvSpPr>
            <a:spLocks noGrp="1" noChangeArrowheads="1"/>
          </p:cNvSpPr>
          <p:nvPr>
            <p:ph type="subTitle" idx="1"/>
          </p:nvPr>
        </p:nvSpPr>
        <p:spPr>
          <a:xfrm>
            <a:off x="914400" y="3200400"/>
            <a:ext cx="7391400" cy="2971800"/>
          </a:xfrm>
        </p:spPr>
        <p:txBody>
          <a:bodyPr/>
          <a:lstStyle/>
          <a:p>
            <a:pPr eaLnBrk="1" hangingPunct="1"/>
            <a:endParaRPr lang="en-US" altLang="zh-CN" sz="3600" b="1" dirty="0"/>
          </a:p>
          <a:p>
            <a:pPr eaLnBrk="1" hangingPunct="1"/>
            <a:r>
              <a:rPr lang="zh-CN" altLang="en-US" sz="2800" b="1" dirty="0">
                <a:solidFill>
                  <a:schemeClr val="bg1"/>
                </a:solidFill>
                <a:latin typeface="Comic Sans MS" pitchFamily="66" charset="0"/>
              </a:rPr>
              <a:t>何高峰</a:t>
            </a:r>
          </a:p>
          <a:p>
            <a:pPr eaLnBrk="1" hangingPunct="1"/>
            <a:r>
              <a:rPr lang="zh-CN" altLang="en-US" sz="2400" dirty="0">
                <a:solidFill>
                  <a:schemeClr val="bg1"/>
                </a:solidFill>
                <a:latin typeface="Comic Sans MS" pitchFamily="66" charset="0"/>
              </a:rPr>
              <a:t>南京邮电大学</a:t>
            </a:r>
            <a:endParaRPr lang="en-US" altLang="zh-CN" sz="2400" dirty="0">
              <a:solidFill>
                <a:schemeClr val="bg1"/>
              </a:solidFill>
              <a:latin typeface="Comic Sans MS" pitchFamily="66" charset="0"/>
            </a:endParaRPr>
          </a:p>
          <a:p>
            <a:pPr eaLnBrk="1" hangingPunct="1"/>
            <a:r>
              <a:rPr lang="en-US" altLang="zh-CN" sz="2400" dirty="0">
                <a:solidFill>
                  <a:schemeClr val="bg1"/>
                </a:solidFill>
                <a:latin typeface="Comic Sans MS" pitchFamily="66" charset="0"/>
              </a:rPr>
              <a:t>E-mail: hegaofeng@njupt.edu.cn</a:t>
            </a:r>
          </a:p>
          <a:p>
            <a:pPr eaLnBrk="1" hangingPunct="1"/>
            <a:r>
              <a:rPr lang="en-US" altLang="zh-CN" sz="2400" dirty="0">
                <a:solidFill>
                  <a:schemeClr val="bg1"/>
                </a:solidFill>
                <a:latin typeface="Comic Sans MS" pitchFamily="66" charset="0"/>
              </a:rPr>
              <a:t>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2978" name="Rectangle 2">
            <a:hlinkClick r:id="" action="ppaction://hlinkshowjump?jump=nextslide"/>
          </p:cNvPr>
          <p:cNvSpPr>
            <a:spLocks noChangeArrowheads="1"/>
          </p:cNvSpPr>
          <p:nvPr/>
        </p:nvSpPr>
        <p:spPr bwMode="auto">
          <a:xfrm>
            <a:off x="1981200" y="2667000"/>
            <a:ext cx="2514600" cy="609600"/>
          </a:xfrm>
          <a:prstGeom prst="rect">
            <a:avLst/>
          </a:prstGeom>
          <a:gradFill rotWithShape="0">
            <a:gsLst>
              <a:gs pos="0">
                <a:srgbClr val="767676"/>
              </a:gs>
              <a:gs pos="50000">
                <a:srgbClr val="FFFFFF"/>
              </a:gs>
              <a:gs pos="100000">
                <a:srgbClr val="767676"/>
              </a:gs>
            </a:gsLst>
            <a:lin ang="5400000" scaled="1"/>
          </a:gradFill>
          <a:ln w="9525">
            <a:noFill/>
            <a:miter lim="800000"/>
            <a:headEnd/>
            <a:tailEnd/>
          </a:ln>
        </p:spPr>
        <p:txBody>
          <a:bodyPr wrap="none" anchor="ctr"/>
          <a:lstStyle/>
          <a:p>
            <a:endParaRPr lang="zh-CN" altLang="en-US"/>
          </a:p>
        </p:txBody>
      </p:sp>
      <p:sp>
        <p:nvSpPr>
          <p:cNvPr id="45059" name="Rectangle 3"/>
          <p:cNvSpPr>
            <a:spLocks noChangeArrowheads="1"/>
          </p:cNvSpPr>
          <p:nvPr/>
        </p:nvSpPr>
        <p:spPr bwMode="auto">
          <a:xfrm>
            <a:off x="1524000" y="1066803"/>
            <a:ext cx="7543800" cy="5201424"/>
          </a:xfrm>
          <a:prstGeom prst="rect">
            <a:avLst/>
          </a:prstGeom>
          <a:noFill/>
          <a:ln w="9525">
            <a:noFill/>
            <a:miter lim="800000"/>
            <a:headEnd/>
            <a:tailEnd/>
          </a:ln>
        </p:spPr>
        <p:txBody>
          <a:bodyPr>
            <a:spAutoFit/>
          </a:bodyPr>
          <a:lstStyle/>
          <a:p>
            <a:pPr marL="457200" indent="-457200" algn="l">
              <a:lnSpc>
                <a:spcPct val="100000"/>
              </a:lnSpc>
              <a:spcBef>
                <a:spcPct val="50000"/>
              </a:spcBef>
              <a:buClrTx/>
              <a:buSzTx/>
              <a:buFontTx/>
              <a:buNone/>
            </a:pPr>
            <a:r>
              <a:rPr lang="zh-CN" altLang="en-US" sz="4400" b="1" dirty="0">
                <a:solidFill>
                  <a:schemeClr val="tx2"/>
                </a:solidFill>
                <a:latin typeface="Tahoma" pitchFamily="34" charset="0"/>
              </a:rPr>
              <a:t>目 录</a:t>
            </a:r>
            <a:endParaRPr lang="zh-CN" altLang="en-US" sz="3200" b="1" dirty="0">
              <a:latin typeface="Tahoma" pitchFamily="34" charset="0"/>
            </a:endParaRPr>
          </a:p>
          <a:p>
            <a:pPr marL="457200" indent="-457200" algn="l">
              <a:lnSpc>
                <a:spcPct val="100000"/>
              </a:lnSpc>
              <a:spcBef>
                <a:spcPct val="50000"/>
              </a:spcBef>
              <a:buClr>
                <a:schemeClr val="tx1"/>
              </a:buClr>
              <a:buSzPct val="60000"/>
              <a:buFontTx/>
              <a:buAutoNum type="arabicPeriod"/>
            </a:pPr>
            <a:r>
              <a:rPr lang="en-US" altLang="zh-CN" sz="3200" b="1" dirty="0">
                <a:latin typeface="Tahoma" pitchFamily="34" charset="0"/>
              </a:rPr>
              <a:t>IP</a:t>
            </a:r>
            <a:r>
              <a:rPr lang="zh-CN" altLang="en-US" sz="3200" b="1" dirty="0">
                <a:latin typeface="Tahoma" pitchFamily="34" charset="0"/>
              </a:rPr>
              <a:t>协议</a:t>
            </a:r>
          </a:p>
          <a:p>
            <a:pPr marL="457200" indent="-457200" algn="l">
              <a:lnSpc>
                <a:spcPct val="100000"/>
              </a:lnSpc>
              <a:spcBef>
                <a:spcPct val="50000"/>
              </a:spcBef>
              <a:buClr>
                <a:schemeClr val="tx1"/>
              </a:buClr>
              <a:buSzPct val="60000"/>
              <a:buFontTx/>
              <a:buAutoNum type="arabicPeriod"/>
            </a:pPr>
            <a:r>
              <a:rPr lang="en-US" altLang="zh-CN" sz="3200" b="1" dirty="0">
                <a:latin typeface="Tahoma" pitchFamily="34" charset="0"/>
              </a:rPr>
              <a:t>IPSec</a:t>
            </a:r>
            <a:r>
              <a:rPr lang="zh-CN" altLang="en-US" sz="3200" b="1" dirty="0">
                <a:latin typeface="Tahoma" pitchFamily="34" charset="0"/>
              </a:rPr>
              <a:t>的结构</a:t>
            </a:r>
            <a:endParaRPr lang="en-US" altLang="zh-CN" sz="3200" b="1" dirty="0">
              <a:latin typeface="Tahoma" pitchFamily="34" charset="0"/>
            </a:endParaRPr>
          </a:p>
          <a:p>
            <a:pPr marL="457200" indent="-457200" algn="l">
              <a:lnSpc>
                <a:spcPct val="100000"/>
              </a:lnSpc>
              <a:spcBef>
                <a:spcPct val="50000"/>
              </a:spcBef>
              <a:buClr>
                <a:schemeClr val="tx1"/>
              </a:buClr>
              <a:buSzPct val="60000"/>
              <a:buFontTx/>
              <a:buAutoNum type="arabicPeriod"/>
            </a:pPr>
            <a:r>
              <a:rPr lang="zh-CN" altLang="en-US" sz="3200" b="1" dirty="0">
                <a:latin typeface="Tahoma" pitchFamily="34" charset="0"/>
              </a:rPr>
              <a:t>安全关联</a:t>
            </a:r>
            <a:r>
              <a:rPr lang="en-US" altLang="zh-CN" sz="3200" b="1" dirty="0">
                <a:latin typeface="Tahoma" pitchFamily="34" charset="0"/>
              </a:rPr>
              <a:t>(SA)</a:t>
            </a:r>
            <a:r>
              <a:rPr lang="zh-CN" altLang="en-US" sz="3200" b="1" dirty="0">
                <a:latin typeface="Tahoma" pitchFamily="34" charset="0"/>
              </a:rPr>
              <a:t>和安全策略</a:t>
            </a:r>
            <a:r>
              <a:rPr lang="en-US" altLang="zh-CN" sz="3200" b="1" dirty="0">
                <a:latin typeface="Tahoma" pitchFamily="34" charset="0"/>
              </a:rPr>
              <a:t>(SP)</a:t>
            </a:r>
            <a:endParaRPr lang="zh-CN" altLang="en-US" sz="3200" b="1" dirty="0">
              <a:latin typeface="Tahoma" pitchFamily="34" charset="0"/>
            </a:endParaRPr>
          </a:p>
          <a:p>
            <a:pPr marL="457200" indent="-457200" algn="l">
              <a:lnSpc>
                <a:spcPct val="100000"/>
              </a:lnSpc>
              <a:spcBef>
                <a:spcPct val="50000"/>
              </a:spcBef>
              <a:buClr>
                <a:schemeClr val="tx1"/>
              </a:buClr>
              <a:buSzPct val="60000"/>
              <a:buFontTx/>
              <a:buAutoNum type="arabicPeriod"/>
            </a:pPr>
            <a:r>
              <a:rPr lang="zh-CN" altLang="en-US" sz="3200" b="1" dirty="0">
                <a:latin typeface="Tahoma" pitchFamily="34" charset="0"/>
              </a:rPr>
              <a:t>认证头</a:t>
            </a:r>
            <a:r>
              <a:rPr lang="en-US" altLang="zh-CN" sz="3200" b="1" dirty="0">
                <a:latin typeface="Tahoma" pitchFamily="34" charset="0"/>
              </a:rPr>
              <a:t>AH</a:t>
            </a:r>
          </a:p>
          <a:p>
            <a:pPr marL="457200" indent="-457200" algn="l">
              <a:lnSpc>
                <a:spcPct val="100000"/>
              </a:lnSpc>
              <a:spcBef>
                <a:spcPct val="50000"/>
              </a:spcBef>
              <a:buClr>
                <a:schemeClr val="tx1"/>
              </a:buClr>
              <a:buSzPct val="60000"/>
              <a:buFontTx/>
              <a:buAutoNum type="arabicPeriod"/>
            </a:pPr>
            <a:r>
              <a:rPr lang="zh-CN" altLang="en-US" sz="3200" b="1" dirty="0">
                <a:latin typeface="Tahoma" pitchFamily="34" charset="0"/>
              </a:rPr>
              <a:t>封装安全载荷 </a:t>
            </a:r>
            <a:r>
              <a:rPr lang="en-US" altLang="zh-CN" sz="3200" b="1" dirty="0">
                <a:latin typeface="Tahoma" pitchFamily="34" charset="0"/>
              </a:rPr>
              <a:t>ESP</a:t>
            </a:r>
          </a:p>
          <a:p>
            <a:pPr marL="457200" indent="-457200" algn="l">
              <a:lnSpc>
                <a:spcPct val="100000"/>
              </a:lnSpc>
              <a:spcBef>
                <a:spcPct val="50000"/>
              </a:spcBef>
              <a:buClr>
                <a:schemeClr val="tx1"/>
              </a:buClr>
              <a:buSzPct val="60000"/>
              <a:buFontTx/>
              <a:buAutoNum type="arabicPeriod"/>
            </a:pPr>
            <a:r>
              <a:rPr lang="zh-CN" altLang="en-US" sz="3200" b="1" dirty="0">
                <a:latin typeface="Tahoma" pitchFamily="34" charset="0"/>
              </a:rPr>
              <a:t>因特网密钥交换</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22978"/>
                                        </p:tgtEl>
                                        <p:attrNameLst>
                                          <p:attrName>style.visibility</p:attrName>
                                        </p:attrNameLst>
                                      </p:cBhvr>
                                      <p:to>
                                        <p:strVal val="visible"/>
                                      </p:to>
                                    </p:set>
                                    <p:anim calcmode="lin" valueType="num">
                                      <p:cBhvr additive="base">
                                        <p:cTn id="7" dur="500" fill="hold"/>
                                        <p:tgtEl>
                                          <p:spTgt spid="1022978"/>
                                        </p:tgtEl>
                                        <p:attrNameLst>
                                          <p:attrName>ppt_x</p:attrName>
                                        </p:attrNameLst>
                                      </p:cBhvr>
                                      <p:tavLst>
                                        <p:tav tm="0">
                                          <p:val>
                                            <p:strVal val="1+#ppt_w/2"/>
                                          </p:val>
                                        </p:tav>
                                        <p:tav tm="100000">
                                          <p:val>
                                            <p:strVal val="#ppt_x"/>
                                          </p:val>
                                        </p:tav>
                                      </p:tavLst>
                                    </p:anim>
                                    <p:anim calcmode="lin" valueType="num">
                                      <p:cBhvr additive="base">
                                        <p:cTn id="8" dur="500" fill="hold"/>
                                        <p:tgtEl>
                                          <p:spTgt spid="102297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2978" grpId="0" animBg="1"/>
    </p:bldLst>
  </p:timing>
</p:sld>
</file>

<file path=ppt/slides/slide1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38595" name="Rectangle 3"/>
          <p:cNvSpPr>
            <a:spLocks noGrp="1" noChangeArrowheads="1"/>
          </p:cNvSpPr>
          <p:nvPr>
            <p:ph type="body" idx="1"/>
          </p:nvPr>
        </p:nvSpPr>
        <p:spPr>
          <a:xfrm>
            <a:off x="848544" y="1916832"/>
            <a:ext cx="8229600" cy="5149850"/>
          </a:xfrm>
        </p:spPr>
        <p:txBody>
          <a:bodyPr/>
          <a:lstStyle/>
          <a:p>
            <a:pPr>
              <a:lnSpc>
                <a:spcPct val="90000"/>
              </a:lnSpc>
              <a:buFont typeface="Wingdings" panose="05000000000000000000" pitchFamily="2" charset="2"/>
              <a:buNone/>
            </a:pPr>
            <a:r>
              <a:rPr lang="zh-CN" altLang="en-US" sz="2100" b="1" dirty="0"/>
              <a:t>（</a:t>
            </a:r>
            <a:r>
              <a:rPr lang="en-US" altLang="zh-CN" sz="2100" b="1" dirty="0"/>
              <a:t>7</a:t>
            </a:r>
            <a:r>
              <a:rPr lang="zh-CN" altLang="en-US" sz="2100" b="1" dirty="0"/>
              <a:t>） 标志（</a:t>
            </a:r>
            <a:r>
              <a:rPr lang="en-US" altLang="zh-CN" sz="2100" b="1" dirty="0"/>
              <a:t>Flags</a:t>
            </a:r>
            <a:r>
              <a:rPr lang="zh-CN" altLang="en-US" sz="2100" b="1" dirty="0"/>
              <a:t>）：</a:t>
            </a:r>
            <a:r>
              <a:rPr lang="en-US" altLang="zh-CN" sz="2100" b="1" dirty="0"/>
              <a:t>8</a:t>
            </a:r>
            <a:r>
              <a:rPr lang="zh-CN" altLang="en-US" sz="2100" b="1" dirty="0"/>
              <a:t>位</a:t>
            </a:r>
          </a:p>
          <a:p>
            <a:pPr lvl="1">
              <a:lnSpc>
                <a:spcPct val="90000"/>
              </a:lnSpc>
            </a:pPr>
            <a:r>
              <a:rPr lang="zh-CN" altLang="en-US" sz="2000" b="1" dirty="0">
                <a:solidFill>
                  <a:srgbClr val="FF0000"/>
                </a:solidFill>
              </a:rPr>
              <a:t>目前只有后</a:t>
            </a:r>
            <a:r>
              <a:rPr lang="en-US" altLang="zh-CN" sz="2000" b="1" dirty="0">
                <a:solidFill>
                  <a:srgbClr val="FF0000"/>
                </a:solidFill>
              </a:rPr>
              <a:t>3</a:t>
            </a:r>
            <a:r>
              <a:rPr lang="zh-CN" altLang="en-US" sz="2000" b="1" dirty="0">
                <a:solidFill>
                  <a:srgbClr val="FF0000"/>
                </a:solidFill>
              </a:rPr>
              <a:t>位有用，其余保留，用</a:t>
            </a:r>
            <a:r>
              <a:rPr lang="en-US" altLang="zh-CN" sz="2000" b="1" dirty="0">
                <a:solidFill>
                  <a:srgbClr val="FF0000"/>
                </a:solidFill>
              </a:rPr>
              <a:t>0</a:t>
            </a:r>
            <a:r>
              <a:rPr lang="zh-CN" altLang="en-US" sz="2000" b="1" dirty="0">
                <a:solidFill>
                  <a:srgbClr val="FF0000"/>
                </a:solidFill>
              </a:rPr>
              <a:t>填充。后</a:t>
            </a:r>
            <a:r>
              <a:rPr lang="en-US" altLang="zh-CN" sz="2000" b="1" dirty="0">
                <a:solidFill>
                  <a:srgbClr val="FF0000"/>
                </a:solidFill>
              </a:rPr>
              <a:t>3</a:t>
            </a:r>
            <a:r>
              <a:rPr lang="zh-CN" altLang="en-US" sz="2000" b="1" dirty="0">
                <a:solidFill>
                  <a:srgbClr val="FF0000"/>
                </a:solidFill>
              </a:rPr>
              <a:t>位的含义从最后一位往前依次为：</a:t>
            </a:r>
          </a:p>
          <a:p>
            <a:pPr lvl="2">
              <a:lnSpc>
                <a:spcPct val="90000"/>
              </a:lnSpc>
            </a:pPr>
            <a:r>
              <a:rPr lang="zh-CN" altLang="en-US" sz="2100" b="1" dirty="0"/>
              <a:t>加密位（</a:t>
            </a:r>
            <a:r>
              <a:rPr lang="en-US" altLang="zh-CN" sz="2100" b="1" dirty="0"/>
              <a:t>encryption</a:t>
            </a:r>
            <a:r>
              <a:rPr lang="zh-CN" altLang="en-US" sz="2100" b="1" dirty="0"/>
              <a:t>），</a:t>
            </a:r>
            <a:r>
              <a:rPr lang="en-US" altLang="zh-CN" sz="2100" b="1" dirty="0"/>
              <a:t>0x01</a:t>
            </a:r>
            <a:r>
              <a:rPr lang="zh-CN" altLang="en-US" sz="2100" b="1" dirty="0"/>
              <a:t>。加密位如果是</a:t>
            </a:r>
            <a:r>
              <a:rPr lang="en-US" altLang="zh-CN" sz="2100" b="1" dirty="0"/>
              <a:t>1</a:t>
            </a:r>
            <a:r>
              <a:rPr lang="zh-CN" altLang="en-US" sz="2100" b="1" dirty="0"/>
              <a:t>，表示</a:t>
            </a:r>
            <a:r>
              <a:rPr lang="en-US" altLang="zh-CN" sz="2100" b="1" dirty="0"/>
              <a:t>ISAKMP</a:t>
            </a:r>
            <a:r>
              <a:rPr lang="zh-CN" altLang="en-US" sz="2100" b="1" dirty="0"/>
              <a:t>头部后面的所有载荷都被加密了；如果是</a:t>
            </a:r>
            <a:r>
              <a:rPr lang="en-US" altLang="zh-CN" sz="2100" b="1" dirty="0"/>
              <a:t>0</a:t>
            </a:r>
            <a:r>
              <a:rPr lang="zh-CN" altLang="en-US" sz="2100" b="1" dirty="0"/>
              <a:t>，表示载荷是明文，没有加密。</a:t>
            </a:r>
          </a:p>
          <a:p>
            <a:pPr lvl="2">
              <a:lnSpc>
                <a:spcPct val="90000"/>
              </a:lnSpc>
            </a:pPr>
            <a:r>
              <a:rPr lang="zh-CN" altLang="en-US" sz="2100" b="1" dirty="0"/>
              <a:t>提交位（</a:t>
            </a:r>
            <a:r>
              <a:rPr lang="en-US" altLang="zh-CN" sz="2100" b="1" dirty="0"/>
              <a:t>commit</a:t>
            </a:r>
            <a:r>
              <a:rPr lang="zh-CN" altLang="en-US" sz="2100" b="1" dirty="0"/>
              <a:t>），</a:t>
            </a:r>
            <a:r>
              <a:rPr lang="en-US" altLang="zh-CN" sz="2100" b="1" dirty="0"/>
              <a:t>0x02</a:t>
            </a:r>
            <a:r>
              <a:rPr lang="zh-CN" altLang="en-US" sz="2100" b="1" dirty="0"/>
              <a:t>。用于确保在发送被保护的数据之前完成</a:t>
            </a:r>
            <a:r>
              <a:rPr lang="en-US" altLang="zh-CN" sz="2100" b="1" dirty="0"/>
              <a:t>SA</a:t>
            </a:r>
            <a:r>
              <a:rPr lang="zh-CN" altLang="en-US" sz="2100" b="1" dirty="0"/>
              <a:t>协商。</a:t>
            </a:r>
          </a:p>
          <a:p>
            <a:pPr lvl="2">
              <a:lnSpc>
                <a:spcPct val="90000"/>
              </a:lnSpc>
            </a:pPr>
            <a:r>
              <a:rPr lang="zh-CN" altLang="en-US" sz="2100" b="1" dirty="0"/>
              <a:t>纯验证位（</a:t>
            </a:r>
            <a:r>
              <a:rPr lang="en-US" altLang="zh-CN" sz="2100" b="1" dirty="0"/>
              <a:t>Authentication Only</a:t>
            </a:r>
            <a:r>
              <a:rPr lang="zh-CN" altLang="en-US" sz="2100" b="1" dirty="0"/>
              <a:t>），</a:t>
            </a:r>
            <a:r>
              <a:rPr lang="en-US" altLang="zh-CN" sz="2100" b="1" dirty="0"/>
              <a:t>0x04</a:t>
            </a:r>
            <a:r>
              <a:rPr lang="zh-CN" altLang="en-US" sz="2100" b="1" dirty="0"/>
              <a:t>。主要为</a:t>
            </a:r>
            <a:r>
              <a:rPr lang="en-US" altLang="zh-CN" sz="2100" b="1" dirty="0"/>
              <a:t>ISAKMP</a:t>
            </a:r>
            <a:r>
              <a:rPr lang="zh-CN" altLang="en-US" sz="2100" b="1" dirty="0"/>
              <a:t>引入密钥恢复机制使用。</a:t>
            </a:r>
          </a:p>
          <a:p>
            <a:pPr>
              <a:lnSpc>
                <a:spcPct val="90000"/>
              </a:lnSpc>
              <a:buFont typeface="Wingdings" panose="05000000000000000000" pitchFamily="2" charset="2"/>
              <a:buNone/>
            </a:pPr>
            <a:r>
              <a:rPr lang="zh-CN" altLang="en-US" sz="2100" b="1" dirty="0"/>
              <a:t>（</a:t>
            </a:r>
            <a:r>
              <a:rPr lang="en-US" altLang="zh-CN" sz="2100" b="1" dirty="0"/>
              <a:t>8</a:t>
            </a:r>
            <a:r>
              <a:rPr lang="zh-CN" altLang="en-US" sz="2100" b="1" dirty="0"/>
              <a:t>） 报文</a:t>
            </a:r>
            <a:r>
              <a:rPr lang="en-US" altLang="zh-CN" sz="2100" b="1" dirty="0"/>
              <a:t>ID</a:t>
            </a:r>
            <a:r>
              <a:rPr lang="zh-CN" altLang="en-US" sz="2100" b="1" dirty="0"/>
              <a:t>（</a:t>
            </a:r>
            <a:r>
              <a:rPr lang="en-US" altLang="zh-CN" sz="2100" b="1" dirty="0"/>
              <a:t>Message ID</a:t>
            </a:r>
            <a:r>
              <a:rPr lang="zh-CN" altLang="en-US" sz="2100" b="1" dirty="0"/>
              <a:t>）：</a:t>
            </a:r>
            <a:r>
              <a:rPr lang="en-US" altLang="zh-CN" sz="2100" b="1" dirty="0"/>
              <a:t>32</a:t>
            </a:r>
            <a:r>
              <a:rPr lang="zh-CN" altLang="en-US" sz="2100" b="1" dirty="0"/>
              <a:t>位</a:t>
            </a:r>
          </a:p>
          <a:p>
            <a:pPr lvl="1">
              <a:lnSpc>
                <a:spcPct val="90000"/>
              </a:lnSpc>
            </a:pPr>
            <a:r>
              <a:rPr lang="zh-CN" altLang="en-US" sz="2000" b="1" dirty="0">
                <a:solidFill>
                  <a:srgbClr val="FF0000"/>
                </a:solidFill>
              </a:rPr>
              <a:t>包含的是由第二阶段协商的发起方生成的随机值，这个惟一的报文标识可以惟一确定第二阶段的协议状态。</a:t>
            </a:r>
          </a:p>
          <a:p>
            <a:pPr>
              <a:lnSpc>
                <a:spcPct val="90000"/>
              </a:lnSpc>
              <a:buFont typeface="Wingdings" panose="05000000000000000000" pitchFamily="2" charset="2"/>
              <a:buNone/>
            </a:pPr>
            <a:r>
              <a:rPr lang="zh-CN" altLang="en-US" sz="2100" b="1" dirty="0"/>
              <a:t>（</a:t>
            </a:r>
            <a:r>
              <a:rPr lang="en-US" altLang="zh-CN" sz="2100" b="1" dirty="0"/>
              <a:t>9</a:t>
            </a:r>
            <a:r>
              <a:rPr lang="zh-CN" altLang="en-US" sz="2100" b="1" dirty="0"/>
              <a:t>） 报文长度（</a:t>
            </a:r>
            <a:r>
              <a:rPr lang="en-US" altLang="zh-CN" sz="2100" b="1" dirty="0"/>
              <a:t>length</a:t>
            </a:r>
            <a:r>
              <a:rPr lang="zh-CN" altLang="en-US" sz="2100" b="1" dirty="0"/>
              <a:t>）：</a:t>
            </a:r>
            <a:r>
              <a:rPr lang="en-US" altLang="zh-CN" sz="2100" b="1" dirty="0"/>
              <a:t>32</a:t>
            </a:r>
            <a:r>
              <a:rPr lang="zh-CN" altLang="en-US" sz="2100" b="1" dirty="0"/>
              <a:t>位</a:t>
            </a:r>
          </a:p>
          <a:p>
            <a:pPr lvl="1">
              <a:lnSpc>
                <a:spcPct val="90000"/>
              </a:lnSpc>
            </a:pPr>
            <a:r>
              <a:rPr lang="zh-CN" altLang="en-US" sz="2000" b="1" dirty="0"/>
              <a:t>以字节为单位表示了</a:t>
            </a:r>
            <a:r>
              <a:rPr lang="en-US" altLang="zh-CN" sz="2000" b="1" dirty="0"/>
              <a:t>ISAKMP</a:t>
            </a:r>
            <a:r>
              <a:rPr lang="zh-CN" altLang="en-US" sz="2000" b="1" dirty="0"/>
              <a:t>整个报文（头部 </a:t>
            </a:r>
            <a:r>
              <a:rPr lang="en-US" altLang="zh-CN" sz="2000" b="1" dirty="0"/>
              <a:t>+</a:t>
            </a:r>
            <a:r>
              <a:rPr lang="zh-CN" altLang="en-US" sz="2000" b="1" dirty="0"/>
              <a:t>若干载荷）的总长度。</a:t>
            </a:r>
          </a:p>
        </p:txBody>
      </p:sp>
    </p:spTree>
    <p:extLst>
      <p:ext uri="{BB962C8B-B14F-4D97-AF65-F5344CB8AC3E}">
        <p14:creationId xmlns:p14="http://schemas.microsoft.com/office/powerpoint/2010/main" val="425005858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7586" name="Rectangle 2"/>
          <p:cNvSpPr>
            <a:spLocks noGrp="1" noChangeArrowheads="1"/>
          </p:cNvSpPr>
          <p:nvPr>
            <p:ph type="title"/>
          </p:nvPr>
        </p:nvSpPr>
        <p:spPr>
          <a:xfrm>
            <a:off x="428229" y="333388"/>
            <a:ext cx="8172450" cy="652463"/>
          </a:xfrm>
          <a:ln/>
        </p:spPr>
        <p:txBody>
          <a:bodyPr/>
          <a:lstStyle/>
          <a:p>
            <a:pPr eaLnBrk="1" hangingPunct="1"/>
            <a:r>
              <a:rPr lang="en-US" altLang="zh-CN" sz="4000" b="1" dirty="0">
                <a:solidFill>
                  <a:srgbClr val="0000FF"/>
                </a:solidFill>
                <a:latin typeface="汉仪醒示体简"/>
              </a:rPr>
              <a:t>ISAKMP</a:t>
            </a:r>
            <a:r>
              <a:rPr lang="zh-CN" altLang="en-US" sz="4000" b="1" dirty="0">
                <a:solidFill>
                  <a:srgbClr val="0000FF"/>
                </a:solidFill>
                <a:latin typeface="汉仪醒示体简"/>
              </a:rPr>
              <a:t>定义的载荷类型值</a:t>
            </a:r>
          </a:p>
        </p:txBody>
      </p:sp>
      <p:graphicFrame>
        <p:nvGraphicFramePr>
          <p:cNvPr id="67587" name="Group 3"/>
          <p:cNvGraphicFramePr>
            <a:graphicFrameLocks noGrp="1"/>
          </p:cNvGraphicFramePr>
          <p:nvPr>
            <p:ph type="tbl" idx="1"/>
          </p:nvPr>
        </p:nvGraphicFramePr>
        <p:xfrm>
          <a:off x="1496615" y="1052736"/>
          <a:ext cx="6394186" cy="5486400"/>
        </p:xfrm>
        <a:graphic>
          <a:graphicData uri="http://schemas.openxmlformats.org/drawingml/2006/table">
            <a:tbl>
              <a:tblPr/>
              <a:tblGrid>
                <a:gridCol w="4366551">
                  <a:extLst>
                    <a:ext uri="{9D8B030D-6E8A-4147-A177-3AD203B41FA5}">
                      <a16:colId xmlns:a16="http://schemas.microsoft.com/office/drawing/2014/main" val="20000"/>
                    </a:ext>
                  </a:extLst>
                </a:gridCol>
                <a:gridCol w="2027635">
                  <a:extLst>
                    <a:ext uri="{9D8B030D-6E8A-4147-A177-3AD203B41FA5}">
                      <a16:colId xmlns:a16="http://schemas.microsoft.com/office/drawing/2014/main" val="20001"/>
                    </a:ext>
                  </a:extLst>
                </a:gridCol>
              </a:tblGrid>
              <a:tr h="319088">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zh-CN" altLang="en-US" sz="1800" b="1" i="0" u="none" strike="noStrike" cap="none" normalizeH="0" baseline="0" dirty="0">
                          <a:ln>
                            <a:noFill/>
                          </a:ln>
                          <a:solidFill>
                            <a:schemeClr val="tx2"/>
                          </a:solidFill>
                          <a:effectLst/>
                          <a:latin typeface="宋体" pitchFamily="2" charset="-122"/>
                          <a:ea typeface="宋体" pitchFamily="2" charset="-122"/>
                        </a:rPr>
                        <a:t>载荷类型</a:t>
                      </a:r>
                      <a:endParaRPr kumimoji="0" lang="zh-CN" altLang="en-US" sz="1800" b="1" i="0" u="none" strike="noStrike" cap="none" normalizeH="0" baseline="0" dirty="0">
                        <a:ln>
                          <a:noFill/>
                        </a:ln>
                        <a:solidFill>
                          <a:schemeClr val="tx2"/>
                        </a:solidFill>
                        <a:effectLst/>
                        <a:latin typeface="Arial" pitchFamily="34" charset="0"/>
                        <a:ea typeface="宋体" pitchFamily="2" charset="-122"/>
                      </a:endParaRPr>
                    </a:p>
                  </a:txBody>
                  <a:tcPr marL="99060" marR="99060"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zh-CN" altLang="en-US" sz="1800" b="1" i="0" u="none" strike="noStrike" cap="none" normalizeH="0" baseline="0" dirty="0">
                          <a:ln>
                            <a:noFill/>
                          </a:ln>
                          <a:solidFill>
                            <a:schemeClr val="tx2"/>
                          </a:solidFill>
                          <a:effectLst/>
                          <a:latin typeface="宋体" pitchFamily="2" charset="-122"/>
                          <a:ea typeface="宋体" pitchFamily="2" charset="-122"/>
                        </a:rPr>
                        <a:t>值</a:t>
                      </a:r>
                      <a:endParaRPr kumimoji="0" lang="zh-CN" altLang="en-US" sz="1800" b="1" i="0" u="none" strike="noStrike" cap="none" normalizeH="0" baseline="0" dirty="0">
                        <a:ln>
                          <a:noFill/>
                        </a:ln>
                        <a:solidFill>
                          <a:schemeClr val="tx2"/>
                        </a:solidFill>
                        <a:effectLst/>
                        <a:latin typeface="Arial" pitchFamily="34" charset="0"/>
                        <a:ea typeface="宋体" pitchFamily="2" charset="-122"/>
                      </a:endParaRPr>
                    </a:p>
                  </a:txBody>
                  <a:tcPr marL="99060" marR="99060"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19088">
                <a:tc>
                  <a:txBody>
                    <a:bodyPr/>
                    <a:lstStyle/>
                    <a:p>
                      <a:pPr marL="0" marR="0" lvl="0" indent="0" algn="l"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en-US" altLang="zh-CN" sz="1500" b="1" i="0" u="none" strike="noStrike" cap="none" normalizeH="0" baseline="0">
                          <a:ln>
                            <a:noFill/>
                          </a:ln>
                          <a:solidFill>
                            <a:schemeClr val="tx2"/>
                          </a:solidFill>
                          <a:effectLst/>
                          <a:latin typeface="宋体" pitchFamily="2" charset="-122"/>
                          <a:ea typeface="宋体" pitchFamily="2" charset="-122"/>
                        </a:rPr>
                        <a:t>None</a:t>
                      </a:r>
                      <a:endParaRPr kumimoji="0" lang="en-US" altLang="zh-CN" sz="1500" b="1" i="0" u="none" strike="noStrike" cap="none" normalizeH="0" baseline="0">
                        <a:ln>
                          <a:noFill/>
                        </a:ln>
                        <a:solidFill>
                          <a:schemeClr val="tx2"/>
                        </a:solidFill>
                        <a:effectLst/>
                        <a:latin typeface="Arial" pitchFamily="34" charset="0"/>
                        <a:ea typeface="宋体" pitchFamily="2" charset="-122"/>
                      </a:endParaRPr>
                    </a:p>
                  </a:txBody>
                  <a:tcPr marL="99060" marR="99060"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en-US" altLang="zh-CN" sz="1500" b="1" i="0" u="none" strike="noStrike" cap="none" normalizeH="0" baseline="0">
                          <a:ln>
                            <a:noFill/>
                          </a:ln>
                          <a:solidFill>
                            <a:schemeClr val="tx2"/>
                          </a:solidFill>
                          <a:effectLst/>
                          <a:latin typeface="宋体" pitchFamily="2" charset="-122"/>
                          <a:ea typeface="宋体" pitchFamily="2" charset="-122"/>
                        </a:rPr>
                        <a:t>0</a:t>
                      </a:r>
                      <a:endParaRPr kumimoji="0" lang="en-US" altLang="zh-CN" sz="1500" b="1" i="0" u="none" strike="noStrike" cap="none" normalizeH="0" baseline="0">
                        <a:ln>
                          <a:noFill/>
                        </a:ln>
                        <a:solidFill>
                          <a:schemeClr val="tx2"/>
                        </a:solidFill>
                        <a:effectLst/>
                        <a:latin typeface="Arial" pitchFamily="34" charset="0"/>
                        <a:ea typeface="宋体" pitchFamily="2" charset="-122"/>
                      </a:endParaRPr>
                    </a:p>
                  </a:txBody>
                  <a:tcPr marL="99060" marR="99060"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19088">
                <a:tc>
                  <a:txBody>
                    <a:bodyPr/>
                    <a:lstStyle/>
                    <a:p>
                      <a:pPr marL="0" marR="0" lvl="0" indent="0" algn="l"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en-US" altLang="zh-CN" sz="1500" b="1" i="0" u="none" strike="noStrike" cap="none" normalizeH="0" baseline="0">
                          <a:ln>
                            <a:noFill/>
                          </a:ln>
                          <a:solidFill>
                            <a:schemeClr val="tx2"/>
                          </a:solidFill>
                          <a:effectLst/>
                          <a:latin typeface="宋体" pitchFamily="2" charset="-122"/>
                          <a:ea typeface="宋体" pitchFamily="2" charset="-122"/>
                        </a:rPr>
                        <a:t>SA</a:t>
                      </a:r>
                      <a:r>
                        <a:rPr kumimoji="0" lang="zh-CN" altLang="en-US" sz="1500" b="1" i="0" u="none" strike="noStrike" cap="none" normalizeH="0" baseline="0">
                          <a:ln>
                            <a:noFill/>
                          </a:ln>
                          <a:solidFill>
                            <a:schemeClr val="tx2"/>
                          </a:solidFill>
                          <a:effectLst/>
                          <a:latin typeface="宋体" pitchFamily="2" charset="-122"/>
                          <a:ea typeface="宋体" pitchFamily="2" charset="-122"/>
                        </a:rPr>
                        <a:t>载荷（</a:t>
                      </a:r>
                      <a:r>
                        <a:rPr kumimoji="0" lang="en-US" altLang="zh-CN" sz="1500" b="1" i="0" u="none" strike="noStrike" cap="none" normalizeH="0" baseline="0">
                          <a:ln>
                            <a:noFill/>
                          </a:ln>
                          <a:solidFill>
                            <a:schemeClr val="tx2"/>
                          </a:solidFill>
                          <a:effectLst/>
                          <a:latin typeface="宋体" pitchFamily="2" charset="-122"/>
                          <a:ea typeface="宋体" pitchFamily="2" charset="-122"/>
                        </a:rPr>
                        <a:t>Security Association</a:t>
                      </a:r>
                      <a:r>
                        <a:rPr kumimoji="0" lang="zh-CN" altLang="en-US" sz="1500" b="1" i="0" u="none" strike="noStrike" cap="none" normalizeH="0" baseline="0">
                          <a:ln>
                            <a:noFill/>
                          </a:ln>
                          <a:solidFill>
                            <a:schemeClr val="tx2"/>
                          </a:solidFill>
                          <a:effectLst/>
                          <a:latin typeface="宋体" pitchFamily="2" charset="-122"/>
                          <a:ea typeface="宋体" pitchFamily="2" charset="-122"/>
                        </a:rPr>
                        <a:t>）</a:t>
                      </a:r>
                      <a:endParaRPr kumimoji="0" lang="zh-CN" altLang="en-US" sz="1500" b="1" i="0" u="none" strike="noStrike" cap="none" normalizeH="0" baseline="0">
                        <a:ln>
                          <a:noFill/>
                        </a:ln>
                        <a:solidFill>
                          <a:schemeClr val="tx2"/>
                        </a:solidFill>
                        <a:effectLst/>
                        <a:latin typeface="Arial" pitchFamily="34" charset="0"/>
                        <a:ea typeface="宋体" pitchFamily="2" charset="-122"/>
                      </a:endParaRPr>
                    </a:p>
                  </a:txBody>
                  <a:tcPr marL="99060" marR="99060"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en-US" altLang="zh-CN" sz="1500" b="1" i="0" u="none" strike="noStrike" cap="none" normalizeH="0" baseline="0">
                          <a:ln>
                            <a:noFill/>
                          </a:ln>
                          <a:solidFill>
                            <a:schemeClr val="tx2"/>
                          </a:solidFill>
                          <a:effectLst/>
                          <a:latin typeface="宋体" pitchFamily="2" charset="-122"/>
                          <a:ea typeface="宋体" pitchFamily="2" charset="-122"/>
                        </a:rPr>
                        <a:t>1</a:t>
                      </a:r>
                      <a:endParaRPr kumimoji="0" lang="en-US" altLang="zh-CN" sz="1500" b="1" i="0" u="none" strike="noStrike" cap="none" normalizeH="0" baseline="0">
                        <a:ln>
                          <a:noFill/>
                        </a:ln>
                        <a:solidFill>
                          <a:schemeClr val="tx2"/>
                        </a:solidFill>
                        <a:effectLst/>
                        <a:latin typeface="Arial" pitchFamily="34" charset="0"/>
                        <a:ea typeface="宋体" pitchFamily="2" charset="-122"/>
                      </a:endParaRPr>
                    </a:p>
                  </a:txBody>
                  <a:tcPr marL="99060" marR="99060"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19088">
                <a:tc>
                  <a:txBody>
                    <a:bodyPr/>
                    <a:lstStyle/>
                    <a:p>
                      <a:pPr marL="0" marR="0" lvl="0" indent="0" algn="l"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zh-CN" altLang="en-US" sz="1500" b="1" i="0" u="none" strike="noStrike" cap="none" normalizeH="0" baseline="0">
                          <a:ln>
                            <a:noFill/>
                          </a:ln>
                          <a:solidFill>
                            <a:schemeClr val="tx2"/>
                          </a:solidFill>
                          <a:effectLst/>
                          <a:latin typeface="宋体" pitchFamily="2" charset="-122"/>
                          <a:ea typeface="宋体" pitchFamily="2" charset="-122"/>
                        </a:rPr>
                        <a:t>建议载荷（</a:t>
                      </a:r>
                      <a:r>
                        <a:rPr kumimoji="0" lang="en-US" altLang="zh-CN" sz="1500" b="1" i="0" u="none" strike="noStrike" cap="none" normalizeH="0" baseline="0">
                          <a:ln>
                            <a:noFill/>
                          </a:ln>
                          <a:solidFill>
                            <a:schemeClr val="tx2"/>
                          </a:solidFill>
                          <a:effectLst/>
                          <a:latin typeface="宋体" pitchFamily="2" charset="-122"/>
                          <a:ea typeface="宋体" pitchFamily="2" charset="-122"/>
                        </a:rPr>
                        <a:t>Proposal</a:t>
                      </a:r>
                      <a:r>
                        <a:rPr kumimoji="0" lang="zh-CN" altLang="en-US" sz="1500" b="1" i="0" u="none" strike="noStrike" cap="none" normalizeH="0" baseline="0">
                          <a:ln>
                            <a:noFill/>
                          </a:ln>
                          <a:solidFill>
                            <a:schemeClr val="tx2"/>
                          </a:solidFill>
                          <a:effectLst/>
                          <a:latin typeface="宋体" pitchFamily="2" charset="-122"/>
                          <a:ea typeface="宋体" pitchFamily="2" charset="-122"/>
                        </a:rPr>
                        <a:t>）</a:t>
                      </a:r>
                      <a:endParaRPr kumimoji="0" lang="zh-CN" altLang="en-US" sz="1500" b="1" i="0" u="none" strike="noStrike" cap="none" normalizeH="0" baseline="0">
                        <a:ln>
                          <a:noFill/>
                        </a:ln>
                        <a:solidFill>
                          <a:schemeClr val="tx2"/>
                        </a:solidFill>
                        <a:effectLst/>
                        <a:latin typeface="Arial" pitchFamily="34" charset="0"/>
                        <a:ea typeface="宋体" pitchFamily="2" charset="-122"/>
                      </a:endParaRPr>
                    </a:p>
                  </a:txBody>
                  <a:tcPr marL="99060" marR="99060"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en-US" altLang="zh-CN" sz="1500" b="1" i="0" u="none" strike="noStrike" cap="none" normalizeH="0" baseline="0">
                          <a:ln>
                            <a:noFill/>
                          </a:ln>
                          <a:solidFill>
                            <a:schemeClr val="tx2"/>
                          </a:solidFill>
                          <a:effectLst/>
                          <a:latin typeface="宋体" pitchFamily="2" charset="-122"/>
                          <a:ea typeface="宋体" pitchFamily="2" charset="-122"/>
                        </a:rPr>
                        <a:t>2</a:t>
                      </a:r>
                      <a:endParaRPr kumimoji="0" lang="en-US" altLang="zh-CN" sz="1500" b="1" i="0" u="none" strike="noStrike" cap="none" normalizeH="0" baseline="0">
                        <a:ln>
                          <a:noFill/>
                        </a:ln>
                        <a:solidFill>
                          <a:schemeClr val="tx2"/>
                        </a:solidFill>
                        <a:effectLst/>
                        <a:latin typeface="Arial" pitchFamily="34" charset="0"/>
                        <a:ea typeface="宋体" pitchFamily="2" charset="-122"/>
                      </a:endParaRPr>
                    </a:p>
                  </a:txBody>
                  <a:tcPr marL="99060" marR="99060"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19088">
                <a:tc>
                  <a:txBody>
                    <a:bodyPr/>
                    <a:lstStyle/>
                    <a:p>
                      <a:pPr marL="0" marR="0" lvl="0" indent="0" algn="l"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zh-CN" altLang="en-US" sz="1500" b="1" i="0" u="none" strike="noStrike" cap="none" normalizeH="0" baseline="0">
                          <a:ln>
                            <a:noFill/>
                          </a:ln>
                          <a:solidFill>
                            <a:schemeClr val="tx2"/>
                          </a:solidFill>
                          <a:effectLst/>
                          <a:latin typeface="宋体" pitchFamily="2" charset="-122"/>
                          <a:ea typeface="宋体" pitchFamily="2" charset="-122"/>
                        </a:rPr>
                        <a:t>变换载荷（</a:t>
                      </a:r>
                      <a:r>
                        <a:rPr kumimoji="0" lang="en-US" altLang="zh-CN" sz="1500" b="1" i="0" u="none" strike="noStrike" cap="none" normalizeH="0" baseline="0">
                          <a:ln>
                            <a:noFill/>
                          </a:ln>
                          <a:solidFill>
                            <a:schemeClr val="tx2"/>
                          </a:solidFill>
                          <a:effectLst/>
                          <a:latin typeface="宋体" pitchFamily="2" charset="-122"/>
                          <a:ea typeface="宋体" pitchFamily="2" charset="-122"/>
                        </a:rPr>
                        <a:t>Transform</a:t>
                      </a:r>
                      <a:r>
                        <a:rPr kumimoji="0" lang="zh-CN" altLang="en-US" sz="1500" b="1" i="0" u="none" strike="noStrike" cap="none" normalizeH="0" baseline="0">
                          <a:ln>
                            <a:noFill/>
                          </a:ln>
                          <a:solidFill>
                            <a:schemeClr val="tx2"/>
                          </a:solidFill>
                          <a:effectLst/>
                          <a:latin typeface="宋体" pitchFamily="2" charset="-122"/>
                          <a:ea typeface="宋体" pitchFamily="2" charset="-122"/>
                        </a:rPr>
                        <a:t>）</a:t>
                      </a:r>
                      <a:endParaRPr kumimoji="0" lang="zh-CN" altLang="en-US" sz="1500" b="1" i="0" u="none" strike="noStrike" cap="none" normalizeH="0" baseline="0">
                        <a:ln>
                          <a:noFill/>
                        </a:ln>
                        <a:solidFill>
                          <a:schemeClr val="tx2"/>
                        </a:solidFill>
                        <a:effectLst/>
                        <a:latin typeface="Arial" pitchFamily="34" charset="0"/>
                        <a:ea typeface="宋体" pitchFamily="2" charset="-122"/>
                      </a:endParaRPr>
                    </a:p>
                  </a:txBody>
                  <a:tcPr marL="99060" marR="99060"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en-US" altLang="zh-CN" sz="1500" b="1" i="0" u="none" strike="noStrike" cap="none" normalizeH="0" baseline="0">
                          <a:ln>
                            <a:noFill/>
                          </a:ln>
                          <a:solidFill>
                            <a:schemeClr val="tx2"/>
                          </a:solidFill>
                          <a:effectLst/>
                          <a:latin typeface="宋体" pitchFamily="2" charset="-122"/>
                          <a:ea typeface="宋体" pitchFamily="2" charset="-122"/>
                        </a:rPr>
                        <a:t>3</a:t>
                      </a:r>
                      <a:endParaRPr kumimoji="0" lang="en-US" altLang="zh-CN" sz="1500" b="1" i="0" u="none" strike="noStrike" cap="none" normalizeH="0" baseline="0">
                        <a:ln>
                          <a:noFill/>
                        </a:ln>
                        <a:solidFill>
                          <a:schemeClr val="tx2"/>
                        </a:solidFill>
                        <a:effectLst/>
                        <a:latin typeface="Arial" pitchFamily="34" charset="0"/>
                        <a:ea typeface="宋体" pitchFamily="2" charset="-122"/>
                      </a:endParaRPr>
                    </a:p>
                  </a:txBody>
                  <a:tcPr marL="99060" marR="99060"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19088">
                <a:tc>
                  <a:txBody>
                    <a:bodyPr/>
                    <a:lstStyle/>
                    <a:p>
                      <a:pPr marL="0" marR="0" lvl="0" indent="0" algn="l"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zh-CN" altLang="en-US" sz="1500" b="1" i="0" u="none" strike="noStrike" cap="none" normalizeH="0" baseline="0">
                          <a:ln>
                            <a:noFill/>
                          </a:ln>
                          <a:solidFill>
                            <a:schemeClr val="tx2"/>
                          </a:solidFill>
                          <a:effectLst/>
                          <a:latin typeface="宋体" pitchFamily="2" charset="-122"/>
                          <a:ea typeface="宋体" pitchFamily="2" charset="-122"/>
                        </a:rPr>
                        <a:t>密钥交换载荷（</a:t>
                      </a:r>
                      <a:r>
                        <a:rPr kumimoji="0" lang="en-US" altLang="zh-CN" sz="1500" b="1" i="0" u="none" strike="noStrike" cap="none" normalizeH="0" baseline="0">
                          <a:ln>
                            <a:noFill/>
                          </a:ln>
                          <a:solidFill>
                            <a:schemeClr val="tx2"/>
                          </a:solidFill>
                          <a:effectLst/>
                          <a:latin typeface="宋体" pitchFamily="2" charset="-122"/>
                          <a:ea typeface="宋体" pitchFamily="2" charset="-122"/>
                        </a:rPr>
                        <a:t>Key Exchange</a:t>
                      </a:r>
                      <a:r>
                        <a:rPr kumimoji="0" lang="zh-CN" altLang="en-US" sz="1500" b="1" i="0" u="none" strike="noStrike" cap="none" normalizeH="0" baseline="0">
                          <a:ln>
                            <a:noFill/>
                          </a:ln>
                          <a:solidFill>
                            <a:schemeClr val="tx2"/>
                          </a:solidFill>
                          <a:effectLst/>
                          <a:latin typeface="宋体" pitchFamily="2" charset="-122"/>
                          <a:ea typeface="宋体" pitchFamily="2" charset="-122"/>
                        </a:rPr>
                        <a:t>）</a:t>
                      </a:r>
                      <a:endParaRPr kumimoji="0" lang="zh-CN" altLang="en-US" sz="1500" b="1" i="0" u="none" strike="noStrike" cap="none" normalizeH="0" baseline="0">
                        <a:ln>
                          <a:noFill/>
                        </a:ln>
                        <a:solidFill>
                          <a:schemeClr val="tx2"/>
                        </a:solidFill>
                        <a:effectLst/>
                        <a:latin typeface="Arial" pitchFamily="34" charset="0"/>
                        <a:ea typeface="宋体" pitchFamily="2" charset="-122"/>
                      </a:endParaRPr>
                    </a:p>
                  </a:txBody>
                  <a:tcPr marL="99060" marR="99060"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en-US" altLang="zh-CN" sz="1500" b="1" i="0" u="none" strike="noStrike" cap="none" normalizeH="0" baseline="0">
                          <a:ln>
                            <a:noFill/>
                          </a:ln>
                          <a:solidFill>
                            <a:schemeClr val="tx2"/>
                          </a:solidFill>
                          <a:effectLst/>
                          <a:latin typeface="宋体" pitchFamily="2" charset="-122"/>
                          <a:ea typeface="宋体" pitchFamily="2" charset="-122"/>
                        </a:rPr>
                        <a:t>4</a:t>
                      </a:r>
                      <a:endParaRPr kumimoji="0" lang="en-US" altLang="zh-CN" sz="1500" b="1" i="0" u="none" strike="noStrike" cap="none" normalizeH="0" baseline="0">
                        <a:ln>
                          <a:noFill/>
                        </a:ln>
                        <a:solidFill>
                          <a:schemeClr val="tx2"/>
                        </a:solidFill>
                        <a:effectLst/>
                        <a:latin typeface="Arial" pitchFamily="34" charset="0"/>
                        <a:ea typeface="宋体" pitchFamily="2" charset="-122"/>
                      </a:endParaRPr>
                    </a:p>
                  </a:txBody>
                  <a:tcPr marL="99060" marR="99060"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19088">
                <a:tc>
                  <a:txBody>
                    <a:bodyPr/>
                    <a:lstStyle/>
                    <a:p>
                      <a:pPr marL="0" marR="0" lvl="0" indent="0" algn="l"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zh-CN" altLang="en-US" sz="1500" b="1" i="0" u="none" strike="noStrike" cap="none" normalizeH="0" baseline="0">
                          <a:ln>
                            <a:noFill/>
                          </a:ln>
                          <a:solidFill>
                            <a:schemeClr val="tx2"/>
                          </a:solidFill>
                          <a:effectLst/>
                          <a:latin typeface="宋体" pitchFamily="2" charset="-122"/>
                          <a:ea typeface="宋体" pitchFamily="2" charset="-122"/>
                        </a:rPr>
                        <a:t>身份载荷（</a:t>
                      </a:r>
                      <a:r>
                        <a:rPr kumimoji="0" lang="en-US" altLang="zh-CN" sz="1500" b="1" i="0" u="none" strike="noStrike" cap="none" normalizeH="0" baseline="0">
                          <a:ln>
                            <a:noFill/>
                          </a:ln>
                          <a:solidFill>
                            <a:schemeClr val="tx2"/>
                          </a:solidFill>
                          <a:effectLst/>
                          <a:latin typeface="宋体" pitchFamily="2" charset="-122"/>
                          <a:ea typeface="宋体" pitchFamily="2" charset="-122"/>
                        </a:rPr>
                        <a:t>Identification</a:t>
                      </a:r>
                      <a:r>
                        <a:rPr kumimoji="0" lang="zh-CN" altLang="en-US" sz="1500" b="1" i="0" u="none" strike="noStrike" cap="none" normalizeH="0" baseline="0">
                          <a:ln>
                            <a:noFill/>
                          </a:ln>
                          <a:solidFill>
                            <a:schemeClr val="tx2"/>
                          </a:solidFill>
                          <a:effectLst/>
                          <a:latin typeface="宋体" pitchFamily="2" charset="-122"/>
                          <a:ea typeface="宋体" pitchFamily="2" charset="-122"/>
                        </a:rPr>
                        <a:t>）</a:t>
                      </a:r>
                      <a:endParaRPr kumimoji="0" lang="zh-CN" altLang="en-US" sz="1500" b="1" i="0" u="none" strike="noStrike" cap="none" normalizeH="0" baseline="0">
                        <a:ln>
                          <a:noFill/>
                        </a:ln>
                        <a:solidFill>
                          <a:schemeClr val="tx2"/>
                        </a:solidFill>
                        <a:effectLst/>
                        <a:latin typeface="Arial" pitchFamily="34" charset="0"/>
                        <a:ea typeface="宋体" pitchFamily="2" charset="-122"/>
                      </a:endParaRPr>
                    </a:p>
                  </a:txBody>
                  <a:tcPr marL="99060" marR="99060"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en-US" altLang="zh-CN" sz="1500" b="1" i="0" u="none" strike="noStrike" cap="none" normalizeH="0" baseline="0">
                          <a:ln>
                            <a:noFill/>
                          </a:ln>
                          <a:solidFill>
                            <a:schemeClr val="tx2"/>
                          </a:solidFill>
                          <a:effectLst/>
                          <a:latin typeface="宋体" pitchFamily="2" charset="-122"/>
                          <a:ea typeface="宋体" pitchFamily="2" charset="-122"/>
                        </a:rPr>
                        <a:t>5</a:t>
                      </a:r>
                      <a:endParaRPr kumimoji="0" lang="en-US" altLang="zh-CN" sz="1500" b="1" i="0" u="none" strike="noStrike" cap="none" normalizeH="0" baseline="0">
                        <a:ln>
                          <a:noFill/>
                        </a:ln>
                        <a:solidFill>
                          <a:schemeClr val="tx2"/>
                        </a:solidFill>
                        <a:effectLst/>
                        <a:latin typeface="Arial" pitchFamily="34" charset="0"/>
                        <a:ea typeface="宋体" pitchFamily="2" charset="-122"/>
                      </a:endParaRPr>
                    </a:p>
                  </a:txBody>
                  <a:tcPr marL="99060" marR="99060"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19088">
                <a:tc>
                  <a:txBody>
                    <a:bodyPr/>
                    <a:lstStyle/>
                    <a:p>
                      <a:pPr marL="0" marR="0" lvl="0" indent="0" algn="l"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zh-CN" altLang="en-US" sz="1500" b="1" i="0" u="none" strike="noStrike" cap="none" normalizeH="0" baseline="0">
                          <a:ln>
                            <a:noFill/>
                          </a:ln>
                          <a:solidFill>
                            <a:schemeClr val="tx2"/>
                          </a:solidFill>
                          <a:effectLst/>
                          <a:latin typeface="宋体" pitchFamily="2" charset="-122"/>
                          <a:ea typeface="宋体" pitchFamily="2" charset="-122"/>
                        </a:rPr>
                        <a:t>证书载荷（</a:t>
                      </a:r>
                      <a:r>
                        <a:rPr kumimoji="0" lang="en-US" altLang="zh-CN" sz="1500" b="1" i="0" u="none" strike="noStrike" cap="none" normalizeH="0" baseline="0">
                          <a:ln>
                            <a:noFill/>
                          </a:ln>
                          <a:solidFill>
                            <a:schemeClr val="tx2"/>
                          </a:solidFill>
                          <a:effectLst/>
                          <a:latin typeface="宋体" pitchFamily="2" charset="-122"/>
                          <a:ea typeface="宋体" pitchFamily="2" charset="-122"/>
                        </a:rPr>
                        <a:t>Certificate</a:t>
                      </a:r>
                      <a:r>
                        <a:rPr kumimoji="0" lang="zh-CN" altLang="en-US" sz="1500" b="1" i="0" u="none" strike="noStrike" cap="none" normalizeH="0" baseline="0">
                          <a:ln>
                            <a:noFill/>
                          </a:ln>
                          <a:solidFill>
                            <a:schemeClr val="tx2"/>
                          </a:solidFill>
                          <a:effectLst/>
                          <a:latin typeface="宋体" pitchFamily="2" charset="-122"/>
                          <a:ea typeface="宋体" pitchFamily="2" charset="-122"/>
                        </a:rPr>
                        <a:t>）</a:t>
                      </a:r>
                      <a:endParaRPr kumimoji="0" lang="zh-CN" altLang="en-US" sz="1500" b="1" i="0" u="none" strike="noStrike" cap="none" normalizeH="0" baseline="0">
                        <a:ln>
                          <a:noFill/>
                        </a:ln>
                        <a:solidFill>
                          <a:schemeClr val="tx2"/>
                        </a:solidFill>
                        <a:effectLst/>
                        <a:latin typeface="Arial" pitchFamily="34" charset="0"/>
                        <a:ea typeface="宋体" pitchFamily="2" charset="-122"/>
                      </a:endParaRPr>
                    </a:p>
                  </a:txBody>
                  <a:tcPr marL="99060" marR="99060"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en-US" altLang="zh-CN" sz="1500" b="1" i="0" u="none" strike="noStrike" cap="none" normalizeH="0" baseline="0">
                          <a:ln>
                            <a:noFill/>
                          </a:ln>
                          <a:solidFill>
                            <a:schemeClr val="tx2"/>
                          </a:solidFill>
                          <a:effectLst/>
                          <a:latin typeface="宋体" pitchFamily="2" charset="-122"/>
                          <a:ea typeface="宋体" pitchFamily="2" charset="-122"/>
                        </a:rPr>
                        <a:t>6</a:t>
                      </a:r>
                      <a:endParaRPr kumimoji="0" lang="en-US" altLang="zh-CN" sz="1500" b="1" i="0" u="none" strike="noStrike" cap="none" normalizeH="0" baseline="0">
                        <a:ln>
                          <a:noFill/>
                        </a:ln>
                        <a:solidFill>
                          <a:schemeClr val="tx2"/>
                        </a:solidFill>
                        <a:effectLst/>
                        <a:latin typeface="Arial" pitchFamily="34" charset="0"/>
                        <a:ea typeface="宋体" pitchFamily="2" charset="-122"/>
                      </a:endParaRPr>
                    </a:p>
                  </a:txBody>
                  <a:tcPr marL="99060" marR="99060"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19088">
                <a:tc>
                  <a:txBody>
                    <a:bodyPr/>
                    <a:lstStyle/>
                    <a:p>
                      <a:pPr marL="0" marR="0" lvl="0" indent="0" algn="l"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zh-CN" altLang="en-US" sz="1500" b="1" i="0" u="none" strike="noStrike" cap="none" normalizeH="0" baseline="0">
                          <a:ln>
                            <a:noFill/>
                          </a:ln>
                          <a:solidFill>
                            <a:schemeClr val="tx2"/>
                          </a:solidFill>
                          <a:effectLst/>
                          <a:latin typeface="宋体" pitchFamily="2" charset="-122"/>
                          <a:ea typeface="宋体" pitchFamily="2" charset="-122"/>
                        </a:rPr>
                        <a:t>证书请求载荷（</a:t>
                      </a:r>
                      <a:r>
                        <a:rPr kumimoji="0" lang="en-US" altLang="zh-CN" sz="1500" b="1" i="0" u="none" strike="noStrike" cap="none" normalizeH="0" baseline="0">
                          <a:ln>
                            <a:noFill/>
                          </a:ln>
                          <a:solidFill>
                            <a:schemeClr val="tx2"/>
                          </a:solidFill>
                          <a:effectLst/>
                          <a:latin typeface="宋体" pitchFamily="2" charset="-122"/>
                          <a:ea typeface="宋体" pitchFamily="2" charset="-122"/>
                        </a:rPr>
                        <a:t>Certificate Request</a:t>
                      </a:r>
                      <a:r>
                        <a:rPr kumimoji="0" lang="zh-CN" altLang="en-US" sz="1500" b="1" i="0" u="none" strike="noStrike" cap="none" normalizeH="0" baseline="0">
                          <a:ln>
                            <a:noFill/>
                          </a:ln>
                          <a:solidFill>
                            <a:schemeClr val="tx2"/>
                          </a:solidFill>
                          <a:effectLst/>
                          <a:latin typeface="宋体" pitchFamily="2" charset="-122"/>
                          <a:ea typeface="宋体" pitchFamily="2" charset="-122"/>
                        </a:rPr>
                        <a:t>）</a:t>
                      </a:r>
                      <a:endParaRPr kumimoji="0" lang="zh-CN" altLang="en-US" sz="1500" b="1" i="0" u="none" strike="noStrike" cap="none" normalizeH="0" baseline="0">
                        <a:ln>
                          <a:noFill/>
                        </a:ln>
                        <a:solidFill>
                          <a:schemeClr val="tx2"/>
                        </a:solidFill>
                        <a:effectLst/>
                        <a:latin typeface="Arial" pitchFamily="34" charset="0"/>
                        <a:ea typeface="宋体" pitchFamily="2" charset="-122"/>
                      </a:endParaRPr>
                    </a:p>
                  </a:txBody>
                  <a:tcPr marL="99060" marR="99060"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en-US" altLang="zh-CN" sz="1500" b="1" i="0" u="none" strike="noStrike" cap="none" normalizeH="0" baseline="0">
                          <a:ln>
                            <a:noFill/>
                          </a:ln>
                          <a:solidFill>
                            <a:schemeClr val="tx2"/>
                          </a:solidFill>
                          <a:effectLst/>
                          <a:latin typeface="宋体" pitchFamily="2" charset="-122"/>
                          <a:ea typeface="宋体" pitchFamily="2" charset="-122"/>
                        </a:rPr>
                        <a:t>7</a:t>
                      </a:r>
                      <a:endParaRPr kumimoji="0" lang="en-US" altLang="zh-CN" sz="1500" b="1" i="0" u="none" strike="noStrike" cap="none" normalizeH="0" baseline="0">
                        <a:ln>
                          <a:noFill/>
                        </a:ln>
                        <a:solidFill>
                          <a:schemeClr val="tx2"/>
                        </a:solidFill>
                        <a:effectLst/>
                        <a:latin typeface="Arial" pitchFamily="34" charset="0"/>
                        <a:ea typeface="宋体" pitchFamily="2" charset="-122"/>
                      </a:endParaRPr>
                    </a:p>
                  </a:txBody>
                  <a:tcPr marL="99060" marR="99060"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19088">
                <a:tc>
                  <a:txBody>
                    <a:bodyPr/>
                    <a:lstStyle/>
                    <a:p>
                      <a:pPr marL="0" marR="0" lvl="0" indent="0" algn="l"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en-US" altLang="zh-CN" sz="1500" b="1" i="0" u="none" strike="noStrike" cap="none" normalizeH="0" baseline="0">
                          <a:ln>
                            <a:noFill/>
                          </a:ln>
                          <a:solidFill>
                            <a:schemeClr val="tx2"/>
                          </a:solidFill>
                          <a:effectLst/>
                          <a:latin typeface="宋体" pitchFamily="2" charset="-122"/>
                          <a:ea typeface="宋体" pitchFamily="2" charset="-122"/>
                        </a:rPr>
                        <a:t>HASH</a:t>
                      </a:r>
                      <a:r>
                        <a:rPr kumimoji="0" lang="zh-CN" altLang="en-US" sz="1500" b="1" i="0" u="none" strike="noStrike" cap="none" normalizeH="0" baseline="0">
                          <a:ln>
                            <a:noFill/>
                          </a:ln>
                          <a:solidFill>
                            <a:schemeClr val="tx2"/>
                          </a:solidFill>
                          <a:effectLst/>
                          <a:latin typeface="宋体" pitchFamily="2" charset="-122"/>
                          <a:ea typeface="宋体" pitchFamily="2" charset="-122"/>
                        </a:rPr>
                        <a:t>载荷（</a:t>
                      </a:r>
                      <a:r>
                        <a:rPr kumimoji="0" lang="en-US" altLang="zh-CN" sz="1500" b="1" i="0" u="none" strike="noStrike" cap="none" normalizeH="0" baseline="0">
                          <a:ln>
                            <a:noFill/>
                          </a:ln>
                          <a:solidFill>
                            <a:schemeClr val="tx2"/>
                          </a:solidFill>
                          <a:effectLst/>
                          <a:latin typeface="宋体" pitchFamily="2" charset="-122"/>
                          <a:ea typeface="宋体" pitchFamily="2" charset="-122"/>
                        </a:rPr>
                        <a:t>Hash</a:t>
                      </a:r>
                      <a:r>
                        <a:rPr kumimoji="0" lang="zh-CN" altLang="en-US" sz="1500" b="1" i="0" u="none" strike="noStrike" cap="none" normalizeH="0" baseline="0">
                          <a:ln>
                            <a:noFill/>
                          </a:ln>
                          <a:solidFill>
                            <a:schemeClr val="tx2"/>
                          </a:solidFill>
                          <a:effectLst/>
                          <a:latin typeface="宋体" pitchFamily="2" charset="-122"/>
                          <a:ea typeface="宋体" pitchFamily="2" charset="-122"/>
                        </a:rPr>
                        <a:t>）</a:t>
                      </a:r>
                      <a:endParaRPr kumimoji="0" lang="zh-CN" altLang="en-US" sz="1500" b="1" i="0" u="none" strike="noStrike" cap="none" normalizeH="0" baseline="0">
                        <a:ln>
                          <a:noFill/>
                        </a:ln>
                        <a:solidFill>
                          <a:schemeClr val="tx2"/>
                        </a:solidFill>
                        <a:effectLst/>
                        <a:latin typeface="Arial" pitchFamily="34" charset="0"/>
                        <a:ea typeface="宋体" pitchFamily="2" charset="-122"/>
                      </a:endParaRPr>
                    </a:p>
                  </a:txBody>
                  <a:tcPr marL="99060" marR="99060"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en-US" altLang="zh-CN" sz="1500" b="1" i="0" u="none" strike="noStrike" cap="none" normalizeH="0" baseline="0">
                          <a:ln>
                            <a:noFill/>
                          </a:ln>
                          <a:solidFill>
                            <a:schemeClr val="tx2"/>
                          </a:solidFill>
                          <a:effectLst/>
                          <a:latin typeface="宋体" pitchFamily="2" charset="-122"/>
                          <a:ea typeface="宋体" pitchFamily="2" charset="-122"/>
                        </a:rPr>
                        <a:t>8</a:t>
                      </a:r>
                      <a:endParaRPr kumimoji="0" lang="en-US" altLang="zh-CN" sz="1500" b="1" i="0" u="none" strike="noStrike" cap="none" normalizeH="0" baseline="0">
                        <a:ln>
                          <a:noFill/>
                        </a:ln>
                        <a:solidFill>
                          <a:schemeClr val="tx2"/>
                        </a:solidFill>
                        <a:effectLst/>
                        <a:latin typeface="Arial" pitchFamily="34" charset="0"/>
                        <a:ea typeface="宋体" pitchFamily="2" charset="-122"/>
                      </a:endParaRPr>
                    </a:p>
                  </a:txBody>
                  <a:tcPr marL="99060" marR="99060"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319088">
                <a:tc>
                  <a:txBody>
                    <a:bodyPr/>
                    <a:lstStyle/>
                    <a:p>
                      <a:pPr marL="0" marR="0" lvl="0" indent="0" algn="l"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zh-CN" altLang="en-US" sz="1500" b="1" i="0" u="none" strike="noStrike" cap="none" normalizeH="0" baseline="0">
                          <a:ln>
                            <a:noFill/>
                          </a:ln>
                          <a:solidFill>
                            <a:schemeClr val="tx2"/>
                          </a:solidFill>
                          <a:effectLst/>
                          <a:latin typeface="宋体" pitchFamily="2" charset="-122"/>
                          <a:ea typeface="宋体" pitchFamily="2" charset="-122"/>
                        </a:rPr>
                        <a:t>签名载荷（</a:t>
                      </a:r>
                      <a:r>
                        <a:rPr kumimoji="0" lang="en-US" altLang="zh-CN" sz="1500" b="1" i="0" u="none" strike="noStrike" cap="none" normalizeH="0" baseline="0">
                          <a:ln>
                            <a:noFill/>
                          </a:ln>
                          <a:solidFill>
                            <a:schemeClr val="tx2"/>
                          </a:solidFill>
                          <a:effectLst/>
                          <a:latin typeface="宋体" pitchFamily="2" charset="-122"/>
                          <a:ea typeface="宋体" pitchFamily="2" charset="-122"/>
                        </a:rPr>
                        <a:t>Signature</a:t>
                      </a:r>
                      <a:r>
                        <a:rPr kumimoji="0" lang="zh-CN" altLang="en-US" sz="1500" b="1" i="0" u="none" strike="noStrike" cap="none" normalizeH="0" baseline="0">
                          <a:ln>
                            <a:noFill/>
                          </a:ln>
                          <a:solidFill>
                            <a:schemeClr val="tx2"/>
                          </a:solidFill>
                          <a:effectLst/>
                          <a:latin typeface="宋体" pitchFamily="2" charset="-122"/>
                          <a:ea typeface="宋体" pitchFamily="2" charset="-122"/>
                        </a:rPr>
                        <a:t>）</a:t>
                      </a:r>
                      <a:endParaRPr kumimoji="0" lang="zh-CN" altLang="en-US" sz="1500" b="1" i="0" u="none" strike="noStrike" cap="none" normalizeH="0" baseline="0">
                        <a:ln>
                          <a:noFill/>
                        </a:ln>
                        <a:solidFill>
                          <a:schemeClr val="tx2"/>
                        </a:solidFill>
                        <a:effectLst/>
                        <a:latin typeface="Arial" pitchFamily="34" charset="0"/>
                        <a:ea typeface="宋体" pitchFamily="2" charset="-122"/>
                      </a:endParaRPr>
                    </a:p>
                  </a:txBody>
                  <a:tcPr marL="99060" marR="99060"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en-US" altLang="zh-CN" sz="1500" b="1" i="0" u="none" strike="noStrike" cap="none" normalizeH="0" baseline="0">
                          <a:ln>
                            <a:noFill/>
                          </a:ln>
                          <a:solidFill>
                            <a:schemeClr val="tx2"/>
                          </a:solidFill>
                          <a:effectLst/>
                          <a:latin typeface="宋体" pitchFamily="2" charset="-122"/>
                          <a:ea typeface="宋体" pitchFamily="2" charset="-122"/>
                        </a:rPr>
                        <a:t>9</a:t>
                      </a:r>
                      <a:endParaRPr kumimoji="0" lang="en-US" altLang="zh-CN" sz="1500" b="1" i="0" u="none" strike="noStrike" cap="none" normalizeH="0" baseline="0">
                        <a:ln>
                          <a:noFill/>
                        </a:ln>
                        <a:solidFill>
                          <a:schemeClr val="tx2"/>
                        </a:solidFill>
                        <a:effectLst/>
                        <a:latin typeface="Arial" pitchFamily="34" charset="0"/>
                        <a:ea typeface="宋体" pitchFamily="2" charset="-122"/>
                      </a:endParaRPr>
                    </a:p>
                  </a:txBody>
                  <a:tcPr marL="99060" marR="99060"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319088">
                <a:tc>
                  <a:txBody>
                    <a:bodyPr/>
                    <a:lstStyle/>
                    <a:p>
                      <a:pPr marL="0" marR="0" lvl="0" indent="0" algn="l"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en-US" altLang="zh-CN" sz="1500" b="1" i="0" u="none" strike="noStrike" cap="none" normalizeH="0" baseline="0">
                          <a:ln>
                            <a:noFill/>
                          </a:ln>
                          <a:solidFill>
                            <a:schemeClr val="tx2"/>
                          </a:solidFill>
                          <a:effectLst/>
                          <a:latin typeface="宋体" pitchFamily="2" charset="-122"/>
                          <a:ea typeface="宋体" pitchFamily="2" charset="-122"/>
                        </a:rPr>
                        <a:t>NONCE</a:t>
                      </a:r>
                      <a:r>
                        <a:rPr kumimoji="0" lang="zh-CN" altLang="en-US" sz="1500" b="1" i="0" u="none" strike="noStrike" cap="none" normalizeH="0" baseline="0">
                          <a:ln>
                            <a:noFill/>
                          </a:ln>
                          <a:solidFill>
                            <a:schemeClr val="tx2"/>
                          </a:solidFill>
                          <a:effectLst/>
                          <a:latin typeface="宋体" pitchFamily="2" charset="-122"/>
                          <a:ea typeface="宋体" pitchFamily="2" charset="-122"/>
                        </a:rPr>
                        <a:t>载荷（</a:t>
                      </a:r>
                      <a:r>
                        <a:rPr kumimoji="0" lang="en-US" altLang="zh-CN" sz="1500" b="1" i="0" u="none" strike="noStrike" cap="none" normalizeH="0" baseline="0">
                          <a:ln>
                            <a:noFill/>
                          </a:ln>
                          <a:solidFill>
                            <a:schemeClr val="tx2"/>
                          </a:solidFill>
                          <a:effectLst/>
                          <a:latin typeface="宋体" pitchFamily="2" charset="-122"/>
                          <a:ea typeface="宋体" pitchFamily="2" charset="-122"/>
                        </a:rPr>
                        <a:t>Nonce</a:t>
                      </a:r>
                      <a:r>
                        <a:rPr kumimoji="0" lang="zh-CN" altLang="en-US" sz="1500" b="1" i="0" u="none" strike="noStrike" cap="none" normalizeH="0" baseline="0">
                          <a:ln>
                            <a:noFill/>
                          </a:ln>
                          <a:solidFill>
                            <a:schemeClr val="tx2"/>
                          </a:solidFill>
                          <a:effectLst/>
                          <a:latin typeface="宋体" pitchFamily="2" charset="-122"/>
                          <a:ea typeface="宋体" pitchFamily="2" charset="-122"/>
                        </a:rPr>
                        <a:t>）</a:t>
                      </a:r>
                      <a:endParaRPr kumimoji="0" lang="zh-CN" altLang="en-US" sz="1500" b="1" i="0" u="none" strike="noStrike" cap="none" normalizeH="0" baseline="0">
                        <a:ln>
                          <a:noFill/>
                        </a:ln>
                        <a:solidFill>
                          <a:schemeClr val="tx2"/>
                        </a:solidFill>
                        <a:effectLst/>
                        <a:latin typeface="Arial" pitchFamily="34" charset="0"/>
                        <a:ea typeface="宋体" pitchFamily="2" charset="-122"/>
                      </a:endParaRPr>
                    </a:p>
                  </a:txBody>
                  <a:tcPr marL="99060" marR="99060"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en-US" altLang="zh-CN" sz="1500" b="1" i="0" u="none" strike="noStrike" cap="none" normalizeH="0" baseline="0">
                          <a:ln>
                            <a:noFill/>
                          </a:ln>
                          <a:solidFill>
                            <a:schemeClr val="tx2"/>
                          </a:solidFill>
                          <a:effectLst/>
                          <a:latin typeface="宋体" pitchFamily="2" charset="-122"/>
                          <a:ea typeface="宋体" pitchFamily="2" charset="-122"/>
                        </a:rPr>
                        <a:t>10</a:t>
                      </a:r>
                      <a:endParaRPr kumimoji="0" lang="en-US" altLang="zh-CN" sz="1500" b="1" i="0" u="none" strike="noStrike" cap="none" normalizeH="0" baseline="0">
                        <a:ln>
                          <a:noFill/>
                        </a:ln>
                        <a:solidFill>
                          <a:schemeClr val="tx2"/>
                        </a:solidFill>
                        <a:effectLst/>
                        <a:latin typeface="Arial" pitchFamily="34" charset="0"/>
                        <a:ea typeface="宋体" pitchFamily="2" charset="-122"/>
                      </a:endParaRPr>
                    </a:p>
                  </a:txBody>
                  <a:tcPr marL="99060" marR="99060"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r h="319088">
                <a:tc>
                  <a:txBody>
                    <a:bodyPr/>
                    <a:lstStyle/>
                    <a:p>
                      <a:pPr marL="0" marR="0" lvl="0" indent="0" algn="l"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zh-CN" altLang="en-US" sz="1500" b="1" i="0" u="none" strike="noStrike" cap="none" normalizeH="0" baseline="0">
                          <a:ln>
                            <a:noFill/>
                          </a:ln>
                          <a:solidFill>
                            <a:schemeClr val="tx2"/>
                          </a:solidFill>
                          <a:effectLst/>
                          <a:latin typeface="宋体" pitchFamily="2" charset="-122"/>
                          <a:ea typeface="宋体" pitchFamily="2" charset="-122"/>
                        </a:rPr>
                        <a:t>通知载荷（</a:t>
                      </a:r>
                      <a:r>
                        <a:rPr kumimoji="0" lang="en-US" altLang="zh-CN" sz="1500" b="1" i="0" u="none" strike="noStrike" cap="none" normalizeH="0" baseline="0">
                          <a:ln>
                            <a:noFill/>
                          </a:ln>
                          <a:solidFill>
                            <a:schemeClr val="tx2"/>
                          </a:solidFill>
                          <a:effectLst/>
                          <a:latin typeface="宋体" pitchFamily="2" charset="-122"/>
                          <a:ea typeface="宋体" pitchFamily="2" charset="-122"/>
                        </a:rPr>
                        <a:t>Notification</a:t>
                      </a:r>
                      <a:r>
                        <a:rPr kumimoji="0" lang="zh-CN" altLang="en-US" sz="1500" b="1" i="0" u="none" strike="noStrike" cap="none" normalizeH="0" baseline="0">
                          <a:ln>
                            <a:noFill/>
                          </a:ln>
                          <a:solidFill>
                            <a:schemeClr val="tx2"/>
                          </a:solidFill>
                          <a:effectLst/>
                          <a:latin typeface="宋体" pitchFamily="2" charset="-122"/>
                          <a:ea typeface="宋体" pitchFamily="2" charset="-122"/>
                        </a:rPr>
                        <a:t>）</a:t>
                      </a:r>
                      <a:endParaRPr kumimoji="0" lang="zh-CN" altLang="en-US" sz="1500" b="1" i="0" u="none" strike="noStrike" cap="none" normalizeH="0" baseline="0">
                        <a:ln>
                          <a:noFill/>
                        </a:ln>
                        <a:solidFill>
                          <a:schemeClr val="tx2"/>
                        </a:solidFill>
                        <a:effectLst/>
                        <a:latin typeface="Arial" pitchFamily="34" charset="0"/>
                        <a:ea typeface="宋体" pitchFamily="2" charset="-122"/>
                      </a:endParaRPr>
                    </a:p>
                  </a:txBody>
                  <a:tcPr marL="99060" marR="99060"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en-US" altLang="zh-CN" sz="1500" b="1" i="0" u="none" strike="noStrike" cap="none" normalizeH="0" baseline="0">
                          <a:ln>
                            <a:noFill/>
                          </a:ln>
                          <a:solidFill>
                            <a:schemeClr val="tx2"/>
                          </a:solidFill>
                          <a:effectLst/>
                          <a:latin typeface="宋体" pitchFamily="2" charset="-122"/>
                          <a:ea typeface="宋体" pitchFamily="2" charset="-122"/>
                        </a:rPr>
                        <a:t>11</a:t>
                      </a:r>
                      <a:endParaRPr kumimoji="0" lang="en-US" altLang="zh-CN" sz="1500" b="1" i="0" u="none" strike="noStrike" cap="none" normalizeH="0" baseline="0">
                        <a:ln>
                          <a:noFill/>
                        </a:ln>
                        <a:solidFill>
                          <a:schemeClr val="tx2"/>
                        </a:solidFill>
                        <a:effectLst/>
                        <a:latin typeface="Arial" pitchFamily="34" charset="0"/>
                        <a:ea typeface="宋体" pitchFamily="2" charset="-122"/>
                      </a:endParaRPr>
                    </a:p>
                  </a:txBody>
                  <a:tcPr marL="99060" marR="99060"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2"/>
                  </a:ext>
                </a:extLst>
              </a:tr>
              <a:tr h="319088">
                <a:tc>
                  <a:txBody>
                    <a:bodyPr/>
                    <a:lstStyle/>
                    <a:p>
                      <a:pPr marL="0" marR="0" lvl="0" indent="0" algn="l"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zh-CN" altLang="en-US" sz="1500" b="1" i="0" u="none" strike="noStrike" cap="none" normalizeH="0" baseline="0">
                          <a:ln>
                            <a:noFill/>
                          </a:ln>
                          <a:solidFill>
                            <a:schemeClr val="tx2"/>
                          </a:solidFill>
                          <a:effectLst/>
                          <a:latin typeface="宋体" pitchFamily="2" charset="-122"/>
                          <a:ea typeface="宋体" pitchFamily="2" charset="-122"/>
                        </a:rPr>
                        <a:t>删除载荷（</a:t>
                      </a:r>
                      <a:r>
                        <a:rPr kumimoji="0" lang="en-US" altLang="zh-CN" sz="1500" b="1" i="0" u="none" strike="noStrike" cap="none" normalizeH="0" baseline="0">
                          <a:ln>
                            <a:noFill/>
                          </a:ln>
                          <a:solidFill>
                            <a:schemeClr val="tx2"/>
                          </a:solidFill>
                          <a:effectLst/>
                          <a:latin typeface="宋体" pitchFamily="2" charset="-122"/>
                          <a:ea typeface="宋体" pitchFamily="2" charset="-122"/>
                        </a:rPr>
                        <a:t>Delete</a:t>
                      </a:r>
                      <a:r>
                        <a:rPr kumimoji="0" lang="zh-CN" altLang="en-US" sz="1500" b="1" i="0" u="none" strike="noStrike" cap="none" normalizeH="0" baseline="0">
                          <a:ln>
                            <a:noFill/>
                          </a:ln>
                          <a:solidFill>
                            <a:schemeClr val="tx2"/>
                          </a:solidFill>
                          <a:effectLst/>
                          <a:latin typeface="宋体" pitchFamily="2" charset="-122"/>
                          <a:ea typeface="宋体" pitchFamily="2" charset="-122"/>
                        </a:rPr>
                        <a:t>）</a:t>
                      </a:r>
                      <a:endParaRPr kumimoji="0" lang="zh-CN" altLang="en-US" sz="1500" b="1" i="0" u="none" strike="noStrike" cap="none" normalizeH="0" baseline="0">
                        <a:ln>
                          <a:noFill/>
                        </a:ln>
                        <a:solidFill>
                          <a:schemeClr val="tx2"/>
                        </a:solidFill>
                        <a:effectLst/>
                        <a:latin typeface="Arial" pitchFamily="34" charset="0"/>
                        <a:ea typeface="宋体" pitchFamily="2" charset="-122"/>
                      </a:endParaRPr>
                    </a:p>
                  </a:txBody>
                  <a:tcPr marL="99060" marR="99060"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en-US" altLang="zh-CN" sz="1500" b="1" i="0" u="none" strike="noStrike" cap="none" normalizeH="0" baseline="0">
                          <a:ln>
                            <a:noFill/>
                          </a:ln>
                          <a:solidFill>
                            <a:schemeClr val="tx2"/>
                          </a:solidFill>
                          <a:effectLst/>
                          <a:latin typeface="宋体" pitchFamily="2" charset="-122"/>
                          <a:ea typeface="宋体" pitchFamily="2" charset="-122"/>
                        </a:rPr>
                        <a:t>12</a:t>
                      </a:r>
                      <a:endParaRPr kumimoji="0" lang="en-US" altLang="zh-CN" sz="1500" b="1" i="0" u="none" strike="noStrike" cap="none" normalizeH="0" baseline="0">
                        <a:ln>
                          <a:noFill/>
                        </a:ln>
                        <a:solidFill>
                          <a:schemeClr val="tx2"/>
                        </a:solidFill>
                        <a:effectLst/>
                        <a:latin typeface="Arial" pitchFamily="34" charset="0"/>
                        <a:ea typeface="宋体" pitchFamily="2" charset="-122"/>
                      </a:endParaRPr>
                    </a:p>
                  </a:txBody>
                  <a:tcPr marL="99060" marR="99060"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3"/>
                  </a:ext>
                </a:extLst>
              </a:tr>
              <a:tr h="319088">
                <a:tc>
                  <a:txBody>
                    <a:bodyPr/>
                    <a:lstStyle/>
                    <a:p>
                      <a:pPr marL="0" marR="0" lvl="0" indent="0" algn="l"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zh-CN" altLang="en-US" sz="1500" b="1" i="0" u="none" strike="noStrike" cap="none" normalizeH="0" baseline="0" dirty="0">
                          <a:ln>
                            <a:noFill/>
                          </a:ln>
                          <a:solidFill>
                            <a:schemeClr val="tx2"/>
                          </a:solidFill>
                          <a:effectLst/>
                          <a:latin typeface="宋体" pitchFamily="2" charset="-122"/>
                          <a:ea typeface="宋体" pitchFamily="2" charset="-122"/>
                        </a:rPr>
                        <a:t>厂商载荷（</a:t>
                      </a:r>
                      <a:r>
                        <a:rPr kumimoji="0" lang="en-US" altLang="zh-CN" sz="1500" b="1" i="0" u="none" strike="noStrike" cap="none" normalizeH="0" baseline="0" dirty="0">
                          <a:ln>
                            <a:noFill/>
                          </a:ln>
                          <a:solidFill>
                            <a:schemeClr val="tx2"/>
                          </a:solidFill>
                          <a:effectLst/>
                          <a:latin typeface="宋体" pitchFamily="2" charset="-122"/>
                          <a:ea typeface="宋体" pitchFamily="2" charset="-122"/>
                        </a:rPr>
                        <a:t>Vendor</a:t>
                      </a:r>
                      <a:r>
                        <a:rPr kumimoji="0" lang="zh-CN" altLang="en-US" sz="1500" b="1" i="0" u="none" strike="noStrike" cap="none" normalizeH="0" baseline="0" dirty="0">
                          <a:ln>
                            <a:noFill/>
                          </a:ln>
                          <a:solidFill>
                            <a:schemeClr val="tx2"/>
                          </a:solidFill>
                          <a:effectLst/>
                          <a:latin typeface="宋体" pitchFamily="2" charset="-122"/>
                          <a:ea typeface="宋体" pitchFamily="2" charset="-122"/>
                        </a:rPr>
                        <a:t>）</a:t>
                      </a:r>
                      <a:endParaRPr kumimoji="0" lang="zh-CN" altLang="en-US" sz="1500" b="1" i="0" u="none" strike="noStrike" cap="none" normalizeH="0" baseline="0" dirty="0">
                        <a:ln>
                          <a:noFill/>
                        </a:ln>
                        <a:solidFill>
                          <a:schemeClr val="tx2"/>
                        </a:solidFill>
                        <a:effectLst/>
                        <a:latin typeface="Arial" pitchFamily="34" charset="0"/>
                        <a:ea typeface="宋体" pitchFamily="2" charset="-122"/>
                      </a:endParaRPr>
                    </a:p>
                  </a:txBody>
                  <a:tcPr marL="99060" marR="99060"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en-US" altLang="zh-CN" sz="1500" b="1" i="0" u="none" strike="noStrike" cap="none" normalizeH="0" baseline="0">
                          <a:ln>
                            <a:noFill/>
                          </a:ln>
                          <a:solidFill>
                            <a:schemeClr val="tx2"/>
                          </a:solidFill>
                          <a:effectLst/>
                          <a:latin typeface="宋体" pitchFamily="2" charset="-122"/>
                          <a:ea typeface="宋体" pitchFamily="2" charset="-122"/>
                        </a:rPr>
                        <a:t>13</a:t>
                      </a:r>
                      <a:endParaRPr kumimoji="0" lang="en-US" altLang="zh-CN" sz="1500" b="1" i="0" u="none" strike="noStrike" cap="none" normalizeH="0" baseline="0">
                        <a:ln>
                          <a:noFill/>
                        </a:ln>
                        <a:solidFill>
                          <a:schemeClr val="tx2"/>
                        </a:solidFill>
                        <a:effectLst/>
                        <a:latin typeface="Arial" pitchFamily="34" charset="0"/>
                        <a:ea typeface="宋体" pitchFamily="2" charset="-122"/>
                      </a:endParaRPr>
                    </a:p>
                  </a:txBody>
                  <a:tcPr marL="99060" marR="99060"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4"/>
                  </a:ext>
                </a:extLst>
              </a:tr>
              <a:tr h="319088">
                <a:tc>
                  <a:txBody>
                    <a:bodyPr/>
                    <a:lstStyle/>
                    <a:p>
                      <a:pPr marL="0" marR="0" lvl="0" indent="0" algn="l"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zh-CN" altLang="en-US" sz="1500" b="1" i="0" u="none" strike="noStrike" cap="none" normalizeH="0" baseline="0" dirty="0">
                          <a:ln>
                            <a:noFill/>
                          </a:ln>
                          <a:solidFill>
                            <a:schemeClr val="tx2"/>
                          </a:solidFill>
                          <a:effectLst/>
                          <a:latin typeface="宋体" pitchFamily="2" charset="-122"/>
                          <a:ea typeface="宋体" pitchFamily="2" charset="-122"/>
                        </a:rPr>
                        <a:t>保留</a:t>
                      </a:r>
                      <a:endParaRPr kumimoji="0" lang="zh-CN" altLang="en-US" sz="1500" b="1" i="0" u="none" strike="noStrike" cap="none" normalizeH="0" baseline="0" dirty="0">
                        <a:ln>
                          <a:noFill/>
                        </a:ln>
                        <a:solidFill>
                          <a:schemeClr val="tx2"/>
                        </a:solidFill>
                        <a:effectLst/>
                        <a:latin typeface="Arial" pitchFamily="34" charset="0"/>
                        <a:ea typeface="宋体" pitchFamily="2" charset="-122"/>
                      </a:endParaRPr>
                    </a:p>
                  </a:txBody>
                  <a:tcPr marL="99060" marR="99060"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en-US" altLang="zh-CN" sz="1500" b="1" i="0" u="none" strike="noStrike" cap="none" normalizeH="0" baseline="0" dirty="0">
                          <a:ln>
                            <a:noFill/>
                          </a:ln>
                          <a:solidFill>
                            <a:schemeClr val="tx2"/>
                          </a:solidFill>
                          <a:effectLst/>
                          <a:latin typeface="宋体" pitchFamily="2" charset="-122"/>
                          <a:ea typeface="宋体" pitchFamily="2" charset="-122"/>
                        </a:rPr>
                        <a:t>14-127</a:t>
                      </a:r>
                      <a:endParaRPr kumimoji="0" lang="en-US" altLang="zh-CN" sz="1500" b="1" i="0" u="none" strike="noStrike" cap="none" normalizeH="0" baseline="0" dirty="0">
                        <a:ln>
                          <a:noFill/>
                        </a:ln>
                        <a:solidFill>
                          <a:schemeClr val="tx2"/>
                        </a:solidFill>
                        <a:effectLst/>
                        <a:latin typeface="Arial" pitchFamily="34" charset="0"/>
                        <a:ea typeface="宋体" pitchFamily="2" charset="-122"/>
                      </a:endParaRPr>
                    </a:p>
                  </a:txBody>
                  <a:tcPr marL="99060" marR="99060"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5"/>
                  </a:ext>
                </a:extLst>
              </a:tr>
              <a:tr h="319088">
                <a:tc>
                  <a:txBody>
                    <a:bodyPr/>
                    <a:lstStyle/>
                    <a:p>
                      <a:pPr marL="0" marR="0" lvl="0" indent="0" algn="l"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zh-CN" altLang="en-US" sz="1500" b="1" i="0" u="none" strike="noStrike" cap="none" normalizeH="0" baseline="0">
                          <a:ln>
                            <a:noFill/>
                          </a:ln>
                          <a:solidFill>
                            <a:schemeClr val="tx2"/>
                          </a:solidFill>
                          <a:effectLst/>
                          <a:latin typeface="宋体" pitchFamily="2" charset="-122"/>
                          <a:ea typeface="宋体" pitchFamily="2" charset="-122"/>
                        </a:rPr>
                        <a:t>私有用途</a:t>
                      </a:r>
                      <a:endParaRPr kumimoji="0" lang="zh-CN" altLang="en-US" sz="1500" b="1" i="0" u="none" strike="noStrike" cap="none" normalizeH="0" baseline="0">
                        <a:ln>
                          <a:noFill/>
                        </a:ln>
                        <a:solidFill>
                          <a:schemeClr val="tx2"/>
                        </a:solidFill>
                        <a:effectLst/>
                        <a:latin typeface="Arial" pitchFamily="34" charset="0"/>
                        <a:ea typeface="宋体" pitchFamily="2" charset="-122"/>
                      </a:endParaRPr>
                    </a:p>
                  </a:txBody>
                  <a:tcPr marL="99060" marR="99060"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en-US" altLang="zh-CN" sz="1500" b="1" i="0" u="none" strike="noStrike" cap="none" normalizeH="0" baseline="0" dirty="0">
                          <a:ln>
                            <a:noFill/>
                          </a:ln>
                          <a:solidFill>
                            <a:schemeClr val="tx2"/>
                          </a:solidFill>
                          <a:effectLst/>
                          <a:latin typeface="宋体" pitchFamily="2" charset="-122"/>
                          <a:ea typeface="宋体" pitchFamily="2" charset="-122"/>
                        </a:rPr>
                        <a:t>128-255</a:t>
                      </a:r>
                      <a:endParaRPr kumimoji="0" lang="en-US" altLang="zh-CN" sz="1500" b="1" i="0" u="none" strike="noStrike" cap="none" normalizeH="0" baseline="0" dirty="0">
                        <a:ln>
                          <a:noFill/>
                        </a:ln>
                        <a:solidFill>
                          <a:schemeClr val="tx2"/>
                        </a:solidFill>
                        <a:effectLst/>
                        <a:latin typeface="Arial" pitchFamily="34" charset="0"/>
                        <a:ea typeface="宋体" pitchFamily="2" charset="-122"/>
                      </a:endParaRPr>
                    </a:p>
                  </a:txBody>
                  <a:tcPr marL="99060" marR="99060"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6"/>
                  </a:ext>
                </a:extLst>
              </a:tr>
            </a:tbl>
          </a:graphicData>
        </a:graphic>
      </p:graphicFrame>
      <p:sp>
        <p:nvSpPr>
          <p:cNvPr id="4" name="椭圆 3"/>
          <p:cNvSpPr/>
          <p:nvPr/>
        </p:nvSpPr>
        <p:spPr bwMode="auto">
          <a:xfrm>
            <a:off x="1064568" y="1700808"/>
            <a:ext cx="7272808" cy="432048"/>
          </a:xfrm>
          <a:prstGeom prst="ellipse">
            <a:avLst/>
          </a:prstGeom>
          <a:solidFill>
            <a:srgbClr val="FF0000">
              <a:alpha val="46000"/>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000000"/>
              </a:buClr>
              <a:buSzPct val="100000"/>
              <a:buFontTx/>
              <a:buNone/>
              <a:tabLst/>
            </a:pPr>
            <a:endParaRPr kumimoji="0" lang="zh-CN" altLang="en-US" sz="1800" b="0" i="0" u="none" strike="noStrike" cap="none" normalizeH="0" baseline="0">
              <a:ln>
                <a:noFill/>
              </a:ln>
              <a:solidFill>
                <a:schemeClr val="tx1"/>
              </a:solidFill>
              <a:effectLst/>
              <a:latin typeface="Arial" pitchFamily="34" charset="0"/>
              <a:ea typeface="宋体" pitchFamily="2" charset="-122"/>
            </a:endParaRPr>
          </a:p>
        </p:txBody>
      </p:sp>
      <p:sp>
        <p:nvSpPr>
          <p:cNvPr id="5" name="椭圆 4"/>
          <p:cNvSpPr/>
          <p:nvPr/>
        </p:nvSpPr>
        <p:spPr bwMode="auto">
          <a:xfrm>
            <a:off x="1064568" y="2636912"/>
            <a:ext cx="7272808" cy="432048"/>
          </a:xfrm>
          <a:prstGeom prst="ellipse">
            <a:avLst/>
          </a:prstGeom>
          <a:solidFill>
            <a:srgbClr val="FF0000">
              <a:alpha val="46000"/>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000000"/>
              </a:buClr>
              <a:buSzPct val="100000"/>
              <a:buFontTx/>
              <a:buNone/>
              <a:tabLst/>
            </a:pPr>
            <a:endParaRPr kumimoji="0" lang="zh-CN" altLang="en-US" sz="1800" b="0" i="0" u="none" strike="noStrike" cap="none" normalizeH="0" baseline="0">
              <a:ln>
                <a:noFill/>
              </a:ln>
              <a:solidFill>
                <a:schemeClr val="tx1"/>
              </a:solidFill>
              <a:effectLst/>
              <a:latin typeface="Arial" pitchFamily="34" charset="0"/>
              <a:ea typeface="宋体"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1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aphicFrame>
        <p:nvGraphicFramePr>
          <p:cNvPr id="69634" name="Group 2"/>
          <p:cNvGraphicFramePr>
            <a:graphicFrameLocks noGrp="1"/>
          </p:cNvGraphicFramePr>
          <p:nvPr/>
        </p:nvGraphicFramePr>
        <p:xfrm>
          <a:off x="428229" y="1701803"/>
          <a:ext cx="7642755" cy="2081531"/>
        </p:xfrm>
        <a:graphic>
          <a:graphicData uri="http://schemas.openxmlformats.org/drawingml/2006/table">
            <a:tbl>
              <a:tblPr/>
              <a:tblGrid>
                <a:gridCol w="1785144">
                  <a:extLst>
                    <a:ext uri="{9D8B030D-6E8A-4147-A177-3AD203B41FA5}">
                      <a16:colId xmlns:a16="http://schemas.microsoft.com/office/drawing/2014/main" val="20000"/>
                    </a:ext>
                  </a:extLst>
                </a:gridCol>
                <a:gridCol w="1042194">
                  <a:extLst>
                    <a:ext uri="{9D8B030D-6E8A-4147-A177-3AD203B41FA5}">
                      <a16:colId xmlns:a16="http://schemas.microsoft.com/office/drawing/2014/main" val="20001"/>
                    </a:ext>
                  </a:extLst>
                </a:gridCol>
                <a:gridCol w="1042194">
                  <a:extLst>
                    <a:ext uri="{9D8B030D-6E8A-4147-A177-3AD203B41FA5}">
                      <a16:colId xmlns:a16="http://schemas.microsoft.com/office/drawing/2014/main" val="20002"/>
                    </a:ext>
                  </a:extLst>
                </a:gridCol>
                <a:gridCol w="1934765">
                  <a:extLst>
                    <a:ext uri="{9D8B030D-6E8A-4147-A177-3AD203B41FA5}">
                      <a16:colId xmlns:a16="http://schemas.microsoft.com/office/drawing/2014/main" val="20003"/>
                    </a:ext>
                  </a:extLst>
                </a:gridCol>
                <a:gridCol w="1838458">
                  <a:extLst>
                    <a:ext uri="{9D8B030D-6E8A-4147-A177-3AD203B41FA5}">
                      <a16:colId xmlns:a16="http://schemas.microsoft.com/office/drawing/2014/main" val="20004"/>
                    </a:ext>
                  </a:extLst>
                </a:gridCol>
              </a:tblGrid>
              <a:tr h="384175">
                <a:tc gridSpan="5">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zh-CN" altLang="en-US" sz="2000" b="0" i="0" u="none" strike="noStrike" cap="none" normalizeH="0" baseline="0">
                          <a:ln>
                            <a:noFill/>
                          </a:ln>
                          <a:solidFill>
                            <a:schemeClr val="tx2"/>
                          </a:solidFill>
                          <a:effectLst/>
                          <a:latin typeface="Arial" pitchFamily="34" charset="0"/>
                          <a:ea typeface="宋体" pitchFamily="2" charset="-122"/>
                        </a:rPr>
                        <a:t>发起方</a:t>
                      </a:r>
                      <a:r>
                        <a:rPr kumimoji="0" lang="en-US" altLang="zh-CN" sz="2000" b="0" i="0" u="none" strike="noStrike" cap="none" normalizeH="0" baseline="0">
                          <a:ln>
                            <a:noFill/>
                          </a:ln>
                          <a:solidFill>
                            <a:schemeClr val="tx2"/>
                          </a:solidFill>
                          <a:effectLst/>
                          <a:latin typeface="Arial" pitchFamily="34" charset="0"/>
                          <a:ea typeface="宋体" pitchFamily="2" charset="-122"/>
                        </a:rPr>
                        <a:t>Cookie</a:t>
                      </a:r>
                    </a:p>
                  </a:txBody>
                  <a:tcPr marL="99060" marR="99060" horzOverflow="overflow">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0"/>
                  </a:ext>
                </a:extLst>
              </a:tr>
              <a:tr h="385763">
                <a:tc gridSpan="5">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zh-CN" altLang="en-US" sz="2000" b="0" i="0" u="none" strike="noStrike" cap="none" normalizeH="0" baseline="0">
                          <a:ln>
                            <a:noFill/>
                          </a:ln>
                          <a:solidFill>
                            <a:schemeClr val="tx2"/>
                          </a:solidFill>
                          <a:effectLst/>
                          <a:latin typeface="Arial" pitchFamily="34" charset="0"/>
                          <a:ea typeface="宋体" pitchFamily="2" charset="-122"/>
                        </a:rPr>
                        <a:t>应答方</a:t>
                      </a:r>
                      <a:r>
                        <a:rPr kumimoji="0" lang="en-US" altLang="zh-CN" sz="2000" b="0" i="0" u="none" strike="noStrike" cap="none" normalizeH="0" baseline="0">
                          <a:ln>
                            <a:noFill/>
                          </a:ln>
                          <a:solidFill>
                            <a:schemeClr val="tx2"/>
                          </a:solidFill>
                          <a:effectLst/>
                          <a:latin typeface="Arial" pitchFamily="34" charset="0"/>
                          <a:ea typeface="宋体" pitchFamily="2" charset="-122"/>
                        </a:rPr>
                        <a:t>Cookie</a:t>
                      </a:r>
                    </a:p>
                  </a:txBody>
                  <a:tcPr marL="99060" marR="99060" horzOverflow="overflow">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1"/>
                  </a:ext>
                </a:extLst>
              </a:tr>
              <a:tr h="420688">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altLang="zh-CN" sz="2000" b="0" i="0" u="none" strike="noStrike" cap="none" normalizeH="0" baseline="0">
                          <a:ln>
                            <a:noFill/>
                          </a:ln>
                          <a:solidFill>
                            <a:schemeClr val="tx2"/>
                          </a:solidFill>
                          <a:effectLst/>
                          <a:latin typeface="Arial" pitchFamily="34" charset="0"/>
                          <a:ea typeface="宋体" pitchFamily="2" charset="-122"/>
                        </a:rPr>
                        <a:t>KE</a:t>
                      </a:r>
                    </a:p>
                  </a:txBody>
                  <a:tcPr marL="99060" marR="99060"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zh-CN" altLang="en-US" sz="2000" b="0" i="0" u="none" strike="noStrike" cap="none" normalizeH="0" baseline="0">
                          <a:ln>
                            <a:noFill/>
                          </a:ln>
                          <a:solidFill>
                            <a:schemeClr val="tx2"/>
                          </a:solidFill>
                          <a:effectLst/>
                          <a:latin typeface="Arial" pitchFamily="34" charset="0"/>
                          <a:ea typeface="宋体" pitchFamily="2" charset="-122"/>
                        </a:rPr>
                        <a:t>主版本</a:t>
                      </a:r>
                    </a:p>
                  </a:txBody>
                  <a:tcPr marL="99060" marR="9906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zh-CN" altLang="en-US" sz="2000" b="0" i="0" u="none" strike="noStrike" cap="none" normalizeH="0" baseline="0">
                          <a:ln>
                            <a:noFill/>
                          </a:ln>
                          <a:solidFill>
                            <a:schemeClr val="tx2"/>
                          </a:solidFill>
                          <a:effectLst/>
                          <a:latin typeface="Arial" pitchFamily="34" charset="0"/>
                          <a:ea typeface="宋体" pitchFamily="2" charset="-122"/>
                        </a:rPr>
                        <a:t>次版本</a:t>
                      </a:r>
                    </a:p>
                  </a:txBody>
                  <a:tcPr marL="99060" marR="9906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zh-CN" altLang="en-US" sz="2000" b="0" i="0" u="none" strike="noStrike" cap="none" normalizeH="0" baseline="0">
                          <a:ln>
                            <a:noFill/>
                          </a:ln>
                          <a:solidFill>
                            <a:schemeClr val="tx2"/>
                          </a:solidFill>
                          <a:effectLst/>
                          <a:latin typeface="Arial" pitchFamily="34" charset="0"/>
                          <a:ea typeface="宋体" pitchFamily="2" charset="-122"/>
                        </a:rPr>
                        <a:t>交换类型</a:t>
                      </a:r>
                    </a:p>
                  </a:txBody>
                  <a:tcPr marL="99060" marR="9906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zh-CN" altLang="en-US" sz="2000" b="0" i="0" u="none" strike="noStrike" cap="none" normalizeH="0" baseline="0">
                          <a:ln>
                            <a:noFill/>
                          </a:ln>
                          <a:solidFill>
                            <a:schemeClr val="tx2"/>
                          </a:solidFill>
                          <a:effectLst/>
                          <a:latin typeface="Arial" pitchFamily="34" charset="0"/>
                          <a:ea typeface="宋体" pitchFamily="2" charset="-122"/>
                        </a:rPr>
                        <a:t>标志</a:t>
                      </a:r>
                    </a:p>
                  </a:txBody>
                  <a:tcPr marL="99060" marR="99060"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2"/>
                  </a:ext>
                </a:extLst>
              </a:tr>
              <a:tr h="420688">
                <a:tc gridSpan="5">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zh-CN" altLang="en-US" sz="2000" b="0" i="0" u="none" strike="noStrike" cap="none" normalizeH="0" baseline="0">
                          <a:ln>
                            <a:noFill/>
                          </a:ln>
                          <a:solidFill>
                            <a:schemeClr val="tx2"/>
                          </a:solidFill>
                          <a:effectLst/>
                          <a:latin typeface="Arial" pitchFamily="34" charset="0"/>
                          <a:ea typeface="宋体" pitchFamily="2" charset="-122"/>
                        </a:rPr>
                        <a:t>报文</a:t>
                      </a:r>
                      <a:r>
                        <a:rPr kumimoji="0" lang="en-US" altLang="zh-CN" sz="2000" b="0" i="0" u="none" strike="noStrike" cap="none" normalizeH="0" baseline="0">
                          <a:ln>
                            <a:noFill/>
                          </a:ln>
                          <a:solidFill>
                            <a:schemeClr val="tx2"/>
                          </a:solidFill>
                          <a:effectLst/>
                          <a:latin typeface="Arial" pitchFamily="34" charset="0"/>
                          <a:ea typeface="宋体" pitchFamily="2" charset="-122"/>
                        </a:rPr>
                        <a:t>ID</a:t>
                      </a:r>
                    </a:p>
                  </a:txBody>
                  <a:tcPr marL="99060" marR="99060" horzOverflow="overflow">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3"/>
                  </a:ext>
                </a:extLst>
              </a:tr>
              <a:tr h="447675">
                <a:tc gridSpan="5">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zh-CN" altLang="en-US" sz="2000" b="0" i="0" u="none" strike="noStrike" cap="none" normalizeH="0" baseline="0">
                          <a:ln>
                            <a:noFill/>
                          </a:ln>
                          <a:solidFill>
                            <a:schemeClr val="tx2"/>
                          </a:solidFill>
                          <a:effectLst/>
                          <a:latin typeface="Arial" pitchFamily="34" charset="0"/>
                          <a:ea typeface="宋体" pitchFamily="2" charset="-122"/>
                        </a:rPr>
                        <a:t>报文长度</a:t>
                      </a:r>
                    </a:p>
                  </a:txBody>
                  <a:tcPr marL="99060" marR="99060" horzOverflow="overflow">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FFFFFF"/>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4"/>
                  </a:ext>
                </a:extLst>
              </a:tr>
            </a:tbl>
          </a:graphicData>
        </a:graphic>
      </p:graphicFrame>
      <p:sp>
        <p:nvSpPr>
          <p:cNvPr id="69668" name="Text Box 36"/>
          <p:cNvSpPr txBox="1">
            <a:spLocks noChangeArrowheads="1"/>
          </p:cNvSpPr>
          <p:nvPr/>
        </p:nvSpPr>
        <p:spPr bwMode="auto">
          <a:xfrm>
            <a:off x="350838" y="1196976"/>
            <a:ext cx="7109639" cy="369332"/>
          </a:xfrm>
          <a:prstGeom prst="rect">
            <a:avLst/>
          </a:prstGeom>
          <a:solidFill>
            <a:schemeClr val="bg1"/>
          </a:solidFill>
          <a:ln w="9525">
            <a:noFill/>
            <a:miter lim="800000"/>
            <a:headEnd/>
            <a:tailEnd/>
          </a:ln>
          <a:effectLst/>
        </p:spPr>
        <p:txBody>
          <a:bodyPr wrap="none">
            <a:spAutoFit/>
          </a:bodyPr>
          <a:lstStyle/>
          <a:p>
            <a:pPr algn="l">
              <a:lnSpc>
                <a:spcPct val="100000"/>
              </a:lnSpc>
              <a:spcBef>
                <a:spcPct val="0"/>
              </a:spcBef>
              <a:buClr>
                <a:srgbClr val="000000"/>
              </a:buClr>
              <a:buSzPct val="100000"/>
              <a:buFontTx/>
              <a:buNone/>
            </a:pPr>
            <a:r>
              <a:rPr kumimoji="0" lang="en-US" altLang="zh-CN" sz="1800">
                <a:solidFill>
                  <a:srgbClr val="000000"/>
                </a:solidFill>
                <a:latin typeface="Arial" pitchFamily="34" charset="0"/>
              </a:rPr>
              <a:t>0                    7                        15                       23                         31</a:t>
            </a:r>
          </a:p>
        </p:txBody>
      </p:sp>
      <p:graphicFrame>
        <p:nvGraphicFramePr>
          <p:cNvPr id="69669" name="Group 37"/>
          <p:cNvGraphicFramePr>
            <a:graphicFrameLocks noGrp="1"/>
          </p:cNvGraphicFramePr>
          <p:nvPr/>
        </p:nvGraphicFramePr>
        <p:xfrm>
          <a:off x="416191" y="3789366"/>
          <a:ext cx="7654793" cy="1990727"/>
        </p:xfrm>
        <a:graphic>
          <a:graphicData uri="http://schemas.openxmlformats.org/drawingml/2006/table">
            <a:tbl>
              <a:tblPr/>
              <a:tblGrid>
                <a:gridCol w="2027635">
                  <a:extLst>
                    <a:ext uri="{9D8B030D-6E8A-4147-A177-3AD203B41FA5}">
                      <a16:colId xmlns:a16="http://schemas.microsoft.com/office/drawing/2014/main" val="20000"/>
                    </a:ext>
                  </a:extLst>
                </a:gridCol>
                <a:gridCol w="1883171">
                  <a:extLst>
                    <a:ext uri="{9D8B030D-6E8A-4147-A177-3AD203B41FA5}">
                      <a16:colId xmlns:a16="http://schemas.microsoft.com/office/drawing/2014/main" val="20001"/>
                    </a:ext>
                  </a:extLst>
                </a:gridCol>
                <a:gridCol w="3743987">
                  <a:extLst>
                    <a:ext uri="{9D8B030D-6E8A-4147-A177-3AD203B41FA5}">
                      <a16:colId xmlns:a16="http://schemas.microsoft.com/office/drawing/2014/main" val="20002"/>
                    </a:ext>
                  </a:extLst>
                </a:gridCol>
              </a:tblGrid>
              <a:tr h="490538">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altLang="zh-CN" sz="2000" b="0" i="0" u="none" strike="noStrike" cap="none" normalizeH="0" baseline="0" dirty="0">
                          <a:ln>
                            <a:noFill/>
                          </a:ln>
                          <a:solidFill>
                            <a:schemeClr val="tx2"/>
                          </a:solidFill>
                          <a:effectLst/>
                          <a:latin typeface="Arial" pitchFamily="34" charset="0"/>
                          <a:ea typeface="宋体" pitchFamily="2" charset="-122"/>
                        </a:rPr>
                        <a:t>Nonce</a:t>
                      </a:r>
                    </a:p>
                  </a:txBody>
                  <a:tcPr marL="99060" marR="99060"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altLang="zh-CN" sz="2000" b="0" i="0" u="none" strike="noStrike" cap="none" normalizeH="0" baseline="0">
                          <a:ln>
                            <a:noFill/>
                          </a:ln>
                          <a:solidFill>
                            <a:schemeClr val="tx2"/>
                          </a:solidFill>
                          <a:effectLst/>
                          <a:latin typeface="Arial" pitchFamily="34" charset="0"/>
                          <a:ea typeface="宋体" pitchFamily="2" charset="-122"/>
                        </a:rPr>
                        <a:t>0</a:t>
                      </a:r>
                    </a:p>
                  </a:txBody>
                  <a:tcPr marL="99060" marR="9906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altLang="zh-CN" sz="2000" b="0" i="0" u="none" strike="noStrike" cap="none" normalizeH="0" baseline="0">
                          <a:ln>
                            <a:noFill/>
                          </a:ln>
                          <a:solidFill>
                            <a:schemeClr val="tx2"/>
                          </a:solidFill>
                          <a:effectLst/>
                          <a:latin typeface="Arial" pitchFamily="34" charset="0"/>
                          <a:ea typeface="宋体" pitchFamily="2" charset="-122"/>
                        </a:rPr>
                        <a:t>KE</a:t>
                      </a:r>
                      <a:r>
                        <a:rPr kumimoji="0" lang="zh-CN" altLang="en-US" sz="2000" b="0" i="0" u="none" strike="noStrike" cap="none" normalizeH="0" baseline="0">
                          <a:ln>
                            <a:noFill/>
                          </a:ln>
                          <a:solidFill>
                            <a:schemeClr val="tx2"/>
                          </a:solidFill>
                          <a:effectLst/>
                          <a:latin typeface="Arial" pitchFamily="34" charset="0"/>
                          <a:ea typeface="宋体" pitchFamily="2" charset="-122"/>
                        </a:rPr>
                        <a:t>载荷长度</a:t>
                      </a:r>
                    </a:p>
                  </a:txBody>
                  <a:tcPr marL="99060" marR="99060"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90538">
                <a:tc gridSpan="3">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altLang="zh-CN" sz="2000" b="0" i="0" u="none" strike="noStrike" cap="none" normalizeH="0" baseline="0">
                          <a:ln>
                            <a:noFill/>
                          </a:ln>
                          <a:solidFill>
                            <a:schemeClr val="tx2"/>
                          </a:solidFill>
                          <a:effectLst/>
                          <a:latin typeface="Arial" pitchFamily="34" charset="0"/>
                          <a:ea typeface="宋体" pitchFamily="2" charset="-122"/>
                        </a:rPr>
                        <a:t>KE</a:t>
                      </a:r>
                      <a:r>
                        <a:rPr kumimoji="0" lang="zh-CN" altLang="en-US" sz="2000" b="0" i="0" u="none" strike="noStrike" cap="none" normalizeH="0" baseline="0">
                          <a:ln>
                            <a:noFill/>
                          </a:ln>
                          <a:solidFill>
                            <a:schemeClr val="tx2"/>
                          </a:solidFill>
                          <a:effectLst/>
                          <a:latin typeface="Arial" pitchFamily="34" charset="0"/>
                          <a:ea typeface="宋体" pitchFamily="2" charset="-122"/>
                        </a:rPr>
                        <a:t>载荷数据</a:t>
                      </a:r>
                    </a:p>
                  </a:txBody>
                  <a:tcPr marL="99060" marR="99060" horzOverflow="overflow">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1"/>
                  </a:ext>
                </a:extLst>
              </a:tr>
              <a:tr h="490538">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altLang="zh-CN" sz="2000" b="0" i="0" u="none" strike="noStrike" cap="none" normalizeH="0" baseline="0">
                          <a:ln>
                            <a:noFill/>
                          </a:ln>
                          <a:solidFill>
                            <a:schemeClr val="tx2"/>
                          </a:solidFill>
                          <a:effectLst/>
                          <a:latin typeface="Arial" pitchFamily="34" charset="0"/>
                          <a:ea typeface="宋体" pitchFamily="2" charset="-122"/>
                        </a:rPr>
                        <a:t>Vendor</a:t>
                      </a:r>
                    </a:p>
                  </a:txBody>
                  <a:tcPr marL="99060" marR="99060"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altLang="zh-CN" sz="2000" b="0" i="0" u="none" strike="noStrike" cap="none" normalizeH="0" baseline="0">
                          <a:ln>
                            <a:noFill/>
                          </a:ln>
                          <a:solidFill>
                            <a:schemeClr val="tx2"/>
                          </a:solidFill>
                          <a:effectLst/>
                          <a:latin typeface="Arial" pitchFamily="34" charset="0"/>
                          <a:ea typeface="宋体" pitchFamily="2" charset="-122"/>
                        </a:rPr>
                        <a:t>0</a:t>
                      </a:r>
                    </a:p>
                  </a:txBody>
                  <a:tcPr marL="99060" marR="9906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altLang="zh-CN" sz="2000" b="0" i="0" u="none" strike="noStrike" cap="none" normalizeH="0" baseline="0">
                          <a:ln>
                            <a:noFill/>
                          </a:ln>
                          <a:solidFill>
                            <a:schemeClr val="tx2"/>
                          </a:solidFill>
                          <a:effectLst/>
                          <a:latin typeface="Arial" pitchFamily="34" charset="0"/>
                          <a:ea typeface="宋体" pitchFamily="2" charset="-122"/>
                        </a:rPr>
                        <a:t>Nonce</a:t>
                      </a:r>
                      <a:r>
                        <a:rPr kumimoji="0" lang="zh-CN" altLang="en-US" sz="2000" b="0" i="0" u="none" strike="noStrike" cap="none" normalizeH="0" baseline="0">
                          <a:ln>
                            <a:noFill/>
                          </a:ln>
                          <a:solidFill>
                            <a:schemeClr val="tx2"/>
                          </a:solidFill>
                          <a:effectLst/>
                          <a:latin typeface="Arial" pitchFamily="34" charset="0"/>
                          <a:ea typeface="宋体" pitchFamily="2" charset="-122"/>
                        </a:rPr>
                        <a:t>载荷长度</a:t>
                      </a:r>
                    </a:p>
                  </a:txBody>
                  <a:tcPr marL="99060" marR="99060"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19113">
                <a:tc gridSpan="3">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altLang="zh-CN" sz="2000" b="0" i="0" u="none" strike="noStrike" cap="none" normalizeH="0" baseline="0" dirty="0">
                          <a:ln>
                            <a:noFill/>
                          </a:ln>
                          <a:solidFill>
                            <a:schemeClr val="tx2"/>
                          </a:solidFill>
                          <a:effectLst/>
                          <a:latin typeface="Arial" pitchFamily="34" charset="0"/>
                          <a:ea typeface="宋体" pitchFamily="2" charset="-122"/>
                        </a:rPr>
                        <a:t>Nonce</a:t>
                      </a:r>
                      <a:r>
                        <a:rPr kumimoji="0" lang="zh-CN" altLang="en-US" sz="2000" b="0" i="0" u="none" strike="noStrike" cap="none" normalizeH="0" baseline="0" dirty="0">
                          <a:ln>
                            <a:noFill/>
                          </a:ln>
                          <a:solidFill>
                            <a:schemeClr val="tx2"/>
                          </a:solidFill>
                          <a:effectLst/>
                          <a:latin typeface="Arial" pitchFamily="34" charset="0"/>
                          <a:ea typeface="宋体" pitchFamily="2" charset="-122"/>
                        </a:rPr>
                        <a:t>载荷数据</a:t>
                      </a:r>
                    </a:p>
                  </a:txBody>
                  <a:tcPr marL="99060" marR="99060" horzOverflow="overflow">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3"/>
                  </a:ext>
                </a:extLst>
              </a:tr>
            </a:tbl>
          </a:graphicData>
        </a:graphic>
      </p:graphicFrame>
      <p:sp>
        <p:nvSpPr>
          <p:cNvPr id="69699" name="Freeform 67"/>
          <p:cNvSpPr>
            <a:spLocks/>
          </p:cNvSpPr>
          <p:nvPr/>
        </p:nvSpPr>
        <p:spPr bwMode="auto">
          <a:xfrm>
            <a:off x="116946" y="2709863"/>
            <a:ext cx="313002" cy="1363662"/>
          </a:xfrm>
          <a:custGeom>
            <a:avLst/>
            <a:gdLst/>
            <a:ahLst/>
            <a:cxnLst>
              <a:cxn ang="0">
                <a:pos x="454" y="0"/>
              </a:cxn>
              <a:cxn ang="0">
                <a:pos x="167" y="320"/>
              </a:cxn>
              <a:cxn ang="0">
                <a:pos x="23" y="729"/>
              </a:cxn>
              <a:cxn ang="0">
                <a:pos x="23" y="1392"/>
              </a:cxn>
              <a:cxn ang="0">
                <a:pos x="167" y="1894"/>
              </a:cxn>
              <a:cxn ang="0">
                <a:pos x="431" y="2147"/>
              </a:cxn>
            </a:cxnLst>
            <a:rect l="0" t="0" r="r" b="b"/>
            <a:pathLst>
              <a:path w="454" h="2147">
                <a:moveTo>
                  <a:pt x="454" y="0"/>
                </a:moveTo>
                <a:cubicBezTo>
                  <a:pt x="407" y="52"/>
                  <a:pt x="239" y="197"/>
                  <a:pt x="167" y="320"/>
                </a:cubicBezTo>
                <a:cubicBezTo>
                  <a:pt x="94" y="442"/>
                  <a:pt x="47" y="552"/>
                  <a:pt x="23" y="729"/>
                </a:cubicBezTo>
                <a:cubicBezTo>
                  <a:pt x="0" y="907"/>
                  <a:pt x="0" y="1197"/>
                  <a:pt x="23" y="1392"/>
                </a:cubicBezTo>
                <a:cubicBezTo>
                  <a:pt x="47" y="1587"/>
                  <a:pt x="98" y="1770"/>
                  <a:pt x="167" y="1894"/>
                </a:cubicBezTo>
                <a:cubicBezTo>
                  <a:pt x="235" y="2019"/>
                  <a:pt x="376" y="2094"/>
                  <a:pt x="431" y="2147"/>
                </a:cubicBezTo>
              </a:path>
            </a:pathLst>
          </a:custGeom>
          <a:noFill/>
          <a:ln w="9525" cmpd="sng">
            <a:solidFill>
              <a:schemeClr val="tx1"/>
            </a:solidFill>
            <a:prstDash val="solid"/>
            <a:round/>
            <a:headEnd type="none" w="med" len="med"/>
            <a:tailEnd type="triangle" w="med" len="med"/>
          </a:ln>
          <a:effectLst/>
        </p:spPr>
        <p:txBody>
          <a:bodyPr/>
          <a:lstStyle/>
          <a:p>
            <a:pPr algn="l">
              <a:lnSpc>
                <a:spcPct val="100000"/>
              </a:lnSpc>
              <a:spcBef>
                <a:spcPct val="0"/>
              </a:spcBef>
              <a:buClr>
                <a:srgbClr val="000000"/>
              </a:buClr>
              <a:buSzPct val="100000"/>
              <a:buFontTx/>
              <a:buNone/>
            </a:pPr>
            <a:endParaRPr kumimoji="0" lang="zh-CN" altLang="en-US" sz="1800">
              <a:solidFill>
                <a:srgbClr val="000000"/>
              </a:solidFill>
              <a:latin typeface="Arial" pitchFamily="34" charset="0"/>
            </a:endParaRPr>
          </a:p>
        </p:txBody>
      </p:sp>
      <p:sp>
        <p:nvSpPr>
          <p:cNvPr id="69700" name="Freeform 68"/>
          <p:cNvSpPr>
            <a:spLocks/>
          </p:cNvSpPr>
          <p:nvPr/>
        </p:nvSpPr>
        <p:spPr bwMode="auto">
          <a:xfrm>
            <a:off x="116947" y="4078288"/>
            <a:ext cx="311283" cy="1008062"/>
          </a:xfrm>
          <a:custGeom>
            <a:avLst/>
            <a:gdLst/>
            <a:ahLst/>
            <a:cxnLst>
              <a:cxn ang="0">
                <a:pos x="452" y="0"/>
              </a:cxn>
              <a:cxn ang="0">
                <a:pos x="166" y="236"/>
              </a:cxn>
              <a:cxn ang="0">
                <a:pos x="23" y="539"/>
              </a:cxn>
              <a:cxn ang="0">
                <a:pos x="23" y="1029"/>
              </a:cxn>
              <a:cxn ang="0">
                <a:pos x="166" y="1400"/>
              </a:cxn>
              <a:cxn ang="0">
                <a:pos x="428" y="1587"/>
              </a:cxn>
            </a:cxnLst>
            <a:rect l="0" t="0" r="r" b="b"/>
            <a:pathLst>
              <a:path w="452" h="1587">
                <a:moveTo>
                  <a:pt x="452" y="0"/>
                </a:moveTo>
                <a:cubicBezTo>
                  <a:pt x="405" y="38"/>
                  <a:pt x="238" y="145"/>
                  <a:pt x="166" y="236"/>
                </a:cubicBezTo>
                <a:cubicBezTo>
                  <a:pt x="94" y="327"/>
                  <a:pt x="47" y="408"/>
                  <a:pt x="23" y="539"/>
                </a:cubicBezTo>
                <a:cubicBezTo>
                  <a:pt x="0" y="670"/>
                  <a:pt x="0" y="885"/>
                  <a:pt x="23" y="1029"/>
                </a:cubicBezTo>
                <a:cubicBezTo>
                  <a:pt x="47" y="1173"/>
                  <a:pt x="98" y="1308"/>
                  <a:pt x="166" y="1400"/>
                </a:cubicBezTo>
                <a:cubicBezTo>
                  <a:pt x="234" y="1493"/>
                  <a:pt x="374" y="1548"/>
                  <a:pt x="428" y="1587"/>
                </a:cubicBezTo>
              </a:path>
            </a:pathLst>
          </a:custGeom>
          <a:noFill/>
          <a:ln w="9525" cmpd="sng">
            <a:solidFill>
              <a:schemeClr val="tx1"/>
            </a:solidFill>
            <a:prstDash val="solid"/>
            <a:round/>
            <a:headEnd type="none" w="med" len="med"/>
            <a:tailEnd type="triangle" w="med" len="med"/>
          </a:ln>
          <a:effectLst/>
        </p:spPr>
        <p:txBody>
          <a:bodyPr/>
          <a:lstStyle/>
          <a:p>
            <a:pPr algn="l">
              <a:lnSpc>
                <a:spcPct val="100000"/>
              </a:lnSpc>
              <a:spcBef>
                <a:spcPct val="0"/>
              </a:spcBef>
              <a:buClr>
                <a:srgbClr val="000000"/>
              </a:buClr>
              <a:buSzPct val="100000"/>
              <a:buFontTx/>
              <a:buNone/>
            </a:pPr>
            <a:endParaRPr kumimoji="0" lang="zh-CN" altLang="en-US" sz="1800">
              <a:solidFill>
                <a:srgbClr val="000000"/>
              </a:solidFill>
              <a:latin typeface="Arial" pitchFamily="34" charset="0"/>
            </a:endParaRPr>
          </a:p>
        </p:txBody>
      </p:sp>
      <p:sp>
        <p:nvSpPr>
          <p:cNvPr id="69701" name="Freeform 69"/>
          <p:cNvSpPr>
            <a:spLocks/>
          </p:cNvSpPr>
          <p:nvPr/>
        </p:nvSpPr>
        <p:spPr bwMode="auto">
          <a:xfrm>
            <a:off x="194337" y="5084763"/>
            <a:ext cx="233892" cy="792162"/>
          </a:xfrm>
          <a:custGeom>
            <a:avLst/>
            <a:gdLst/>
            <a:ahLst/>
            <a:cxnLst>
              <a:cxn ang="0">
                <a:pos x="340" y="0"/>
              </a:cxn>
              <a:cxn ang="0">
                <a:pos x="187" y="257"/>
              </a:cxn>
              <a:cxn ang="0">
                <a:pos x="88" y="555"/>
              </a:cxn>
              <a:cxn ang="0">
                <a:pos x="12" y="875"/>
              </a:cxn>
              <a:cxn ang="0">
                <a:pos x="13" y="1247"/>
              </a:cxn>
            </a:cxnLst>
            <a:rect l="0" t="0" r="r" b="b"/>
            <a:pathLst>
              <a:path w="339" h="1247">
                <a:moveTo>
                  <a:pt x="340" y="0"/>
                </a:moveTo>
                <a:cubicBezTo>
                  <a:pt x="314" y="42"/>
                  <a:pt x="229" y="165"/>
                  <a:pt x="187" y="257"/>
                </a:cubicBezTo>
                <a:cubicBezTo>
                  <a:pt x="145" y="349"/>
                  <a:pt x="117" y="452"/>
                  <a:pt x="88" y="555"/>
                </a:cubicBezTo>
                <a:cubicBezTo>
                  <a:pt x="60" y="657"/>
                  <a:pt x="24" y="760"/>
                  <a:pt x="12" y="875"/>
                </a:cubicBezTo>
                <a:cubicBezTo>
                  <a:pt x="0" y="990"/>
                  <a:pt x="13" y="1170"/>
                  <a:pt x="13" y="1247"/>
                </a:cubicBezTo>
              </a:path>
            </a:pathLst>
          </a:custGeom>
          <a:noFill/>
          <a:ln w="9525" cmpd="sng">
            <a:solidFill>
              <a:schemeClr val="tx1"/>
            </a:solidFill>
            <a:prstDash val="solid"/>
            <a:round/>
            <a:headEnd type="none" w="med" len="med"/>
            <a:tailEnd type="triangle" w="med" len="med"/>
          </a:ln>
          <a:effectLst/>
        </p:spPr>
        <p:txBody>
          <a:bodyPr/>
          <a:lstStyle/>
          <a:p>
            <a:pPr algn="l">
              <a:lnSpc>
                <a:spcPct val="100000"/>
              </a:lnSpc>
              <a:spcBef>
                <a:spcPct val="0"/>
              </a:spcBef>
              <a:buClr>
                <a:srgbClr val="000000"/>
              </a:buClr>
              <a:buSzPct val="100000"/>
              <a:buFontTx/>
              <a:buNone/>
            </a:pPr>
            <a:endParaRPr kumimoji="0" lang="zh-CN" altLang="en-US" sz="1800">
              <a:solidFill>
                <a:srgbClr val="000000"/>
              </a:solidFill>
              <a:latin typeface="Arial" pitchFamily="34" charset="0"/>
            </a:endParaRPr>
          </a:p>
        </p:txBody>
      </p:sp>
      <p:sp>
        <p:nvSpPr>
          <p:cNvPr id="69702" name="AutoShape 70"/>
          <p:cNvSpPr>
            <a:spLocks/>
          </p:cNvSpPr>
          <p:nvPr/>
        </p:nvSpPr>
        <p:spPr bwMode="auto">
          <a:xfrm>
            <a:off x="8072704" y="1700213"/>
            <a:ext cx="313002" cy="2089150"/>
          </a:xfrm>
          <a:prstGeom prst="rightBrace">
            <a:avLst>
              <a:gd name="adj1" fmla="val 60256"/>
              <a:gd name="adj2" fmla="val 50000"/>
            </a:avLst>
          </a:prstGeom>
          <a:noFill/>
          <a:ln w="9525" cmpd="sng">
            <a:solidFill>
              <a:schemeClr val="tx1"/>
            </a:solidFill>
            <a:prstDash val="solid"/>
            <a:round/>
            <a:headEnd type="none" w="med" len="med"/>
            <a:tailEnd type="none" w="med" len="med"/>
          </a:ln>
          <a:effectLst/>
        </p:spPr>
        <p:txBody>
          <a:bodyPr wrap="none" anchor="ctr"/>
          <a:lstStyle/>
          <a:p>
            <a:pPr algn="ctr">
              <a:lnSpc>
                <a:spcPct val="100000"/>
              </a:lnSpc>
              <a:spcBef>
                <a:spcPct val="0"/>
              </a:spcBef>
              <a:buClr>
                <a:srgbClr val="000000"/>
              </a:buClr>
              <a:buSzPct val="100000"/>
              <a:buFontTx/>
              <a:buNone/>
            </a:pPr>
            <a:endParaRPr kumimoji="0" lang="zh-CN" altLang="zh-CN" sz="1800">
              <a:solidFill>
                <a:srgbClr val="000000"/>
              </a:solidFill>
              <a:latin typeface="Arial" pitchFamily="34" charset="0"/>
            </a:endParaRPr>
          </a:p>
        </p:txBody>
      </p:sp>
      <p:sp>
        <p:nvSpPr>
          <p:cNvPr id="69703" name="Text Box 71"/>
          <p:cNvSpPr txBox="1">
            <a:spLocks noChangeArrowheads="1"/>
          </p:cNvSpPr>
          <p:nvPr/>
        </p:nvSpPr>
        <p:spPr bwMode="auto">
          <a:xfrm>
            <a:off x="8363348" y="2513014"/>
            <a:ext cx="1314784" cy="369332"/>
          </a:xfrm>
          <a:prstGeom prst="rect">
            <a:avLst/>
          </a:prstGeom>
          <a:noFill/>
          <a:ln w="9525">
            <a:noFill/>
            <a:miter lim="800000"/>
            <a:headEnd/>
            <a:tailEnd/>
          </a:ln>
          <a:effectLst/>
        </p:spPr>
        <p:txBody>
          <a:bodyPr wrap="none">
            <a:spAutoFit/>
          </a:bodyPr>
          <a:lstStyle/>
          <a:p>
            <a:pPr algn="l">
              <a:lnSpc>
                <a:spcPct val="100000"/>
              </a:lnSpc>
              <a:spcBef>
                <a:spcPct val="0"/>
              </a:spcBef>
              <a:buClr>
                <a:srgbClr val="000000"/>
              </a:buClr>
              <a:buSzPct val="100000"/>
              <a:buFontTx/>
              <a:buNone/>
            </a:pPr>
            <a:r>
              <a:rPr kumimoji="0" lang="en-US" altLang="zh-CN" sz="1800" b="1">
                <a:solidFill>
                  <a:srgbClr val="000000"/>
                </a:solidFill>
                <a:latin typeface="Arial" pitchFamily="34" charset="0"/>
              </a:rPr>
              <a:t>ISAKMP</a:t>
            </a:r>
            <a:r>
              <a:rPr kumimoji="0" lang="zh-CN" altLang="en-US" sz="1800" b="1">
                <a:solidFill>
                  <a:srgbClr val="000000"/>
                </a:solidFill>
                <a:latin typeface="Arial" pitchFamily="34" charset="0"/>
              </a:rPr>
              <a:t>头</a:t>
            </a:r>
          </a:p>
        </p:txBody>
      </p:sp>
      <p:sp>
        <p:nvSpPr>
          <p:cNvPr id="69704" name="AutoShape 72"/>
          <p:cNvSpPr>
            <a:spLocks/>
          </p:cNvSpPr>
          <p:nvPr/>
        </p:nvSpPr>
        <p:spPr bwMode="auto">
          <a:xfrm>
            <a:off x="8072702" y="3789363"/>
            <a:ext cx="311283" cy="1008062"/>
          </a:xfrm>
          <a:prstGeom prst="rightBrace">
            <a:avLst>
              <a:gd name="adj1" fmla="val 29236"/>
              <a:gd name="adj2" fmla="val 50000"/>
            </a:avLst>
          </a:prstGeom>
          <a:noFill/>
          <a:ln w="9525" cmpd="sng">
            <a:solidFill>
              <a:schemeClr val="tx1"/>
            </a:solidFill>
            <a:prstDash val="solid"/>
            <a:round/>
            <a:headEnd type="none" w="med" len="med"/>
            <a:tailEnd type="none" w="med" len="med"/>
          </a:ln>
          <a:effectLst/>
        </p:spPr>
        <p:txBody>
          <a:bodyPr wrap="none" anchor="ctr"/>
          <a:lstStyle/>
          <a:p>
            <a:pPr algn="ctr">
              <a:lnSpc>
                <a:spcPct val="100000"/>
              </a:lnSpc>
              <a:spcBef>
                <a:spcPct val="0"/>
              </a:spcBef>
              <a:buClr>
                <a:srgbClr val="000000"/>
              </a:buClr>
              <a:buSzPct val="100000"/>
              <a:buFontTx/>
              <a:buNone/>
            </a:pPr>
            <a:endParaRPr kumimoji="0" lang="zh-CN" altLang="zh-CN" sz="1800">
              <a:solidFill>
                <a:srgbClr val="000000"/>
              </a:solidFill>
              <a:latin typeface="Arial" pitchFamily="34" charset="0"/>
            </a:endParaRPr>
          </a:p>
        </p:txBody>
      </p:sp>
      <p:sp>
        <p:nvSpPr>
          <p:cNvPr id="69705" name="Text Box 73"/>
          <p:cNvSpPr txBox="1">
            <a:spLocks noChangeArrowheads="1"/>
          </p:cNvSpPr>
          <p:nvPr/>
        </p:nvSpPr>
        <p:spPr bwMode="auto">
          <a:xfrm>
            <a:off x="8306595" y="4076701"/>
            <a:ext cx="970137" cy="369332"/>
          </a:xfrm>
          <a:prstGeom prst="rect">
            <a:avLst/>
          </a:prstGeom>
          <a:noFill/>
          <a:ln w="9525">
            <a:noFill/>
            <a:miter lim="800000"/>
            <a:headEnd/>
            <a:tailEnd/>
          </a:ln>
          <a:effectLst/>
        </p:spPr>
        <p:txBody>
          <a:bodyPr wrap="none">
            <a:spAutoFit/>
          </a:bodyPr>
          <a:lstStyle/>
          <a:p>
            <a:pPr algn="l">
              <a:lnSpc>
                <a:spcPct val="100000"/>
              </a:lnSpc>
              <a:spcBef>
                <a:spcPct val="0"/>
              </a:spcBef>
              <a:buClr>
                <a:srgbClr val="000000"/>
              </a:buClr>
              <a:buSzPct val="100000"/>
              <a:buFontTx/>
              <a:buNone/>
            </a:pPr>
            <a:r>
              <a:rPr kumimoji="0" lang="en-US" altLang="zh-CN" sz="1800" b="1">
                <a:solidFill>
                  <a:srgbClr val="000000"/>
                </a:solidFill>
                <a:latin typeface="Arial" pitchFamily="34" charset="0"/>
              </a:rPr>
              <a:t>KE</a:t>
            </a:r>
            <a:r>
              <a:rPr kumimoji="0" lang="zh-CN" altLang="en-US" sz="1800" b="1">
                <a:solidFill>
                  <a:srgbClr val="000000"/>
                </a:solidFill>
                <a:latin typeface="Arial" pitchFamily="34" charset="0"/>
              </a:rPr>
              <a:t>载荷</a:t>
            </a:r>
          </a:p>
        </p:txBody>
      </p:sp>
      <p:sp>
        <p:nvSpPr>
          <p:cNvPr id="69706" name="AutoShape 74"/>
          <p:cNvSpPr>
            <a:spLocks/>
          </p:cNvSpPr>
          <p:nvPr/>
        </p:nvSpPr>
        <p:spPr bwMode="auto">
          <a:xfrm>
            <a:off x="8072702" y="4797428"/>
            <a:ext cx="311283" cy="1008063"/>
          </a:xfrm>
          <a:prstGeom prst="rightBrace">
            <a:avLst>
              <a:gd name="adj1" fmla="val 29236"/>
              <a:gd name="adj2" fmla="val 50000"/>
            </a:avLst>
          </a:prstGeom>
          <a:noFill/>
          <a:ln w="9525" cmpd="sng">
            <a:solidFill>
              <a:schemeClr val="tx1"/>
            </a:solidFill>
            <a:prstDash val="solid"/>
            <a:round/>
            <a:headEnd type="none" w="med" len="med"/>
            <a:tailEnd type="none" w="med" len="med"/>
          </a:ln>
          <a:effectLst/>
        </p:spPr>
        <p:txBody>
          <a:bodyPr wrap="none" anchor="ctr"/>
          <a:lstStyle/>
          <a:p>
            <a:pPr algn="ctr">
              <a:lnSpc>
                <a:spcPct val="100000"/>
              </a:lnSpc>
              <a:spcBef>
                <a:spcPct val="0"/>
              </a:spcBef>
              <a:buClr>
                <a:srgbClr val="000000"/>
              </a:buClr>
              <a:buSzPct val="100000"/>
              <a:buFontTx/>
              <a:buNone/>
            </a:pPr>
            <a:endParaRPr kumimoji="0" lang="zh-CN" altLang="zh-CN" sz="1800">
              <a:solidFill>
                <a:srgbClr val="000000"/>
              </a:solidFill>
              <a:latin typeface="Arial" pitchFamily="34" charset="0"/>
            </a:endParaRPr>
          </a:p>
        </p:txBody>
      </p:sp>
      <p:sp>
        <p:nvSpPr>
          <p:cNvPr id="69707" name="Text Box 75"/>
          <p:cNvSpPr txBox="1">
            <a:spLocks noChangeArrowheads="1"/>
          </p:cNvSpPr>
          <p:nvPr/>
        </p:nvSpPr>
        <p:spPr bwMode="auto">
          <a:xfrm>
            <a:off x="8306594" y="5084764"/>
            <a:ext cx="1354858" cy="369332"/>
          </a:xfrm>
          <a:prstGeom prst="rect">
            <a:avLst/>
          </a:prstGeom>
          <a:noFill/>
          <a:ln w="9525">
            <a:noFill/>
            <a:miter lim="800000"/>
            <a:headEnd/>
            <a:tailEnd/>
          </a:ln>
          <a:effectLst/>
        </p:spPr>
        <p:txBody>
          <a:bodyPr wrap="none">
            <a:spAutoFit/>
          </a:bodyPr>
          <a:lstStyle/>
          <a:p>
            <a:pPr algn="l">
              <a:lnSpc>
                <a:spcPct val="100000"/>
              </a:lnSpc>
              <a:spcBef>
                <a:spcPct val="0"/>
              </a:spcBef>
              <a:buClr>
                <a:srgbClr val="000000"/>
              </a:buClr>
              <a:buSzPct val="100000"/>
              <a:buFontTx/>
              <a:buNone/>
            </a:pPr>
            <a:r>
              <a:rPr kumimoji="0" lang="en-US" altLang="zh-CN" sz="1800" b="1">
                <a:solidFill>
                  <a:srgbClr val="000000"/>
                </a:solidFill>
                <a:latin typeface="Arial" pitchFamily="34" charset="0"/>
              </a:rPr>
              <a:t>Nonce</a:t>
            </a:r>
            <a:r>
              <a:rPr kumimoji="0" lang="zh-CN" altLang="en-US" sz="1800" b="1">
                <a:solidFill>
                  <a:srgbClr val="000000"/>
                </a:solidFill>
                <a:latin typeface="Arial" pitchFamily="34" charset="0"/>
              </a:rPr>
              <a:t>载荷</a:t>
            </a:r>
          </a:p>
        </p:txBody>
      </p:sp>
      <p:sp>
        <p:nvSpPr>
          <p:cNvPr id="14" name="椭圆 13"/>
          <p:cNvSpPr/>
          <p:nvPr/>
        </p:nvSpPr>
        <p:spPr bwMode="auto">
          <a:xfrm>
            <a:off x="3224808" y="4149080"/>
            <a:ext cx="1944216" cy="576064"/>
          </a:xfrm>
          <a:prstGeom prst="ellipse">
            <a:avLst/>
          </a:prstGeom>
          <a:solidFill>
            <a:srgbClr val="FF0000">
              <a:alpha val="46000"/>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000000"/>
              </a:buClr>
              <a:buSzPct val="100000"/>
              <a:buFontTx/>
              <a:buNone/>
              <a:tabLst/>
            </a:pPr>
            <a:endParaRPr kumimoji="0" lang="zh-CN" altLang="en-US" sz="1800" b="0" i="0" u="none" strike="noStrike" cap="none" normalizeH="0" baseline="0">
              <a:ln>
                <a:noFill/>
              </a:ln>
              <a:solidFill>
                <a:schemeClr val="tx1"/>
              </a:solidFill>
              <a:effectLst/>
              <a:latin typeface="Arial" pitchFamily="34" charset="0"/>
              <a:ea typeface="宋体"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1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a:ln/>
        </p:spPr>
        <p:txBody>
          <a:bodyPr/>
          <a:lstStyle/>
          <a:p>
            <a:r>
              <a:rPr lang="en-US" altLang="zh-CN" sz="4100" b="1" dirty="0">
                <a:solidFill>
                  <a:srgbClr val="0000CC"/>
                </a:solidFill>
              </a:rPr>
              <a:t>ISAKMP</a:t>
            </a:r>
            <a:r>
              <a:rPr lang="zh-CN" altLang="en-US" sz="4100" b="1" dirty="0">
                <a:solidFill>
                  <a:srgbClr val="0000CC"/>
                </a:solidFill>
              </a:rPr>
              <a:t>消息头</a:t>
            </a:r>
          </a:p>
        </p:txBody>
      </p:sp>
      <p:pic>
        <p:nvPicPr>
          <p:cNvPr id="6"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520" y="1844824"/>
            <a:ext cx="8352928" cy="47551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矩形 6"/>
          <p:cNvSpPr/>
          <p:nvPr/>
        </p:nvSpPr>
        <p:spPr>
          <a:xfrm>
            <a:off x="251520" y="2927536"/>
            <a:ext cx="6048672" cy="360040"/>
          </a:xfrm>
          <a:prstGeom prst="rect">
            <a:avLst/>
          </a:prstGeom>
          <a:noFill/>
          <a:ln w="5080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8" name="线形标注 1 7"/>
          <p:cNvSpPr/>
          <p:nvPr/>
        </p:nvSpPr>
        <p:spPr>
          <a:xfrm>
            <a:off x="6732240" y="2772483"/>
            <a:ext cx="1872208" cy="342038"/>
          </a:xfrm>
          <a:prstGeom prst="borderCallout1">
            <a:avLst>
              <a:gd name="adj1" fmla="val 51653"/>
              <a:gd name="adj2" fmla="val 1010"/>
              <a:gd name="adj3" fmla="val 83710"/>
              <a:gd name="adj4" fmla="val -22194"/>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9" name="TextBox 6"/>
          <p:cNvSpPr txBox="1"/>
          <p:nvPr/>
        </p:nvSpPr>
        <p:spPr>
          <a:xfrm>
            <a:off x="6732240" y="2772483"/>
            <a:ext cx="1872208" cy="452432"/>
          </a:xfrm>
          <a:prstGeom prst="rect">
            <a:avLst/>
          </a:prstGeom>
          <a:solidFill>
            <a:schemeClr val="accent1">
              <a:lumMod val="75000"/>
            </a:schemeClr>
          </a:solidFill>
        </p:spPr>
        <p:txBody>
          <a:bodyPr wrap="square" rtlCol="0">
            <a:spAutoFit/>
          </a:bodyPr>
          <a:lstStyle/>
          <a:p>
            <a:r>
              <a:rPr lang="en-US" altLang="zh-CN" sz="1800" b="1" dirty="0">
                <a:solidFill>
                  <a:srgbClr val="FF0000"/>
                </a:solidFill>
              </a:rPr>
              <a:t>UDP</a:t>
            </a:r>
            <a:r>
              <a:rPr lang="zh-CN" altLang="en-US" sz="1800" b="1" dirty="0">
                <a:solidFill>
                  <a:srgbClr val="FF0000"/>
                </a:solidFill>
              </a:rPr>
              <a:t>端口号</a:t>
            </a:r>
            <a:r>
              <a:rPr lang="en-US" altLang="zh-CN" sz="1800" b="1" dirty="0">
                <a:solidFill>
                  <a:srgbClr val="FF0000"/>
                </a:solidFill>
              </a:rPr>
              <a:t>500</a:t>
            </a:r>
            <a:endParaRPr lang="zh-CN" altLang="en-US" sz="1800" b="1" dirty="0">
              <a:solidFill>
                <a:srgbClr val="FF0000"/>
              </a:solidFill>
            </a:endParaRPr>
          </a:p>
        </p:txBody>
      </p:sp>
      <p:sp>
        <p:nvSpPr>
          <p:cNvPr id="10" name="矩形 9"/>
          <p:cNvSpPr/>
          <p:nvPr/>
        </p:nvSpPr>
        <p:spPr>
          <a:xfrm>
            <a:off x="271554" y="3575608"/>
            <a:ext cx="3436350" cy="792088"/>
          </a:xfrm>
          <a:prstGeom prst="rect">
            <a:avLst/>
          </a:prstGeom>
          <a:noFill/>
          <a:ln w="5080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1" name="线形标注 1 10"/>
          <p:cNvSpPr/>
          <p:nvPr/>
        </p:nvSpPr>
        <p:spPr>
          <a:xfrm>
            <a:off x="4076700" y="3719624"/>
            <a:ext cx="2799556" cy="324036"/>
          </a:xfrm>
          <a:prstGeom prst="borderCallout1">
            <a:avLst>
              <a:gd name="adj1" fmla="val 51653"/>
              <a:gd name="adj2" fmla="val 1010"/>
              <a:gd name="adj3" fmla="val 113186"/>
              <a:gd name="adj4" fmla="val -12159"/>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2" name="矩形 11"/>
          <p:cNvSpPr/>
          <p:nvPr/>
        </p:nvSpPr>
        <p:spPr>
          <a:xfrm>
            <a:off x="271554" y="4367696"/>
            <a:ext cx="3436350" cy="396044"/>
          </a:xfrm>
          <a:prstGeom prst="rect">
            <a:avLst/>
          </a:prstGeom>
          <a:noFill/>
          <a:ln w="5080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3" name="线形标注 1 12"/>
          <p:cNvSpPr/>
          <p:nvPr/>
        </p:nvSpPr>
        <p:spPr>
          <a:xfrm>
            <a:off x="4076700" y="4196060"/>
            <a:ext cx="2799556" cy="324036"/>
          </a:xfrm>
          <a:prstGeom prst="borderCallout1">
            <a:avLst>
              <a:gd name="adj1" fmla="val 51653"/>
              <a:gd name="adj2" fmla="val 1010"/>
              <a:gd name="adj3" fmla="val 113186"/>
              <a:gd name="adj4" fmla="val -12159"/>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4" name="TextBox 30"/>
          <p:cNvSpPr txBox="1"/>
          <p:nvPr/>
        </p:nvSpPr>
        <p:spPr>
          <a:xfrm>
            <a:off x="4076700" y="3692864"/>
            <a:ext cx="3087588" cy="452432"/>
          </a:xfrm>
          <a:prstGeom prst="rect">
            <a:avLst/>
          </a:prstGeom>
          <a:solidFill>
            <a:schemeClr val="accent1">
              <a:lumMod val="75000"/>
            </a:schemeClr>
          </a:solidFill>
        </p:spPr>
        <p:txBody>
          <a:bodyPr wrap="square" rtlCol="0">
            <a:spAutoFit/>
          </a:bodyPr>
          <a:lstStyle/>
          <a:p>
            <a:r>
              <a:rPr lang="zh-CN" altLang="en-US" sz="1800" b="1" dirty="0">
                <a:solidFill>
                  <a:srgbClr val="FF0000"/>
                </a:solidFill>
              </a:rPr>
              <a:t>发起者和响应者的</a:t>
            </a:r>
            <a:r>
              <a:rPr lang="en-US" altLang="zh-CN" sz="1800" b="1" dirty="0">
                <a:solidFill>
                  <a:srgbClr val="FF0000"/>
                </a:solidFill>
              </a:rPr>
              <a:t>cookies</a:t>
            </a:r>
            <a:endParaRPr lang="zh-CN" altLang="en-US" sz="1800" b="1" dirty="0">
              <a:solidFill>
                <a:srgbClr val="FF0000"/>
              </a:solidFill>
            </a:endParaRPr>
          </a:p>
        </p:txBody>
      </p:sp>
      <p:sp>
        <p:nvSpPr>
          <p:cNvPr id="15" name="TextBox 9"/>
          <p:cNvSpPr txBox="1"/>
          <p:nvPr/>
        </p:nvSpPr>
        <p:spPr>
          <a:xfrm>
            <a:off x="4076700" y="4150764"/>
            <a:ext cx="3303612" cy="812530"/>
          </a:xfrm>
          <a:prstGeom prst="rect">
            <a:avLst/>
          </a:prstGeom>
          <a:solidFill>
            <a:schemeClr val="accent1">
              <a:lumMod val="75000"/>
            </a:schemeClr>
          </a:solidFill>
        </p:spPr>
        <p:txBody>
          <a:bodyPr wrap="square" rtlCol="0">
            <a:spAutoFit/>
          </a:bodyPr>
          <a:lstStyle/>
          <a:p>
            <a:r>
              <a:rPr lang="zh-CN" altLang="en-US" sz="1800" b="1" dirty="0">
                <a:solidFill>
                  <a:srgbClr val="FF0000"/>
                </a:solidFill>
              </a:rPr>
              <a:t>表示报文头部紧跟的载荷类型</a:t>
            </a:r>
          </a:p>
        </p:txBody>
      </p:sp>
      <p:sp>
        <p:nvSpPr>
          <p:cNvPr id="16" name="矩形 15"/>
          <p:cNvSpPr/>
          <p:nvPr/>
        </p:nvSpPr>
        <p:spPr>
          <a:xfrm>
            <a:off x="287140" y="5087776"/>
            <a:ext cx="4428876" cy="396044"/>
          </a:xfrm>
          <a:prstGeom prst="rect">
            <a:avLst/>
          </a:prstGeom>
          <a:noFill/>
          <a:ln w="5080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7" name="线形标注 1 16"/>
          <p:cNvSpPr/>
          <p:nvPr/>
        </p:nvSpPr>
        <p:spPr>
          <a:xfrm>
            <a:off x="5080434" y="4948406"/>
            <a:ext cx="2799556" cy="324036"/>
          </a:xfrm>
          <a:prstGeom prst="borderCallout1">
            <a:avLst>
              <a:gd name="adj1" fmla="val 51653"/>
              <a:gd name="adj2" fmla="val 1010"/>
              <a:gd name="adj3" fmla="val 113186"/>
              <a:gd name="adj4" fmla="val -12159"/>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8" name="TextBox 34"/>
          <p:cNvSpPr txBox="1"/>
          <p:nvPr/>
        </p:nvSpPr>
        <p:spPr>
          <a:xfrm>
            <a:off x="5004048" y="4903110"/>
            <a:ext cx="3816424" cy="1228028"/>
          </a:xfrm>
          <a:prstGeom prst="rect">
            <a:avLst/>
          </a:prstGeom>
          <a:solidFill>
            <a:schemeClr val="accent1">
              <a:lumMod val="75000"/>
            </a:schemeClr>
          </a:solidFill>
        </p:spPr>
        <p:txBody>
          <a:bodyPr wrap="square" rtlCol="0">
            <a:spAutoFit/>
          </a:bodyPr>
          <a:lstStyle/>
          <a:p>
            <a:r>
              <a:rPr lang="zh-CN" altLang="en-US" sz="1800" b="1" dirty="0">
                <a:solidFill>
                  <a:srgbClr val="FF0000"/>
                </a:solidFill>
              </a:rPr>
              <a:t>交换的具体类型</a:t>
            </a:r>
            <a:endParaRPr lang="en-US" altLang="zh-CN" sz="1800" b="1" dirty="0">
              <a:solidFill>
                <a:srgbClr val="FF0000"/>
              </a:solidFill>
            </a:endParaRPr>
          </a:p>
          <a:p>
            <a:r>
              <a:rPr lang="en-US" altLang="zh-CN" sz="1800" b="1" dirty="0">
                <a:solidFill>
                  <a:srgbClr val="FF0000"/>
                </a:solidFill>
              </a:rPr>
              <a:t>2---main</a:t>
            </a:r>
            <a:r>
              <a:rPr lang="zh-CN" altLang="en-US" sz="1800" b="1" dirty="0">
                <a:solidFill>
                  <a:srgbClr val="FF0000"/>
                </a:solidFill>
              </a:rPr>
              <a:t>模式，</a:t>
            </a:r>
            <a:r>
              <a:rPr lang="en-US" altLang="zh-CN" sz="1800" b="1" dirty="0">
                <a:solidFill>
                  <a:srgbClr val="FF0000"/>
                </a:solidFill>
              </a:rPr>
              <a:t>4---Aggressive</a:t>
            </a:r>
            <a:r>
              <a:rPr lang="zh-CN" altLang="en-US" sz="1800" b="1" dirty="0">
                <a:solidFill>
                  <a:srgbClr val="FF0000"/>
                </a:solidFill>
              </a:rPr>
              <a:t>模式</a:t>
            </a:r>
          </a:p>
        </p:txBody>
      </p:sp>
      <p:sp>
        <p:nvSpPr>
          <p:cNvPr id="19" name="矩形 18"/>
          <p:cNvSpPr/>
          <p:nvPr/>
        </p:nvSpPr>
        <p:spPr>
          <a:xfrm>
            <a:off x="507542" y="5820886"/>
            <a:ext cx="1994036" cy="396044"/>
          </a:xfrm>
          <a:prstGeom prst="rect">
            <a:avLst/>
          </a:prstGeom>
          <a:noFill/>
          <a:ln w="5080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20" name="线形标注 1 19"/>
          <p:cNvSpPr/>
          <p:nvPr/>
        </p:nvSpPr>
        <p:spPr>
          <a:xfrm>
            <a:off x="2920194" y="5681516"/>
            <a:ext cx="2799556" cy="324036"/>
          </a:xfrm>
          <a:prstGeom prst="borderCallout1">
            <a:avLst>
              <a:gd name="adj1" fmla="val 51653"/>
              <a:gd name="adj2" fmla="val 1010"/>
              <a:gd name="adj3" fmla="val 113186"/>
              <a:gd name="adj4" fmla="val -15320"/>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21" name="TextBox 37"/>
          <p:cNvSpPr txBox="1"/>
          <p:nvPr/>
        </p:nvSpPr>
        <p:spPr>
          <a:xfrm>
            <a:off x="2920194" y="5636220"/>
            <a:ext cx="3303612" cy="452432"/>
          </a:xfrm>
          <a:prstGeom prst="rect">
            <a:avLst/>
          </a:prstGeom>
          <a:solidFill>
            <a:schemeClr val="accent1">
              <a:lumMod val="75000"/>
            </a:schemeClr>
          </a:solidFill>
        </p:spPr>
        <p:txBody>
          <a:bodyPr wrap="square" rtlCol="0">
            <a:spAutoFit/>
          </a:bodyPr>
          <a:lstStyle/>
          <a:p>
            <a:r>
              <a:rPr lang="zh-CN" altLang="en-US" sz="1800" b="1" dirty="0">
                <a:solidFill>
                  <a:srgbClr val="FF0000"/>
                </a:solidFill>
              </a:rPr>
              <a:t>消息的唯一标示符</a:t>
            </a:r>
          </a:p>
        </p:txBody>
      </p:sp>
    </p:spTree>
    <p:extLst>
      <p:ext uri="{BB962C8B-B14F-4D97-AF65-F5344CB8AC3E}">
        <p14:creationId xmlns:p14="http://schemas.microsoft.com/office/powerpoint/2010/main" val="128015821"/>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a:ln/>
        </p:spPr>
        <p:txBody>
          <a:bodyPr/>
          <a:lstStyle/>
          <a:p>
            <a:r>
              <a:rPr lang="en-US" altLang="zh-CN" sz="4100" b="1" dirty="0">
                <a:solidFill>
                  <a:srgbClr val="0000CC"/>
                </a:solidFill>
              </a:rPr>
              <a:t>ISAKMP</a:t>
            </a:r>
            <a:r>
              <a:rPr lang="zh-CN" altLang="en-US" sz="4100" b="1" dirty="0">
                <a:solidFill>
                  <a:srgbClr val="0000CC"/>
                </a:solidFill>
              </a:rPr>
              <a:t>协商阶段</a:t>
            </a:r>
          </a:p>
        </p:txBody>
      </p:sp>
      <p:sp>
        <p:nvSpPr>
          <p:cNvPr id="70659" name="Rectangle 3"/>
          <p:cNvSpPr>
            <a:spLocks noGrp="1" noChangeArrowheads="1"/>
          </p:cNvSpPr>
          <p:nvPr>
            <p:ph type="body" idx="1"/>
          </p:nvPr>
        </p:nvSpPr>
        <p:spPr>
          <a:xfrm>
            <a:off x="416496" y="1988840"/>
            <a:ext cx="9073008" cy="4680520"/>
          </a:xfrm>
          <a:ln/>
        </p:spPr>
        <p:txBody>
          <a:bodyPr/>
          <a:lstStyle/>
          <a:p>
            <a:pPr>
              <a:lnSpc>
                <a:spcPct val="150000"/>
              </a:lnSpc>
            </a:pPr>
            <a:r>
              <a:rPr lang="zh-CN" altLang="en-US" sz="2600" dirty="0"/>
              <a:t>阶段</a:t>
            </a:r>
            <a:r>
              <a:rPr lang="en-US" altLang="zh-CN" sz="2600" dirty="0"/>
              <a:t>1</a:t>
            </a:r>
          </a:p>
          <a:p>
            <a:pPr lvl="1">
              <a:lnSpc>
                <a:spcPct val="150000"/>
              </a:lnSpc>
            </a:pPr>
            <a:r>
              <a:rPr lang="zh-CN" altLang="en-US" sz="2200" dirty="0"/>
              <a:t>这个阶段要协商的</a:t>
            </a:r>
            <a:r>
              <a:rPr lang="en-US" altLang="zh-CN" sz="2200" dirty="0"/>
              <a:t>SA</a:t>
            </a:r>
            <a:r>
              <a:rPr lang="zh-CN" altLang="en-US" sz="2200" dirty="0"/>
              <a:t>可以称为</a:t>
            </a:r>
            <a:r>
              <a:rPr lang="en-US" altLang="zh-CN" sz="2200" dirty="0"/>
              <a:t>ISAKMP SA</a:t>
            </a:r>
            <a:r>
              <a:rPr lang="zh-CN" altLang="en-US" sz="2200" dirty="0"/>
              <a:t>（在</a:t>
            </a:r>
            <a:r>
              <a:rPr lang="en-US" altLang="zh-CN" sz="2200" dirty="0"/>
              <a:t>IKE</a:t>
            </a:r>
            <a:r>
              <a:rPr lang="zh-CN" altLang="en-US" sz="2200" dirty="0"/>
              <a:t>中可以称为</a:t>
            </a:r>
            <a:r>
              <a:rPr lang="en-US" altLang="zh-CN" sz="2200" dirty="0"/>
              <a:t>IKE SA</a:t>
            </a:r>
            <a:r>
              <a:rPr lang="zh-CN" altLang="en-US" sz="2200" dirty="0"/>
              <a:t>），该</a:t>
            </a:r>
            <a:r>
              <a:rPr lang="en-US" altLang="zh-CN" sz="2200" dirty="0"/>
              <a:t>SA</a:t>
            </a:r>
            <a:r>
              <a:rPr lang="zh-CN" altLang="en-US" sz="2200" dirty="0"/>
              <a:t>是为了保证阶段</a:t>
            </a:r>
            <a:r>
              <a:rPr lang="en-US" altLang="zh-CN" sz="2200" dirty="0"/>
              <a:t>2</a:t>
            </a:r>
            <a:r>
              <a:rPr lang="zh-CN" altLang="en-US" sz="2200" dirty="0"/>
              <a:t>的安全通信</a:t>
            </a:r>
          </a:p>
          <a:p>
            <a:pPr>
              <a:lnSpc>
                <a:spcPct val="150000"/>
              </a:lnSpc>
            </a:pPr>
            <a:r>
              <a:rPr lang="zh-CN" altLang="en-US" sz="2600" dirty="0"/>
              <a:t>阶段</a:t>
            </a:r>
            <a:r>
              <a:rPr lang="en-US" altLang="zh-CN" sz="2600" dirty="0"/>
              <a:t>2</a:t>
            </a:r>
          </a:p>
          <a:p>
            <a:pPr lvl="1">
              <a:lnSpc>
                <a:spcPct val="150000"/>
              </a:lnSpc>
            </a:pPr>
            <a:r>
              <a:rPr lang="zh-CN" altLang="en-US" sz="2200" dirty="0"/>
              <a:t>这个阶段要协商的</a:t>
            </a:r>
            <a:r>
              <a:rPr lang="en-US" altLang="zh-CN" sz="2200" dirty="0"/>
              <a:t>SA</a:t>
            </a:r>
            <a:r>
              <a:rPr lang="zh-CN" altLang="en-US" sz="2200" dirty="0"/>
              <a:t>是密钥交换协议最终要协商的</a:t>
            </a:r>
            <a:r>
              <a:rPr lang="en-US" altLang="zh-CN" sz="2200" dirty="0"/>
              <a:t>SA</a:t>
            </a:r>
            <a:r>
              <a:rPr lang="zh-CN" altLang="en-US" sz="2200" dirty="0"/>
              <a:t>，当</a:t>
            </a:r>
            <a:r>
              <a:rPr lang="en-US" altLang="zh-CN" sz="2200" dirty="0"/>
              <a:t>IKE</a:t>
            </a:r>
            <a:r>
              <a:rPr lang="zh-CN" altLang="en-US" sz="2200" dirty="0"/>
              <a:t>为</a:t>
            </a:r>
            <a:r>
              <a:rPr lang="en-US" altLang="zh-CN" sz="2200" dirty="0"/>
              <a:t>IPSec</a:t>
            </a:r>
            <a:r>
              <a:rPr lang="zh-CN" altLang="en-US" sz="2200" dirty="0"/>
              <a:t>协商时可以称为</a:t>
            </a:r>
            <a:r>
              <a:rPr lang="en-US" altLang="zh-CN" sz="2200" dirty="0"/>
              <a:t>IPSec SA</a:t>
            </a:r>
            <a:r>
              <a:rPr lang="zh-CN" altLang="en-US" sz="2200" dirty="0"/>
              <a:t>，是保证</a:t>
            </a:r>
            <a:r>
              <a:rPr lang="en-US" altLang="zh-CN" sz="2200" dirty="0"/>
              <a:t>AH</a:t>
            </a:r>
            <a:r>
              <a:rPr lang="zh-CN" altLang="en-US" sz="2200" dirty="0"/>
              <a:t>或者</a:t>
            </a:r>
            <a:r>
              <a:rPr lang="en-US" altLang="zh-CN" sz="2200" dirty="0"/>
              <a:t>ESP</a:t>
            </a:r>
            <a:r>
              <a:rPr lang="zh-CN" altLang="en-US" sz="2200" dirty="0"/>
              <a:t>的安全通信</a:t>
            </a:r>
          </a:p>
          <a:p>
            <a:pPr>
              <a:lnSpc>
                <a:spcPct val="150000"/>
              </a:lnSpc>
            </a:pPr>
            <a:r>
              <a:rPr lang="zh-CN" altLang="en-US" sz="2600" dirty="0"/>
              <a:t>阶段</a:t>
            </a:r>
            <a:r>
              <a:rPr lang="en-US" altLang="zh-CN" sz="2600" dirty="0"/>
              <a:t>2</a:t>
            </a:r>
            <a:r>
              <a:rPr lang="zh-CN" altLang="en-US" sz="2600" dirty="0"/>
              <a:t>的安全由阶段</a:t>
            </a:r>
            <a:r>
              <a:rPr lang="en-US" altLang="zh-CN" sz="2600" dirty="0"/>
              <a:t>1</a:t>
            </a:r>
            <a:r>
              <a:rPr lang="zh-CN" altLang="en-US" sz="2600" dirty="0"/>
              <a:t>的协商结果来保证。阶段</a:t>
            </a:r>
            <a:r>
              <a:rPr lang="en-US" altLang="zh-CN" sz="2600" dirty="0"/>
              <a:t>1</a:t>
            </a:r>
            <a:r>
              <a:rPr lang="zh-CN" altLang="en-US" sz="2600" dirty="0"/>
              <a:t>所协商的一个</a:t>
            </a:r>
            <a:r>
              <a:rPr lang="en-US" altLang="zh-CN" sz="2600" dirty="0"/>
              <a:t>SA</a:t>
            </a:r>
            <a:r>
              <a:rPr lang="zh-CN" altLang="en-US" sz="2600" dirty="0"/>
              <a:t>可以用于协商多个阶段</a:t>
            </a:r>
            <a:r>
              <a:rPr lang="en-US" altLang="zh-CN" sz="2600" dirty="0"/>
              <a:t>2</a:t>
            </a:r>
            <a:r>
              <a:rPr lang="zh-CN" altLang="en-US" sz="2600" dirty="0"/>
              <a:t>的</a:t>
            </a:r>
            <a:r>
              <a:rPr lang="en-US" altLang="zh-CN" sz="2600" dirty="0"/>
              <a:t>SA</a:t>
            </a:r>
            <a:endParaRPr lang="zh-CN" altLang="en-US" sz="2600" dirty="0"/>
          </a:p>
        </p:txBody>
      </p:sp>
    </p:spTree>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ChangeArrowheads="1"/>
          </p:cNvSpPr>
          <p:nvPr>
            <p:ph type="title"/>
          </p:nvPr>
        </p:nvSpPr>
        <p:spPr>
          <a:ln/>
        </p:spPr>
        <p:txBody>
          <a:bodyPr/>
          <a:lstStyle/>
          <a:p>
            <a:r>
              <a:rPr lang="en-US" altLang="zh-CN" dirty="0"/>
              <a:t>IKE</a:t>
            </a:r>
            <a:r>
              <a:rPr lang="zh-CN" altLang="en-US" dirty="0"/>
              <a:t>协议</a:t>
            </a:r>
          </a:p>
        </p:txBody>
      </p:sp>
      <p:sp>
        <p:nvSpPr>
          <p:cNvPr id="73731" name="Rectangle 3"/>
          <p:cNvSpPr>
            <a:spLocks noGrp="1" noChangeArrowheads="1"/>
          </p:cNvSpPr>
          <p:nvPr>
            <p:ph type="body" idx="1"/>
          </p:nvPr>
        </p:nvSpPr>
        <p:spPr>
          <a:xfrm>
            <a:off x="742950" y="2132856"/>
            <a:ext cx="8674546" cy="4114800"/>
          </a:xfrm>
          <a:ln/>
        </p:spPr>
        <p:txBody>
          <a:bodyPr/>
          <a:lstStyle/>
          <a:p>
            <a:pPr>
              <a:lnSpc>
                <a:spcPct val="150000"/>
              </a:lnSpc>
            </a:pPr>
            <a:r>
              <a:rPr lang="en-US" altLang="zh-CN" sz="2800" dirty="0"/>
              <a:t>ISAKMP</a:t>
            </a:r>
            <a:r>
              <a:rPr lang="zh-CN" altLang="en-US" sz="2800" dirty="0"/>
              <a:t>本身没有定义具体的密钥交换技术。对于</a:t>
            </a:r>
            <a:r>
              <a:rPr lang="en-US" altLang="zh-CN" sz="2800" dirty="0"/>
              <a:t>IPSec</a:t>
            </a:r>
            <a:r>
              <a:rPr lang="zh-CN" altLang="en-US" sz="2800" dirty="0"/>
              <a:t>而言，已定义的密钥交换就是</a:t>
            </a:r>
            <a:r>
              <a:rPr lang="en-US" altLang="zh-CN" sz="2800" dirty="0"/>
              <a:t>Oakley</a:t>
            </a:r>
            <a:r>
              <a:rPr lang="zh-CN" altLang="en-US" sz="2800" dirty="0"/>
              <a:t>协议</a:t>
            </a:r>
            <a:endParaRPr lang="en-US" altLang="zh-CN" sz="2800" dirty="0"/>
          </a:p>
          <a:p>
            <a:pPr>
              <a:lnSpc>
                <a:spcPct val="150000"/>
              </a:lnSpc>
            </a:pPr>
            <a:r>
              <a:rPr lang="en-US" altLang="zh-CN" sz="2800" dirty="0"/>
              <a:t>IKE</a:t>
            </a:r>
            <a:r>
              <a:rPr lang="zh-CN" altLang="en-US" sz="2800" dirty="0"/>
              <a:t>交换的最终结果是一个通过验证的密钥以及建立在双方同意基础上的安全联盟</a:t>
            </a:r>
            <a:r>
              <a:rPr lang="en-US" altLang="zh-CN" sz="2800" dirty="0"/>
              <a:t>SA</a:t>
            </a:r>
            <a:endParaRPr lang="zh-CN" altLang="en-US" sz="2800" dirty="0"/>
          </a:p>
          <a:p>
            <a:pPr>
              <a:lnSpc>
                <a:spcPct val="150000"/>
              </a:lnSpc>
            </a:pPr>
            <a:r>
              <a:rPr lang="en-US" altLang="zh-CN" sz="2800" dirty="0"/>
              <a:t>IKE</a:t>
            </a:r>
            <a:r>
              <a:rPr lang="zh-CN" altLang="en-US" sz="2800" dirty="0"/>
              <a:t>并非为</a:t>
            </a:r>
            <a:r>
              <a:rPr lang="en-US" altLang="zh-CN" sz="2800" dirty="0"/>
              <a:t>IPSec</a:t>
            </a:r>
            <a:r>
              <a:rPr lang="zh-CN" altLang="en-US" sz="2800" dirty="0"/>
              <a:t>专用，只要其他协议需要，都可用它协商具体的安全服务</a:t>
            </a:r>
          </a:p>
        </p:txBody>
      </p:sp>
    </p:spTree>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ChangeArrowheads="1"/>
          </p:cNvSpPr>
          <p:nvPr>
            <p:ph type="title"/>
          </p:nvPr>
        </p:nvSpPr>
        <p:spPr>
          <a:ln/>
        </p:spPr>
        <p:txBody>
          <a:bodyPr/>
          <a:lstStyle/>
          <a:p>
            <a:r>
              <a:rPr lang="en-US" altLang="zh-CN" dirty="0"/>
              <a:t>IKEV1</a:t>
            </a:r>
            <a:r>
              <a:rPr lang="zh-CN" altLang="en-US" dirty="0"/>
              <a:t>交换模式</a:t>
            </a:r>
          </a:p>
        </p:txBody>
      </p:sp>
      <p:sp>
        <p:nvSpPr>
          <p:cNvPr id="74755" name="Rectangle 3"/>
          <p:cNvSpPr>
            <a:spLocks noGrp="1" noChangeArrowheads="1"/>
          </p:cNvSpPr>
          <p:nvPr>
            <p:ph type="body" idx="1"/>
          </p:nvPr>
        </p:nvSpPr>
        <p:spPr>
          <a:xfrm>
            <a:off x="742950" y="2132856"/>
            <a:ext cx="8746554" cy="4114800"/>
          </a:xfrm>
          <a:ln/>
        </p:spPr>
        <p:txBody>
          <a:bodyPr/>
          <a:lstStyle/>
          <a:p>
            <a:pPr>
              <a:lnSpc>
                <a:spcPct val="150000"/>
              </a:lnSpc>
              <a:spcBef>
                <a:spcPts val="0"/>
              </a:spcBef>
            </a:pPr>
            <a:r>
              <a:rPr lang="zh-CN" altLang="en-US" sz="2400" dirty="0"/>
              <a:t>第一阶段</a:t>
            </a:r>
          </a:p>
          <a:p>
            <a:pPr lvl="1">
              <a:lnSpc>
                <a:spcPct val="150000"/>
              </a:lnSpc>
              <a:spcBef>
                <a:spcPts val="0"/>
              </a:spcBef>
            </a:pPr>
            <a:r>
              <a:rPr lang="zh-CN" altLang="en-US" sz="2400" dirty="0"/>
              <a:t>主模式</a:t>
            </a:r>
          </a:p>
          <a:p>
            <a:pPr lvl="1">
              <a:lnSpc>
                <a:spcPct val="150000"/>
              </a:lnSpc>
              <a:spcBef>
                <a:spcPts val="0"/>
              </a:spcBef>
            </a:pPr>
            <a:r>
              <a:rPr lang="zh-CN" altLang="en-US" sz="2400" dirty="0"/>
              <a:t>积极模式</a:t>
            </a:r>
            <a:r>
              <a:rPr lang="en-US" altLang="zh-CN" sz="2400" dirty="0"/>
              <a:t>/</a:t>
            </a:r>
            <a:r>
              <a:rPr lang="zh-CN" altLang="en-US" sz="2400" dirty="0"/>
              <a:t>野蛮模式</a:t>
            </a:r>
            <a:endParaRPr lang="en-US" altLang="zh-CN" sz="2400" dirty="0"/>
          </a:p>
          <a:p>
            <a:pPr lvl="1">
              <a:lnSpc>
                <a:spcPct val="150000"/>
              </a:lnSpc>
              <a:spcBef>
                <a:spcPts val="0"/>
              </a:spcBef>
            </a:pPr>
            <a:r>
              <a:rPr lang="zh-CN" altLang="en-US" sz="2400" dirty="0"/>
              <a:t>建立</a:t>
            </a:r>
            <a:r>
              <a:rPr lang="en-US" altLang="zh-CN" sz="2400" dirty="0"/>
              <a:t>IKE SA</a:t>
            </a:r>
            <a:r>
              <a:rPr lang="zh-CN" altLang="en-US" sz="2400" dirty="0"/>
              <a:t>，建立验证过的密钥，是其他交换的前提条件</a:t>
            </a:r>
          </a:p>
          <a:p>
            <a:pPr>
              <a:lnSpc>
                <a:spcPct val="150000"/>
              </a:lnSpc>
              <a:spcBef>
                <a:spcPts val="0"/>
              </a:spcBef>
            </a:pPr>
            <a:r>
              <a:rPr lang="zh-CN" altLang="en-US" sz="2400" dirty="0"/>
              <a:t>第二阶段</a:t>
            </a:r>
          </a:p>
          <a:p>
            <a:pPr lvl="1">
              <a:lnSpc>
                <a:spcPct val="150000"/>
              </a:lnSpc>
              <a:spcBef>
                <a:spcPts val="0"/>
              </a:spcBef>
            </a:pPr>
            <a:r>
              <a:rPr lang="zh-CN" altLang="en-US" sz="2400" dirty="0"/>
              <a:t>快速模式</a:t>
            </a:r>
            <a:endParaRPr lang="en-US" altLang="zh-CN" sz="2400" dirty="0"/>
          </a:p>
          <a:p>
            <a:pPr lvl="1">
              <a:lnSpc>
                <a:spcPct val="150000"/>
              </a:lnSpc>
              <a:spcBef>
                <a:spcPts val="0"/>
              </a:spcBef>
            </a:pPr>
            <a:r>
              <a:rPr lang="zh-CN" altLang="en-US" sz="2400" dirty="0"/>
              <a:t>为</a:t>
            </a:r>
            <a:r>
              <a:rPr lang="en-US" altLang="zh-CN" sz="2400" dirty="0"/>
              <a:t>IPSec</a:t>
            </a:r>
            <a:r>
              <a:rPr lang="zh-CN" altLang="en-US" sz="2400" dirty="0"/>
              <a:t>协商安全服务</a:t>
            </a:r>
          </a:p>
        </p:txBody>
      </p:sp>
    </p:spTree>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61122" name="Rectangle 2"/>
          <p:cNvSpPr>
            <a:spLocks noGrp="1" noChangeArrowheads="1"/>
          </p:cNvSpPr>
          <p:nvPr>
            <p:ph type="title"/>
          </p:nvPr>
        </p:nvSpPr>
        <p:spPr/>
        <p:txBody>
          <a:bodyPr/>
          <a:lstStyle/>
          <a:p>
            <a:r>
              <a:rPr lang="en-US" altLang="zh-CN" sz="3600" b="1" kern="1200" dirty="0" err="1">
                <a:solidFill>
                  <a:srgbClr val="0000FF"/>
                </a:solidFill>
                <a:latin typeface="Comic Sans MS" pitchFamily="66" charset="0"/>
              </a:rPr>
              <a:t>Diffie</a:t>
            </a:r>
            <a:r>
              <a:rPr lang="en-US" altLang="zh-CN" sz="3600" b="1" kern="1200" dirty="0">
                <a:solidFill>
                  <a:srgbClr val="0000FF"/>
                </a:solidFill>
                <a:latin typeface="Comic Sans MS" pitchFamily="66" charset="0"/>
              </a:rPr>
              <a:t>-Hellman</a:t>
            </a:r>
            <a:r>
              <a:rPr lang="zh-CN" altLang="en-US" sz="3600" b="1" kern="1200" dirty="0">
                <a:solidFill>
                  <a:srgbClr val="0000FF"/>
                </a:solidFill>
                <a:latin typeface="Comic Sans MS" pitchFamily="66" charset="0"/>
              </a:rPr>
              <a:t>密钥交换（复习）</a:t>
            </a:r>
          </a:p>
        </p:txBody>
      </p:sp>
      <p:sp>
        <p:nvSpPr>
          <p:cNvPr id="261123" name="Rectangle 3"/>
          <p:cNvSpPr>
            <a:spLocks noGrp="1" noChangeArrowheads="1"/>
          </p:cNvSpPr>
          <p:nvPr>
            <p:ph type="body" idx="1"/>
          </p:nvPr>
        </p:nvSpPr>
        <p:spPr>
          <a:xfrm>
            <a:off x="776536" y="2060848"/>
            <a:ext cx="8640960" cy="4464496"/>
          </a:xfrm>
        </p:spPr>
        <p:txBody>
          <a:bodyPr/>
          <a:lstStyle/>
          <a:p>
            <a:pPr>
              <a:lnSpc>
                <a:spcPct val="120000"/>
              </a:lnSpc>
            </a:pPr>
            <a:r>
              <a:rPr lang="zh-CN" altLang="en-US" sz="2200" dirty="0"/>
              <a:t>算法：</a:t>
            </a:r>
          </a:p>
          <a:p>
            <a:pPr lvl="1">
              <a:lnSpc>
                <a:spcPct val="120000"/>
              </a:lnSpc>
            </a:pPr>
            <a:r>
              <a:rPr lang="zh-CN" altLang="en-US" sz="2200" dirty="0"/>
              <a:t>双方选择大素数</a:t>
            </a:r>
            <a:r>
              <a:rPr lang="en-US" altLang="zh-CN" sz="2200" dirty="0"/>
              <a:t>p</a:t>
            </a:r>
            <a:r>
              <a:rPr lang="zh-CN" altLang="en-US" sz="2200" dirty="0"/>
              <a:t>以及大的整数</a:t>
            </a:r>
            <a:r>
              <a:rPr lang="en-US" altLang="zh-CN" sz="2200" dirty="0"/>
              <a:t>a</a:t>
            </a:r>
            <a:r>
              <a:rPr lang="zh-CN" altLang="en-US" sz="2200" dirty="0"/>
              <a:t>，</a:t>
            </a:r>
            <a:r>
              <a:rPr lang="en-US" altLang="zh-CN" sz="2200" dirty="0"/>
              <a:t>1&lt;a&lt;p</a:t>
            </a:r>
            <a:r>
              <a:rPr lang="zh-CN" altLang="en-US" sz="2200" dirty="0"/>
              <a:t>，</a:t>
            </a:r>
            <a:r>
              <a:rPr lang="en-US" altLang="zh-CN" sz="2200" dirty="0"/>
              <a:t>a</a:t>
            </a:r>
            <a:r>
              <a:rPr lang="zh-CN" altLang="en-US" sz="2200" dirty="0"/>
              <a:t>最好是有限域中</a:t>
            </a:r>
            <a:r>
              <a:rPr lang="en-US" altLang="zh-CN" sz="2200" dirty="0"/>
              <a:t>p</a:t>
            </a:r>
            <a:r>
              <a:rPr lang="zh-CN" altLang="en-US" sz="2200" dirty="0"/>
              <a:t>的原根</a:t>
            </a:r>
            <a:endParaRPr lang="en-US" altLang="zh-CN" sz="2200" dirty="0">
              <a:sym typeface="Wingdings" pitchFamily="2" charset="2"/>
            </a:endParaRPr>
          </a:p>
          <a:p>
            <a:pPr lvl="1" eaLnBrk="0" hangingPunct="0">
              <a:lnSpc>
                <a:spcPct val="120000"/>
              </a:lnSpc>
              <a:spcBef>
                <a:spcPct val="0"/>
              </a:spcBef>
            </a:pPr>
            <a:r>
              <a:rPr lang="zh-CN" altLang="zh-CN" sz="2200" dirty="0"/>
              <a:t>用户</a:t>
            </a:r>
            <a:r>
              <a:rPr lang="en-US" altLang="zh-CN" sz="2200" dirty="0"/>
              <a:t>A</a:t>
            </a:r>
            <a:r>
              <a:rPr lang="zh-CN" altLang="zh-CN" sz="2200" dirty="0"/>
              <a:t>选择一个随机数</a:t>
            </a:r>
            <a:r>
              <a:rPr lang="en-US" altLang="zh-CN" sz="2200" dirty="0" err="1"/>
              <a:t>X</a:t>
            </a:r>
            <a:r>
              <a:rPr lang="en-US" altLang="zh-CN" sz="2200" baseline="-25000" dirty="0" err="1"/>
              <a:t>a</a:t>
            </a:r>
            <a:r>
              <a:rPr lang="en-US" altLang="zh-CN" sz="2200" dirty="0"/>
              <a:t> &lt; p</a:t>
            </a:r>
            <a:r>
              <a:rPr lang="zh-CN" altLang="en-US" sz="2200" dirty="0"/>
              <a:t>，计算 </a:t>
            </a:r>
            <a:r>
              <a:rPr lang="en-US" altLang="zh-CN" sz="2200" dirty="0" err="1"/>
              <a:t>Y</a:t>
            </a:r>
            <a:r>
              <a:rPr lang="en-US" altLang="zh-CN" sz="2200" baseline="-25000" dirty="0" err="1"/>
              <a:t>a</a:t>
            </a:r>
            <a:r>
              <a:rPr lang="en-US" altLang="zh-CN" sz="2200" dirty="0"/>
              <a:t>=</a:t>
            </a:r>
            <a:r>
              <a:rPr lang="en-US" altLang="zh-CN" sz="2200" dirty="0" err="1"/>
              <a:t>a</a:t>
            </a:r>
            <a:r>
              <a:rPr lang="en-US" altLang="zh-CN" sz="2200" baseline="30000" dirty="0" err="1"/>
              <a:t>Xa</a:t>
            </a:r>
            <a:r>
              <a:rPr lang="en-US" altLang="zh-CN" sz="2200" dirty="0"/>
              <a:t> mod  p</a:t>
            </a:r>
          </a:p>
          <a:p>
            <a:pPr lvl="1" eaLnBrk="0" hangingPunct="0">
              <a:lnSpc>
                <a:spcPct val="120000"/>
              </a:lnSpc>
              <a:spcBef>
                <a:spcPct val="0"/>
              </a:spcBef>
            </a:pPr>
            <a:r>
              <a:rPr lang="zh-CN" altLang="en-US" sz="2200" dirty="0"/>
              <a:t>用户</a:t>
            </a:r>
            <a:r>
              <a:rPr lang="en-US" altLang="zh-CN" sz="2200" dirty="0"/>
              <a:t>B</a:t>
            </a:r>
            <a:r>
              <a:rPr lang="zh-CN" altLang="zh-CN" sz="2200" dirty="0"/>
              <a:t>选择一个随机数</a:t>
            </a:r>
            <a:r>
              <a:rPr lang="en-US" altLang="zh-CN" sz="2200" dirty="0" err="1"/>
              <a:t>X</a:t>
            </a:r>
            <a:r>
              <a:rPr lang="en-US" altLang="zh-CN" sz="2200" baseline="-25000" dirty="0" err="1"/>
              <a:t>b</a:t>
            </a:r>
            <a:r>
              <a:rPr lang="en-US" altLang="zh-CN" sz="2200" dirty="0"/>
              <a:t> &lt; p</a:t>
            </a:r>
            <a:r>
              <a:rPr lang="zh-CN" altLang="en-US" sz="2200" dirty="0"/>
              <a:t>，计算 </a:t>
            </a:r>
            <a:r>
              <a:rPr lang="en-US" altLang="zh-CN" sz="2200" dirty="0" err="1"/>
              <a:t>Y</a:t>
            </a:r>
            <a:r>
              <a:rPr lang="en-US" altLang="zh-CN" sz="2200" baseline="-25000" dirty="0" err="1"/>
              <a:t>b</a:t>
            </a:r>
            <a:r>
              <a:rPr lang="en-US" altLang="zh-CN" sz="2200" dirty="0"/>
              <a:t>=</a:t>
            </a:r>
            <a:r>
              <a:rPr lang="en-US" altLang="zh-CN" sz="2200" dirty="0" err="1"/>
              <a:t>a</a:t>
            </a:r>
            <a:r>
              <a:rPr lang="en-US" altLang="zh-CN" sz="2200" baseline="30000" dirty="0" err="1"/>
              <a:t>Xb</a:t>
            </a:r>
            <a:r>
              <a:rPr lang="en-US" altLang="zh-CN" sz="2200" dirty="0"/>
              <a:t> mod  p</a:t>
            </a:r>
          </a:p>
          <a:p>
            <a:pPr lvl="1" eaLnBrk="0" hangingPunct="0">
              <a:lnSpc>
                <a:spcPct val="120000"/>
              </a:lnSpc>
              <a:spcBef>
                <a:spcPct val="0"/>
              </a:spcBef>
            </a:pPr>
            <a:r>
              <a:rPr lang="zh-CN" altLang="en-US" sz="2200" dirty="0"/>
              <a:t>每一方保密</a:t>
            </a:r>
            <a:r>
              <a:rPr lang="en-US" altLang="zh-CN" sz="2200" dirty="0"/>
              <a:t>X</a:t>
            </a:r>
            <a:r>
              <a:rPr lang="zh-CN" altLang="en-US" sz="2200" dirty="0"/>
              <a:t>值，而将</a:t>
            </a:r>
            <a:r>
              <a:rPr lang="en-US" altLang="zh-CN" sz="2200" dirty="0"/>
              <a:t>Y</a:t>
            </a:r>
            <a:r>
              <a:rPr lang="zh-CN" altLang="en-US" sz="2200" dirty="0"/>
              <a:t>值交换给对方</a:t>
            </a:r>
          </a:p>
          <a:p>
            <a:pPr lvl="1" eaLnBrk="0" hangingPunct="0">
              <a:lnSpc>
                <a:spcPct val="120000"/>
              </a:lnSpc>
              <a:spcBef>
                <a:spcPct val="0"/>
              </a:spcBef>
            </a:pPr>
            <a:r>
              <a:rPr lang="zh-CN" altLang="en-US" sz="2200" dirty="0"/>
              <a:t>用户</a:t>
            </a:r>
            <a:r>
              <a:rPr lang="en-US" altLang="zh-CN" sz="2200" dirty="0"/>
              <a:t>A</a:t>
            </a:r>
            <a:r>
              <a:rPr lang="zh-CN" altLang="en-US" sz="2200" dirty="0"/>
              <a:t>计算出 </a:t>
            </a:r>
            <a:r>
              <a:rPr lang="en-US" altLang="zh-CN" sz="2200" dirty="0"/>
              <a:t>K=</a:t>
            </a:r>
            <a:r>
              <a:rPr lang="en-US" altLang="zh-CN" sz="2200" dirty="0" err="1"/>
              <a:t>Y</a:t>
            </a:r>
            <a:r>
              <a:rPr lang="en-US" altLang="zh-CN" sz="2200" baseline="-25000" dirty="0" err="1"/>
              <a:t>b</a:t>
            </a:r>
            <a:r>
              <a:rPr lang="en-US" altLang="zh-CN" sz="2200" baseline="30000" dirty="0" err="1"/>
              <a:t>Xa</a:t>
            </a:r>
            <a:r>
              <a:rPr lang="en-US" altLang="zh-CN" sz="2200" dirty="0"/>
              <a:t> mod p</a:t>
            </a:r>
          </a:p>
          <a:p>
            <a:pPr lvl="1" eaLnBrk="0" hangingPunct="0">
              <a:lnSpc>
                <a:spcPct val="120000"/>
              </a:lnSpc>
              <a:spcBef>
                <a:spcPct val="0"/>
              </a:spcBef>
            </a:pPr>
            <a:r>
              <a:rPr lang="zh-CN" altLang="en-US" sz="2200" dirty="0"/>
              <a:t>用户</a:t>
            </a:r>
            <a:r>
              <a:rPr lang="en-US" altLang="zh-CN" sz="2200" dirty="0"/>
              <a:t>B</a:t>
            </a:r>
            <a:r>
              <a:rPr lang="zh-CN" altLang="en-US" sz="2200" dirty="0"/>
              <a:t>计算出 </a:t>
            </a:r>
            <a:r>
              <a:rPr lang="en-US" altLang="zh-CN" sz="2200" dirty="0"/>
              <a:t>K=</a:t>
            </a:r>
            <a:r>
              <a:rPr lang="en-US" altLang="zh-CN" sz="2200" dirty="0" err="1"/>
              <a:t>Y</a:t>
            </a:r>
            <a:r>
              <a:rPr lang="en-US" altLang="zh-CN" sz="2200" baseline="-25000" dirty="0" err="1"/>
              <a:t>a</a:t>
            </a:r>
            <a:r>
              <a:rPr lang="en-US" altLang="zh-CN" sz="2200" baseline="30000" dirty="0" err="1"/>
              <a:t>Xb</a:t>
            </a:r>
            <a:r>
              <a:rPr lang="en-US" altLang="zh-CN" sz="2200" dirty="0"/>
              <a:t> mod p</a:t>
            </a:r>
          </a:p>
          <a:p>
            <a:pPr lvl="1">
              <a:lnSpc>
                <a:spcPct val="120000"/>
              </a:lnSpc>
            </a:pPr>
            <a:r>
              <a:rPr lang="zh-CN" altLang="en-US" sz="2200" dirty="0">
                <a:sym typeface="Wingdings" pitchFamily="2" charset="2"/>
              </a:rPr>
              <a:t>双方获得一个共享密钥</a:t>
            </a:r>
            <a:r>
              <a:rPr lang="en-US" altLang="zh-CN" sz="2200" dirty="0">
                <a:sym typeface="Wingdings" pitchFamily="2" charset="2"/>
              </a:rPr>
              <a:t>(k=</a:t>
            </a:r>
            <a:r>
              <a:rPr lang="en-US" altLang="zh-CN" sz="2200" dirty="0" err="1">
                <a:sym typeface="Wingdings" pitchFamily="2" charset="2"/>
              </a:rPr>
              <a:t>a</a:t>
            </a:r>
            <a:r>
              <a:rPr lang="en-US" altLang="zh-CN" sz="2200" baseline="30000" dirty="0" err="1"/>
              <a:t>XaXb</a:t>
            </a:r>
            <a:r>
              <a:rPr lang="en-US" altLang="zh-CN" sz="2200" dirty="0" err="1"/>
              <a:t>mod</a:t>
            </a:r>
            <a:r>
              <a:rPr lang="en-US" altLang="zh-CN" sz="2200" dirty="0"/>
              <a:t> p</a:t>
            </a:r>
            <a:r>
              <a:rPr lang="en-US" altLang="zh-CN" sz="2200" dirty="0">
                <a:sym typeface="Wingdings" pitchFamily="2" charset="2"/>
              </a:rPr>
              <a:t>)</a:t>
            </a:r>
          </a:p>
          <a:p>
            <a:pPr>
              <a:lnSpc>
                <a:spcPct val="120000"/>
              </a:lnSpc>
            </a:pPr>
            <a:r>
              <a:rPr lang="zh-CN" altLang="en-US" sz="2200" dirty="0"/>
              <a:t>素数</a:t>
            </a:r>
            <a:r>
              <a:rPr lang="en-US" altLang="zh-CN" sz="2200" dirty="0"/>
              <a:t>p</a:t>
            </a:r>
            <a:r>
              <a:rPr lang="zh-CN" altLang="en-US" sz="2200" dirty="0"/>
              <a:t>以及</a:t>
            </a:r>
            <a:r>
              <a:rPr lang="en-US" altLang="zh-CN" sz="2200" dirty="0"/>
              <a:t>p</a:t>
            </a:r>
            <a:r>
              <a:rPr lang="zh-CN" altLang="en-US" sz="2200" dirty="0"/>
              <a:t>的原根</a:t>
            </a:r>
            <a:r>
              <a:rPr lang="en-US" altLang="zh-CN" sz="2200" dirty="0"/>
              <a:t>a</a:t>
            </a:r>
            <a:r>
              <a:rPr lang="zh-CN" altLang="en-US" sz="2200" dirty="0"/>
              <a:t>可由一方选择后发给对方</a:t>
            </a: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838200" y="188640"/>
            <a:ext cx="8229600" cy="720080"/>
          </a:xfrm>
        </p:spPr>
        <p:txBody>
          <a:bodyPr>
            <a:normAutofit fontScale="90000"/>
          </a:bodyPr>
          <a:lstStyle/>
          <a:p>
            <a:pPr eaLnBrk="1" hangingPunct="1"/>
            <a:r>
              <a:rPr lang="en-US" altLang="zh-CN" dirty="0">
                <a:latin typeface="微软雅黑" pitchFamily="34" charset="-122"/>
              </a:rPr>
              <a:t>IKEV1 </a:t>
            </a:r>
            <a:r>
              <a:rPr lang="zh-CN" altLang="en-US" dirty="0">
                <a:latin typeface="微软雅黑" pitchFamily="34" charset="-122"/>
              </a:rPr>
              <a:t>阶段</a:t>
            </a:r>
            <a:r>
              <a:rPr lang="en-US" altLang="zh-CN" dirty="0">
                <a:latin typeface="微软雅黑" pitchFamily="34" charset="-122"/>
              </a:rPr>
              <a:t>1</a:t>
            </a:r>
          </a:p>
        </p:txBody>
      </p:sp>
      <p:sp>
        <p:nvSpPr>
          <p:cNvPr id="27651" name="Line 3"/>
          <p:cNvSpPr>
            <a:spLocks noChangeShapeType="1"/>
          </p:cNvSpPr>
          <p:nvPr/>
        </p:nvSpPr>
        <p:spPr bwMode="auto">
          <a:xfrm flipV="1">
            <a:off x="2343150" y="2784499"/>
            <a:ext cx="5181600" cy="0"/>
          </a:xfrm>
          <a:prstGeom prst="line">
            <a:avLst/>
          </a:prstGeom>
          <a:noFill/>
          <a:ln w="38100">
            <a:solidFill>
              <a:schemeClr val="accent2"/>
            </a:solidFill>
            <a:round/>
            <a:headEnd type="none" w="sm" len="sm"/>
            <a:tailEnd type="none" w="sm" len="sm"/>
          </a:ln>
          <a:effectLst>
            <a:outerShdw dist="35921" dir="2700000" algn="ctr" rotWithShape="0">
              <a:schemeClr val="bg2"/>
            </a:outerShdw>
          </a:effectLst>
        </p:spPr>
        <p:txBody>
          <a:bodyPr wrap="none" anchor="ctr"/>
          <a:lstStyle/>
          <a:p>
            <a:pPr>
              <a:defRPr/>
            </a:pPr>
            <a:endParaRPr lang="zh-CN" altLang="en-US"/>
          </a:p>
        </p:txBody>
      </p:sp>
      <p:sp>
        <p:nvSpPr>
          <p:cNvPr id="27652" name="Line 4"/>
          <p:cNvSpPr>
            <a:spLocks noChangeShapeType="1"/>
          </p:cNvSpPr>
          <p:nvPr/>
        </p:nvSpPr>
        <p:spPr bwMode="auto">
          <a:xfrm>
            <a:off x="2343150" y="2479700"/>
            <a:ext cx="0" cy="528637"/>
          </a:xfrm>
          <a:prstGeom prst="line">
            <a:avLst/>
          </a:prstGeom>
          <a:noFill/>
          <a:ln w="38100">
            <a:solidFill>
              <a:schemeClr val="accent2"/>
            </a:solidFill>
            <a:round/>
            <a:headEnd type="none" w="sm" len="sm"/>
            <a:tailEnd type="none" w="sm" len="sm"/>
          </a:ln>
          <a:effectLst>
            <a:outerShdw dist="35921" dir="2700000" algn="ctr" rotWithShape="0">
              <a:schemeClr val="tx1"/>
            </a:outerShdw>
          </a:effectLst>
        </p:spPr>
        <p:txBody>
          <a:bodyPr anchor="ctr">
            <a:spAutoFit/>
          </a:bodyPr>
          <a:lstStyle/>
          <a:p>
            <a:pPr>
              <a:defRPr/>
            </a:pPr>
            <a:endParaRPr lang="zh-CN" altLang="en-US"/>
          </a:p>
        </p:txBody>
      </p:sp>
      <p:sp>
        <p:nvSpPr>
          <p:cNvPr id="27653" name="Line 5"/>
          <p:cNvSpPr>
            <a:spLocks noChangeShapeType="1"/>
          </p:cNvSpPr>
          <p:nvPr/>
        </p:nvSpPr>
        <p:spPr bwMode="auto">
          <a:xfrm>
            <a:off x="7524750" y="2479700"/>
            <a:ext cx="0" cy="528637"/>
          </a:xfrm>
          <a:prstGeom prst="line">
            <a:avLst/>
          </a:prstGeom>
          <a:noFill/>
          <a:ln w="38100">
            <a:solidFill>
              <a:schemeClr val="accent2"/>
            </a:solidFill>
            <a:round/>
            <a:headEnd type="none" w="sm" len="sm"/>
            <a:tailEnd type="none" w="sm" len="sm"/>
          </a:ln>
          <a:effectLst>
            <a:outerShdw dist="35921" dir="2700000" algn="ctr" rotWithShape="0">
              <a:schemeClr val="tx1"/>
            </a:outerShdw>
          </a:effectLst>
        </p:spPr>
        <p:txBody>
          <a:bodyPr anchor="ctr">
            <a:spAutoFit/>
          </a:bodyPr>
          <a:lstStyle/>
          <a:p>
            <a:pPr>
              <a:defRPr/>
            </a:pPr>
            <a:endParaRPr lang="zh-CN" altLang="en-US"/>
          </a:p>
        </p:txBody>
      </p:sp>
      <p:sp>
        <p:nvSpPr>
          <p:cNvPr id="27654" name="Line 6"/>
          <p:cNvSpPr>
            <a:spLocks noChangeShapeType="1"/>
          </p:cNvSpPr>
          <p:nvPr/>
        </p:nvSpPr>
        <p:spPr bwMode="auto">
          <a:xfrm rot="-5400000">
            <a:off x="2078832" y="2367781"/>
            <a:ext cx="0" cy="528637"/>
          </a:xfrm>
          <a:prstGeom prst="line">
            <a:avLst/>
          </a:prstGeom>
          <a:noFill/>
          <a:ln w="38100">
            <a:solidFill>
              <a:schemeClr val="accent2"/>
            </a:solidFill>
            <a:round/>
            <a:headEnd type="none" w="sm" len="sm"/>
            <a:tailEnd type="none" w="sm" len="sm"/>
          </a:ln>
          <a:effectLst>
            <a:outerShdw dist="35921" dir="2700000" algn="ctr" rotWithShape="0">
              <a:schemeClr val="tx1"/>
            </a:outerShdw>
          </a:effectLst>
        </p:spPr>
        <p:txBody>
          <a:bodyPr anchor="ctr">
            <a:spAutoFit/>
          </a:bodyPr>
          <a:lstStyle/>
          <a:p>
            <a:pPr>
              <a:defRPr/>
            </a:pPr>
            <a:endParaRPr lang="zh-CN" altLang="en-US"/>
          </a:p>
        </p:txBody>
      </p:sp>
      <p:grpSp>
        <p:nvGrpSpPr>
          <p:cNvPr id="27655" name="Group 7"/>
          <p:cNvGrpSpPr>
            <a:grpSpLocks/>
          </p:cNvGrpSpPr>
          <p:nvPr/>
        </p:nvGrpSpPr>
        <p:grpSpPr bwMode="auto">
          <a:xfrm>
            <a:off x="1355726" y="2406674"/>
            <a:ext cx="620713" cy="558800"/>
            <a:chOff x="626" y="1330"/>
            <a:chExt cx="391" cy="352"/>
          </a:xfrm>
        </p:grpSpPr>
        <p:sp>
          <p:nvSpPr>
            <p:cNvPr id="27744" name="Rectangle 8"/>
            <p:cNvSpPr>
              <a:spLocks noChangeArrowheads="1"/>
            </p:cNvSpPr>
            <p:nvPr/>
          </p:nvSpPr>
          <p:spPr bwMode="auto">
            <a:xfrm>
              <a:off x="626" y="1566"/>
              <a:ext cx="354" cy="65"/>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7745" name="Rectangle 9"/>
            <p:cNvSpPr>
              <a:spLocks noChangeArrowheads="1"/>
            </p:cNvSpPr>
            <p:nvPr/>
          </p:nvSpPr>
          <p:spPr bwMode="auto">
            <a:xfrm>
              <a:off x="627" y="1567"/>
              <a:ext cx="352" cy="63"/>
            </a:xfrm>
            <a:prstGeom prst="rect">
              <a:avLst/>
            </a:prstGeom>
            <a:solidFill>
              <a:srgbClr val="B7B79D"/>
            </a:solidFill>
            <a:ln w="3175">
              <a:solidFill>
                <a:srgbClr val="494936"/>
              </a:solidFill>
              <a:miter lim="800000"/>
              <a:headEnd/>
              <a:tailEnd/>
            </a:ln>
          </p:spPr>
          <p:txBody>
            <a:bodyPr/>
            <a:lstStyle/>
            <a:p>
              <a:endParaRPr lang="zh-CN" altLang="en-US"/>
            </a:p>
          </p:txBody>
        </p:sp>
        <p:sp>
          <p:nvSpPr>
            <p:cNvPr id="27746" name="Freeform 10"/>
            <p:cNvSpPr>
              <a:spLocks/>
            </p:cNvSpPr>
            <p:nvPr/>
          </p:nvSpPr>
          <p:spPr bwMode="auto">
            <a:xfrm>
              <a:off x="626" y="1531"/>
              <a:ext cx="391" cy="35"/>
            </a:xfrm>
            <a:custGeom>
              <a:avLst/>
              <a:gdLst>
                <a:gd name="T0" fmla="*/ 0 w 391"/>
                <a:gd name="T1" fmla="*/ 35 h 35"/>
                <a:gd name="T2" fmla="*/ 38 w 391"/>
                <a:gd name="T3" fmla="*/ 0 h 35"/>
                <a:gd name="T4" fmla="*/ 391 w 391"/>
                <a:gd name="T5" fmla="*/ 0 h 35"/>
                <a:gd name="T6" fmla="*/ 354 w 391"/>
                <a:gd name="T7" fmla="*/ 35 h 35"/>
                <a:gd name="T8" fmla="*/ 0 w 391"/>
                <a:gd name="T9" fmla="*/ 35 h 35"/>
                <a:gd name="T10" fmla="*/ 0 60000 65536"/>
                <a:gd name="T11" fmla="*/ 0 60000 65536"/>
                <a:gd name="T12" fmla="*/ 0 60000 65536"/>
                <a:gd name="T13" fmla="*/ 0 60000 65536"/>
                <a:gd name="T14" fmla="*/ 0 60000 65536"/>
                <a:gd name="T15" fmla="*/ 0 w 391"/>
                <a:gd name="T16" fmla="*/ 0 h 35"/>
                <a:gd name="T17" fmla="*/ 391 w 391"/>
                <a:gd name="T18" fmla="*/ 35 h 35"/>
              </a:gdLst>
              <a:ahLst/>
              <a:cxnLst>
                <a:cxn ang="T10">
                  <a:pos x="T0" y="T1"/>
                </a:cxn>
                <a:cxn ang="T11">
                  <a:pos x="T2" y="T3"/>
                </a:cxn>
                <a:cxn ang="T12">
                  <a:pos x="T4" y="T5"/>
                </a:cxn>
                <a:cxn ang="T13">
                  <a:pos x="T6" y="T7"/>
                </a:cxn>
                <a:cxn ang="T14">
                  <a:pos x="T8" y="T9"/>
                </a:cxn>
              </a:cxnLst>
              <a:rect l="T15" t="T16" r="T17" b="T18"/>
              <a:pathLst>
                <a:path w="391" h="35">
                  <a:moveTo>
                    <a:pt x="0" y="35"/>
                  </a:moveTo>
                  <a:lnTo>
                    <a:pt x="38" y="0"/>
                  </a:lnTo>
                  <a:lnTo>
                    <a:pt x="391" y="0"/>
                  </a:lnTo>
                  <a:lnTo>
                    <a:pt x="354" y="35"/>
                  </a:lnTo>
                  <a:lnTo>
                    <a:pt x="0" y="35"/>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747" name="Freeform 11"/>
            <p:cNvSpPr>
              <a:spLocks/>
            </p:cNvSpPr>
            <p:nvPr/>
          </p:nvSpPr>
          <p:spPr bwMode="auto">
            <a:xfrm>
              <a:off x="626" y="1531"/>
              <a:ext cx="391" cy="35"/>
            </a:xfrm>
            <a:custGeom>
              <a:avLst/>
              <a:gdLst>
                <a:gd name="T0" fmla="*/ 0 w 391"/>
                <a:gd name="T1" fmla="*/ 35 h 35"/>
                <a:gd name="T2" fmla="*/ 38 w 391"/>
                <a:gd name="T3" fmla="*/ 0 h 35"/>
                <a:gd name="T4" fmla="*/ 391 w 391"/>
                <a:gd name="T5" fmla="*/ 0 h 35"/>
                <a:gd name="T6" fmla="*/ 354 w 391"/>
                <a:gd name="T7" fmla="*/ 35 h 35"/>
                <a:gd name="T8" fmla="*/ 0 w 391"/>
                <a:gd name="T9" fmla="*/ 35 h 35"/>
                <a:gd name="T10" fmla="*/ 0 60000 65536"/>
                <a:gd name="T11" fmla="*/ 0 60000 65536"/>
                <a:gd name="T12" fmla="*/ 0 60000 65536"/>
                <a:gd name="T13" fmla="*/ 0 60000 65536"/>
                <a:gd name="T14" fmla="*/ 0 60000 65536"/>
                <a:gd name="T15" fmla="*/ 0 w 391"/>
                <a:gd name="T16" fmla="*/ 0 h 35"/>
                <a:gd name="T17" fmla="*/ 391 w 391"/>
                <a:gd name="T18" fmla="*/ 35 h 35"/>
              </a:gdLst>
              <a:ahLst/>
              <a:cxnLst>
                <a:cxn ang="T10">
                  <a:pos x="T0" y="T1"/>
                </a:cxn>
                <a:cxn ang="T11">
                  <a:pos x="T2" y="T3"/>
                </a:cxn>
                <a:cxn ang="T12">
                  <a:pos x="T4" y="T5"/>
                </a:cxn>
                <a:cxn ang="T13">
                  <a:pos x="T6" y="T7"/>
                </a:cxn>
                <a:cxn ang="T14">
                  <a:pos x="T8" y="T9"/>
                </a:cxn>
              </a:cxnLst>
              <a:rect l="T15" t="T16" r="T17" b="T18"/>
              <a:pathLst>
                <a:path w="391" h="35">
                  <a:moveTo>
                    <a:pt x="0" y="35"/>
                  </a:moveTo>
                  <a:lnTo>
                    <a:pt x="38" y="0"/>
                  </a:lnTo>
                  <a:lnTo>
                    <a:pt x="391" y="0"/>
                  </a:lnTo>
                  <a:lnTo>
                    <a:pt x="354" y="35"/>
                  </a:lnTo>
                  <a:lnTo>
                    <a:pt x="0" y="35"/>
                  </a:lnTo>
                  <a:close/>
                </a:path>
              </a:pathLst>
            </a:custGeom>
            <a:solidFill>
              <a:srgbClr val="C9C9B6"/>
            </a:solidFill>
            <a:ln w="3175">
              <a:solidFill>
                <a:srgbClr val="494936"/>
              </a:solidFill>
              <a:prstDash val="solid"/>
              <a:round/>
              <a:headEnd/>
              <a:tailEnd/>
            </a:ln>
          </p:spPr>
          <p:txBody>
            <a:bodyPr/>
            <a:lstStyle/>
            <a:p>
              <a:endParaRPr lang="zh-CN" altLang="en-US"/>
            </a:p>
          </p:txBody>
        </p:sp>
        <p:sp>
          <p:nvSpPr>
            <p:cNvPr id="27748" name="Line 12"/>
            <p:cNvSpPr>
              <a:spLocks noChangeShapeType="1"/>
            </p:cNvSpPr>
            <p:nvPr/>
          </p:nvSpPr>
          <p:spPr bwMode="auto">
            <a:xfrm flipH="1">
              <a:off x="875" y="1596"/>
              <a:ext cx="85"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749" name="Freeform 13"/>
            <p:cNvSpPr>
              <a:spLocks/>
            </p:cNvSpPr>
            <p:nvPr/>
          </p:nvSpPr>
          <p:spPr bwMode="auto">
            <a:xfrm>
              <a:off x="980" y="1531"/>
              <a:ext cx="37" cy="100"/>
            </a:xfrm>
            <a:custGeom>
              <a:avLst/>
              <a:gdLst>
                <a:gd name="T0" fmla="*/ 0 w 37"/>
                <a:gd name="T1" fmla="*/ 100 h 100"/>
                <a:gd name="T2" fmla="*/ 37 w 37"/>
                <a:gd name="T3" fmla="*/ 63 h 100"/>
                <a:gd name="T4" fmla="*/ 37 w 37"/>
                <a:gd name="T5" fmla="*/ 0 h 100"/>
                <a:gd name="T6" fmla="*/ 0 w 37"/>
                <a:gd name="T7" fmla="*/ 35 h 100"/>
                <a:gd name="T8" fmla="*/ 0 w 37"/>
                <a:gd name="T9" fmla="*/ 100 h 100"/>
                <a:gd name="T10" fmla="*/ 0 60000 65536"/>
                <a:gd name="T11" fmla="*/ 0 60000 65536"/>
                <a:gd name="T12" fmla="*/ 0 60000 65536"/>
                <a:gd name="T13" fmla="*/ 0 60000 65536"/>
                <a:gd name="T14" fmla="*/ 0 60000 65536"/>
                <a:gd name="T15" fmla="*/ 0 w 37"/>
                <a:gd name="T16" fmla="*/ 0 h 100"/>
                <a:gd name="T17" fmla="*/ 37 w 37"/>
                <a:gd name="T18" fmla="*/ 100 h 100"/>
              </a:gdLst>
              <a:ahLst/>
              <a:cxnLst>
                <a:cxn ang="T10">
                  <a:pos x="T0" y="T1"/>
                </a:cxn>
                <a:cxn ang="T11">
                  <a:pos x="T2" y="T3"/>
                </a:cxn>
                <a:cxn ang="T12">
                  <a:pos x="T4" y="T5"/>
                </a:cxn>
                <a:cxn ang="T13">
                  <a:pos x="T6" y="T7"/>
                </a:cxn>
                <a:cxn ang="T14">
                  <a:pos x="T8" y="T9"/>
                </a:cxn>
              </a:cxnLst>
              <a:rect l="T15" t="T16" r="T17" b="T18"/>
              <a:pathLst>
                <a:path w="37" h="100">
                  <a:moveTo>
                    <a:pt x="0" y="100"/>
                  </a:moveTo>
                  <a:lnTo>
                    <a:pt x="37" y="63"/>
                  </a:lnTo>
                  <a:lnTo>
                    <a:pt x="37" y="0"/>
                  </a:lnTo>
                  <a:lnTo>
                    <a:pt x="0" y="35"/>
                  </a:lnTo>
                  <a:lnTo>
                    <a:pt x="0" y="100"/>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750" name="Freeform 14"/>
            <p:cNvSpPr>
              <a:spLocks/>
            </p:cNvSpPr>
            <p:nvPr/>
          </p:nvSpPr>
          <p:spPr bwMode="auto">
            <a:xfrm>
              <a:off x="980" y="1531"/>
              <a:ext cx="37" cy="100"/>
            </a:xfrm>
            <a:custGeom>
              <a:avLst/>
              <a:gdLst>
                <a:gd name="T0" fmla="*/ 0 w 37"/>
                <a:gd name="T1" fmla="*/ 100 h 100"/>
                <a:gd name="T2" fmla="*/ 37 w 37"/>
                <a:gd name="T3" fmla="*/ 63 h 100"/>
                <a:gd name="T4" fmla="*/ 37 w 37"/>
                <a:gd name="T5" fmla="*/ 0 h 100"/>
                <a:gd name="T6" fmla="*/ 0 w 37"/>
                <a:gd name="T7" fmla="*/ 35 h 100"/>
                <a:gd name="T8" fmla="*/ 0 w 37"/>
                <a:gd name="T9" fmla="*/ 100 h 100"/>
                <a:gd name="T10" fmla="*/ 0 60000 65536"/>
                <a:gd name="T11" fmla="*/ 0 60000 65536"/>
                <a:gd name="T12" fmla="*/ 0 60000 65536"/>
                <a:gd name="T13" fmla="*/ 0 60000 65536"/>
                <a:gd name="T14" fmla="*/ 0 60000 65536"/>
                <a:gd name="T15" fmla="*/ 0 w 37"/>
                <a:gd name="T16" fmla="*/ 0 h 100"/>
                <a:gd name="T17" fmla="*/ 37 w 37"/>
                <a:gd name="T18" fmla="*/ 100 h 100"/>
              </a:gdLst>
              <a:ahLst/>
              <a:cxnLst>
                <a:cxn ang="T10">
                  <a:pos x="T0" y="T1"/>
                </a:cxn>
                <a:cxn ang="T11">
                  <a:pos x="T2" y="T3"/>
                </a:cxn>
                <a:cxn ang="T12">
                  <a:pos x="T4" y="T5"/>
                </a:cxn>
                <a:cxn ang="T13">
                  <a:pos x="T6" y="T7"/>
                </a:cxn>
                <a:cxn ang="T14">
                  <a:pos x="T8" y="T9"/>
                </a:cxn>
              </a:cxnLst>
              <a:rect l="T15" t="T16" r="T17" b="T18"/>
              <a:pathLst>
                <a:path w="37" h="100">
                  <a:moveTo>
                    <a:pt x="0" y="100"/>
                  </a:moveTo>
                  <a:lnTo>
                    <a:pt x="37" y="63"/>
                  </a:lnTo>
                  <a:lnTo>
                    <a:pt x="37" y="0"/>
                  </a:lnTo>
                  <a:lnTo>
                    <a:pt x="0" y="35"/>
                  </a:lnTo>
                  <a:lnTo>
                    <a:pt x="0" y="100"/>
                  </a:lnTo>
                  <a:close/>
                </a:path>
              </a:pathLst>
            </a:custGeom>
            <a:solidFill>
              <a:srgbClr val="7A7A5A"/>
            </a:solidFill>
            <a:ln w="3175">
              <a:solidFill>
                <a:srgbClr val="494936"/>
              </a:solidFill>
              <a:prstDash val="solid"/>
              <a:round/>
              <a:headEnd/>
              <a:tailEnd/>
            </a:ln>
          </p:spPr>
          <p:txBody>
            <a:bodyPr/>
            <a:lstStyle/>
            <a:p>
              <a:endParaRPr lang="zh-CN" altLang="en-US"/>
            </a:p>
          </p:txBody>
        </p:sp>
        <p:sp>
          <p:nvSpPr>
            <p:cNvPr id="27751" name="Freeform 15"/>
            <p:cNvSpPr>
              <a:spLocks/>
            </p:cNvSpPr>
            <p:nvPr/>
          </p:nvSpPr>
          <p:spPr bwMode="auto">
            <a:xfrm>
              <a:off x="628" y="1623"/>
              <a:ext cx="312" cy="49"/>
            </a:xfrm>
            <a:custGeom>
              <a:avLst/>
              <a:gdLst>
                <a:gd name="T0" fmla="*/ 0 w 312"/>
                <a:gd name="T1" fmla="*/ 49 h 49"/>
                <a:gd name="T2" fmla="*/ 39 w 312"/>
                <a:gd name="T3" fmla="*/ 0 h 49"/>
                <a:gd name="T4" fmla="*/ 312 w 312"/>
                <a:gd name="T5" fmla="*/ 0 h 49"/>
                <a:gd name="T6" fmla="*/ 273 w 312"/>
                <a:gd name="T7" fmla="*/ 49 h 49"/>
                <a:gd name="T8" fmla="*/ 0 w 312"/>
                <a:gd name="T9" fmla="*/ 49 h 49"/>
                <a:gd name="T10" fmla="*/ 0 60000 65536"/>
                <a:gd name="T11" fmla="*/ 0 60000 65536"/>
                <a:gd name="T12" fmla="*/ 0 60000 65536"/>
                <a:gd name="T13" fmla="*/ 0 60000 65536"/>
                <a:gd name="T14" fmla="*/ 0 60000 65536"/>
                <a:gd name="T15" fmla="*/ 0 w 312"/>
                <a:gd name="T16" fmla="*/ 0 h 49"/>
                <a:gd name="T17" fmla="*/ 312 w 312"/>
                <a:gd name="T18" fmla="*/ 49 h 49"/>
              </a:gdLst>
              <a:ahLst/>
              <a:cxnLst>
                <a:cxn ang="T10">
                  <a:pos x="T0" y="T1"/>
                </a:cxn>
                <a:cxn ang="T11">
                  <a:pos x="T2" y="T3"/>
                </a:cxn>
                <a:cxn ang="T12">
                  <a:pos x="T4" y="T5"/>
                </a:cxn>
                <a:cxn ang="T13">
                  <a:pos x="T6" y="T7"/>
                </a:cxn>
                <a:cxn ang="T14">
                  <a:pos x="T8" y="T9"/>
                </a:cxn>
              </a:cxnLst>
              <a:rect l="T15" t="T16" r="T17" b="T18"/>
              <a:pathLst>
                <a:path w="312" h="49">
                  <a:moveTo>
                    <a:pt x="0" y="49"/>
                  </a:moveTo>
                  <a:lnTo>
                    <a:pt x="39" y="0"/>
                  </a:lnTo>
                  <a:lnTo>
                    <a:pt x="312" y="0"/>
                  </a:lnTo>
                  <a:lnTo>
                    <a:pt x="273" y="49"/>
                  </a:lnTo>
                  <a:lnTo>
                    <a:pt x="0" y="49"/>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752" name="Freeform 16"/>
            <p:cNvSpPr>
              <a:spLocks/>
            </p:cNvSpPr>
            <p:nvPr/>
          </p:nvSpPr>
          <p:spPr bwMode="auto">
            <a:xfrm>
              <a:off x="628" y="1623"/>
              <a:ext cx="312" cy="49"/>
            </a:xfrm>
            <a:custGeom>
              <a:avLst/>
              <a:gdLst>
                <a:gd name="T0" fmla="*/ 0 w 312"/>
                <a:gd name="T1" fmla="*/ 49 h 49"/>
                <a:gd name="T2" fmla="*/ 39 w 312"/>
                <a:gd name="T3" fmla="*/ 0 h 49"/>
                <a:gd name="T4" fmla="*/ 312 w 312"/>
                <a:gd name="T5" fmla="*/ 0 h 49"/>
                <a:gd name="T6" fmla="*/ 273 w 312"/>
                <a:gd name="T7" fmla="*/ 49 h 49"/>
                <a:gd name="T8" fmla="*/ 0 w 312"/>
                <a:gd name="T9" fmla="*/ 49 h 49"/>
                <a:gd name="T10" fmla="*/ 0 60000 65536"/>
                <a:gd name="T11" fmla="*/ 0 60000 65536"/>
                <a:gd name="T12" fmla="*/ 0 60000 65536"/>
                <a:gd name="T13" fmla="*/ 0 60000 65536"/>
                <a:gd name="T14" fmla="*/ 0 60000 65536"/>
                <a:gd name="T15" fmla="*/ 0 w 312"/>
                <a:gd name="T16" fmla="*/ 0 h 49"/>
                <a:gd name="T17" fmla="*/ 312 w 312"/>
                <a:gd name="T18" fmla="*/ 49 h 49"/>
              </a:gdLst>
              <a:ahLst/>
              <a:cxnLst>
                <a:cxn ang="T10">
                  <a:pos x="T0" y="T1"/>
                </a:cxn>
                <a:cxn ang="T11">
                  <a:pos x="T2" y="T3"/>
                </a:cxn>
                <a:cxn ang="T12">
                  <a:pos x="T4" y="T5"/>
                </a:cxn>
                <a:cxn ang="T13">
                  <a:pos x="T6" y="T7"/>
                </a:cxn>
                <a:cxn ang="T14">
                  <a:pos x="T8" y="T9"/>
                </a:cxn>
              </a:cxnLst>
              <a:rect l="T15" t="T16" r="T17" b="T18"/>
              <a:pathLst>
                <a:path w="312" h="49">
                  <a:moveTo>
                    <a:pt x="0" y="49"/>
                  </a:moveTo>
                  <a:lnTo>
                    <a:pt x="39" y="0"/>
                  </a:lnTo>
                  <a:lnTo>
                    <a:pt x="312" y="0"/>
                  </a:lnTo>
                  <a:lnTo>
                    <a:pt x="273" y="49"/>
                  </a:lnTo>
                  <a:lnTo>
                    <a:pt x="0" y="49"/>
                  </a:lnTo>
                  <a:close/>
                </a:path>
              </a:pathLst>
            </a:custGeom>
            <a:solidFill>
              <a:srgbClr val="C9C9B6"/>
            </a:solidFill>
            <a:ln w="3175">
              <a:solidFill>
                <a:srgbClr val="494936"/>
              </a:solidFill>
              <a:prstDash val="solid"/>
              <a:round/>
              <a:headEnd/>
              <a:tailEnd/>
            </a:ln>
          </p:spPr>
          <p:txBody>
            <a:bodyPr/>
            <a:lstStyle/>
            <a:p>
              <a:endParaRPr lang="zh-CN" altLang="en-US"/>
            </a:p>
          </p:txBody>
        </p:sp>
        <p:sp>
          <p:nvSpPr>
            <p:cNvPr id="27753" name="Freeform 17"/>
            <p:cNvSpPr>
              <a:spLocks/>
            </p:cNvSpPr>
            <p:nvPr/>
          </p:nvSpPr>
          <p:spPr bwMode="auto">
            <a:xfrm>
              <a:off x="901" y="1623"/>
              <a:ext cx="39" cy="59"/>
            </a:xfrm>
            <a:custGeom>
              <a:avLst/>
              <a:gdLst>
                <a:gd name="T0" fmla="*/ 0 w 39"/>
                <a:gd name="T1" fmla="*/ 59 h 59"/>
                <a:gd name="T2" fmla="*/ 39 w 39"/>
                <a:gd name="T3" fmla="*/ 18 h 59"/>
                <a:gd name="T4" fmla="*/ 39 w 39"/>
                <a:gd name="T5" fmla="*/ 0 h 59"/>
                <a:gd name="T6" fmla="*/ 0 w 39"/>
                <a:gd name="T7" fmla="*/ 49 h 59"/>
                <a:gd name="T8" fmla="*/ 0 w 39"/>
                <a:gd name="T9" fmla="*/ 59 h 59"/>
                <a:gd name="T10" fmla="*/ 0 60000 65536"/>
                <a:gd name="T11" fmla="*/ 0 60000 65536"/>
                <a:gd name="T12" fmla="*/ 0 60000 65536"/>
                <a:gd name="T13" fmla="*/ 0 60000 65536"/>
                <a:gd name="T14" fmla="*/ 0 60000 65536"/>
                <a:gd name="T15" fmla="*/ 0 w 39"/>
                <a:gd name="T16" fmla="*/ 0 h 59"/>
                <a:gd name="T17" fmla="*/ 39 w 39"/>
                <a:gd name="T18" fmla="*/ 59 h 59"/>
              </a:gdLst>
              <a:ahLst/>
              <a:cxnLst>
                <a:cxn ang="T10">
                  <a:pos x="T0" y="T1"/>
                </a:cxn>
                <a:cxn ang="T11">
                  <a:pos x="T2" y="T3"/>
                </a:cxn>
                <a:cxn ang="T12">
                  <a:pos x="T4" y="T5"/>
                </a:cxn>
                <a:cxn ang="T13">
                  <a:pos x="T6" y="T7"/>
                </a:cxn>
                <a:cxn ang="T14">
                  <a:pos x="T8" y="T9"/>
                </a:cxn>
              </a:cxnLst>
              <a:rect l="T15" t="T16" r="T17" b="T18"/>
              <a:pathLst>
                <a:path w="39" h="59">
                  <a:moveTo>
                    <a:pt x="0" y="59"/>
                  </a:moveTo>
                  <a:lnTo>
                    <a:pt x="39" y="18"/>
                  </a:lnTo>
                  <a:lnTo>
                    <a:pt x="39" y="0"/>
                  </a:lnTo>
                  <a:lnTo>
                    <a:pt x="0" y="49"/>
                  </a:lnTo>
                  <a:lnTo>
                    <a:pt x="0" y="59"/>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754" name="Freeform 18"/>
            <p:cNvSpPr>
              <a:spLocks/>
            </p:cNvSpPr>
            <p:nvPr/>
          </p:nvSpPr>
          <p:spPr bwMode="auto">
            <a:xfrm>
              <a:off x="901" y="1623"/>
              <a:ext cx="39" cy="59"/>
            </a:xfrm>
            <a:custGeom>
              <a:avLst/>
              <a:gdLst>
                <a:gd name="T0" fmla="*/ 0 w 39"/>
                <a:gd name="T1" fmla="*/ 59 h 59"/>
                <a:gd name="T2" fmla="*/ 39 w 39"/>
                <a:gd name="T3" fmla="*/ 18 h 59"/>
                <a:gd name="T4" fmla="*/ 39 w 39"/>
                <a:gd name="T5" fmla="*/ 0 h 59"/>
                <a:gd name="T6" fmla="*/ 0 w 39"/>
                <a:gd name="T7" fmla="*/ 49 h 59"/>
                <a:gd name="T8" fmla="*/ 0 w 39"/>
                <a:gd name="T9" fmla="*/ 59 h 59"/>
                <a:gd name="T10" fmla="*/ 0 60000 65536"/>
                <a:gd name="T11" fmla="*/ 0 60000 65536"/>
                <a:gd name="T12" fmla="*/ 0 60000 65536"/>
                <a:gd name="T13" fmla="*/ 0 60000 65536"/>
                <a:gd name="T14" fmla="*/ 0 60000 65536"/>
                <a:gd name="T15" fmla="*/ 0 w 39"/>
                <a:gd name="T16" fmla="*/ 0 h 59"/>
                <a:gd name="T17" fmla="*/ 39 w 39"/>
                <a:gd name="T18" fmla="*/ 59 h 59"/>
              </a:gdLst>
              <a:ahLst/>
              <a:cxnLst>
                <a:cxn ang="T10">
                  <a:pos x="T0" y="T1"/>
                </a:cxn>
                <a:cxn ang="T11">
                  <a:pos x="T2" y="T3"/>
                </a:cxn>
                <a:cxn ang="T12">
                  <a:pos x="T4" y="T5"/>
                </a:cxn>
                <a:cxn ang="T13">
                  <a:pos x="T6" y="T7"/>
                </a:cxn>
                <a:cxn ang="T14">
                  <a:pos x="T8" y="T9"/>
                </a:cxn>
              </a:cxnLst>
              <a:rect l="T15" t="T16" r="T17" b="T18"/>
              <a:pathLst>
                <a:path w="39" h="59">
                  <a:moveTo>
                    <a:pt x="0" y="59"/>
                  </a:moveTo>
                  <a:lnTo>
                    <a:pt x="39" y="18"/>
                  </a:lnTo>
                  <a:lnTo>
                    <a:pt x="39" y="0"/>
                  </a:lnTo>
                  <a:lnTo>
                    <a:pt x="0" y="49"/>
                  </a:lnTo>
                  <a:lnTo>
                    <a:pt x="0" y="59"/>
                  </a:lnTo>
                  <a:close/>
                </a:path>
              </a:pathLst>
            </a:custGeom>
            <a:solidFill>
              <a:srgbClr val="7A7A5A"/>
            </a:solidFill>
            <a:ln w="3175">
              <a:solidFill>
                <a:srgbClr val="494936"/>
              </a:solidFill>
              <a:prstDash val="solid"/>
              <a:round/>
              <a:headEnd/>
              <a:tailEnd/>
            </a:ln>
          </p:spPr>
          <p:txBody>
            <a:bodyPr/>
            <a:lstStyle/>
            <a:p>
              <a:endParaRPr lang="zh-CN" altLang="en-US"/>
            </a:p>
          </p:txBody>
        </p:sp>
        <p:sp>
          <p:nvSpPr>
            <p:cNvPr id="27755" name="Rectangle 19"/>
            <p:cNvSpPr>
              <a:spLocks noChangeArrowheads="1"/>
            </p:cNvSpPr>
            <p:nvPr/>
          </p:nvSpPr>
          <p:spPr bwMode="auto">
            <a:xfrm>
              <a:off x="628" y="1672"/>
              <a:ext cx="273" cy="10"/>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7756" name="Rectangle 20"/>
            <p:cNvSpPr>
              <a:spLocks noChangeArrowheads="1"/>
            </p:cNvSpPr>
            <p:nvPr/>
          </p:nvSpPr>
          <p:spPr bwMode="auto">
            <a:xfrm>
              <a:off x="629" y="1673"/>
              <a:ext cx="271" cy="8"/>
            </a:xfrm>
            <a:prstGeom prst="rect">
              <a:avLst/>
            </a:prstGeom>
            <a:solidFill>
              <a:srgbClr val="B7B79D"/>
            </a:solidFill>
            <a:ln w="3175">
              <a:solidFill>
                <a:srgbClr val="494936"/>
              </a:solidFill>
              <a:miter lim="800000"/>
              <a:headEnd/>
              <a:tailEnd/>
            </a:ln>
          </p:spPr>
          <p:txBody>
            <a:bodyPr/>
            <a:lstStyle/>
            <a:p>
              <a:endParaRPr lang="zh-CN" altLang="en-US"/>
            </a:p>
          </p:txBody>
        </p:sp>
        <p:sp>
          <p:nvSpPr>
            <p:cNvPr id="27757" name="Freeform 21"/>
            <p:cNvSpPr>
              <a:spLocks/>
            </p:cNvSpPr>
            <p:nvPr/>
          </p:nvSpPr>
          <p:spPr bwMode="auto">
            <a:xfrm>
              <a:off x="679" y="1531"/>
              <a:ext cx="281" cy="27"/>
            </a:xfrm>
            <a:custGeom>
              <a:avLst/>
              <a:gdLst>
                <a:gd name="T0" fmla="*/ 0 w 281"/>
                <a:gd name="T1" fmla="*/ 27 h 27"/>
                <a:gd name="T2" fmla="*/ 30 w 281"/>
                <a:gd name="T3" fmla="*/ 0 h 27"/>
                <a:gd name="T4" fmla="*/ 281 w 281"/>
                <a:gd name="T5" fmla="*/ 0 h 27"/>
                <a:gd name="T6" fmla="*/ 253 w 281"/>
                <a:gd name="T7" fmla="*/ 27 h 27"/>
                <a:gd name="T8" fmla="*/ 0 w 281"/>
                <a:gd name="T9" fmla="*/ 27 h 27"/>
                <a:gd name="T10" fmla="*/ 0 60000 65536"/>
                <a:gd name="T11" fmla="*/ 0 60000 65536"/>
                <a:gd name="T12" fmla="*/ 0 60000 65536"/>
                <a:gd name="T13" fmla="*/ 0 60000 65536"/>
                <a:gd name="T14" fmla="*/ 0 60000 65536"/>
                <a:gd name="T15" fmla="*/ 0 w 281"/>
                <a:gd name="T16" fmla="*/ 0 h 27"/>
                <a:gd name="T17" fmla="*/ 281 w 281"/>
                <a:gd name="T18" fmla="*/ 27 h 27"/>
              </a:gdLst>
              <a:ahLst/>
              <a:cxnLst>
                <a:cxn ang="T10">
                  <a:pos x="T0" y="T1"/>
                </a:cxn>
                <a:cxn ang="T11">
                  <a:pos x="T2" y="T3"/>
                </a:cxn>
                <a:cxn ang="T12">
                  <a:pos x="T4" y="T5"/>
                </a:cxn>
                <a:cxn ang="T13">
                  <a:pos x="T6" y="T7"/>
                </a:cxn>
                <a:cxn ang="T14">
                  <a:pos x="T8" y="T9"/>
                </a:cxn>
              </a:cxnLst>
              <a:rect l="T15" t="T16" r="T17" b="T18"/>
              <a:pathLst>
                <a:path w="281" h="27">
                  <a:moveTo>
                    <a:pt x="0" y="27"/>
                  </a:moveTo>
                  <a:lnTo>
                    <a:pt x="30" y="0"/>
                  </a:lnTo>
                  <a:lnTo>
                    <a:pt x="281" y="0"/>
                  </a:lnTo>
                  <a:lnTo>
                    <a:pt x="253" y="27"/>
                  </a:lnTo>
                  <a:lnTo>
                    <a:pt x="0" y="2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758" name="Freeform 22"/>
            <p:cNvSpPr>
              <a:spLocks/>
            </p:cNvSpPr>
            <p:nvPr/>
          </p:nvSpPr>
          <p:spPr bwMode="auto">
            <a:xfrm>
              <a:off x="679" y="1531"/>
              <a:ext cx="281" cy="27"/>
            </a:xfrm>
            <a:custGeom>
              <a:avLst/>
              <a:gdLst>
                <a:gd name="T0" fmla="*/ 0 w 281"/>
                <a:gd name="T1" fmla="*/ 27 h 27"/>
                <a:gd name="T2" fmla="*/ 30 w 281"/>
                <a:gd name="T3" fmla="*/ 0 h 27"/>
                <a:gd name="T4" fmla="*/ 281 w 281"/>
                <a:gd name="T5" fmla="*/ 0 h 27"/>
                <a:gd name="T6" fmla="*/ 253 w 281"/>
                <a:gd name="T7" fmla="*/ 27 h 27"/>
                <a:gd name="T8" fmla="*/ 0 w 281"/>
                <a:gd name="T9" fmla="*/ 27 h 27"/>
                <a:gd name="T10" fmla="*/ 0 60000 65536"/>
                <a:gd name="T11" fmla="*/ 0 60000 65536"/>
                <a:gd name="T12" fmla="*/ 0 60000 65536"/>
                <a:gd name="T13" fmla="*/ 0 60000 65536"/>
                <a:gd name="T14" fmla="*/ 0 60000 65536"/>
                <a:gd name="T15" fmla="*/ 0 w 281"/>
                <a:gd name="T16" fmla="*/ 0 h 27"/>
                <a:gd name="T17" fmla="*/ 281 w 281"/>
                <a:gd name="T18" fmla="*/ 27 h 27"/>
              </a:gdLst>
              <a:ahLst/>
              <a:cxnLst>
                <a:cxn ang="T10">
                  <a:pos x="T0" y="T1"/>
                </a:cxn>
                <a:cxn ang="T11">
                  <a:pos x="T2" y="T3"/>
                </a:cxn>
                <a:cxn ang="T12">
                  <a:pos x="T4" y="T5"/>
                </a:cxn>
                <a:cxn ang="T13">
                  <a:pos x="T6" y="T7"/>
                </a:cxn>
                <a:cxn ang="T14">
                  <a:pos x="T8" y="T9"/>
                </a:cxn>
              </a:cxnLst>
              <a:rect l="T15" t="T16" r="T17" b="T18"/>
              <a:pathLst>
                <a:path w="281" h="27">
                  <a:moveTo>
                    <a:pt x="0" y="27"/>
                  </a:moveTo>
                  <a:lnTo>
                    <a:pt x="30" y="0"/>
                  </a:lnTo>
                  <a:lnTo>
                    <a:pt x="281" y="0"/>
                  </a:lnTo>
                  <a:lnTo>
                    <a:pt x="253" y="27"/>
                  </a:lnTo>
                  <a:lnTo>
                    <a:pt x="0" y="27"/>
                  </a:lnTo>
                  <a:close/>
                </a:path>
              </a:pathLst>
            </a:custGeom>
            <a:solidFill>
              <a:srgbClr val="000000"/>
            </a:solidFill>
            <a:ln w="3175">
              <a:solidFill>
                <a:srgbClr val="000000"/>
              </a:solidFill>
              <a:prstDash val="solid"/>
              <a:round/>
              <a:headEnd/>
              <a:tailEnd/>
            </a:ln>
          </p:spPr>
          <p:txBody>
            <a:bodyPr/>
            <a:lstStyle/>
            <a:p>
              <a:endParaRPr lang="zh-CN" altLang="en-US"/>
            </a:p>
          </p:txBody>
        </p:sp>
        <p:sp>
          <p:nvSpPr>
            <p:cNvPr id="27759" name="Freeform 23"/>
            <p:cNvSpPr>
              <a:spLocks/>
            </p:cNvSpPr>
            <p:nvPr/>
          </p:nvSpPr>
          <p:spPr bwMode="auto">
            <a:xfrm>
              <a:off x="677" y="1330"/>
              <a:ext cx="279" cy="26"/>
            </a:xfrm>
            <a:custGeom>
              <a:avLst/>
              <a:gdLst>
                <a:gd name="T0" fmla="*/ 0 w 279"/>
                <a:gd name="T1" fmla="*/ 26 h 26"/>
                <a:gd name="T2" fmla="*/ 28 w 279"/>
                <a:gd name="T3" fmla="*/ 0 h 26"/>
                <a:gd name="T4" fmla="*/ 279 w 279"/>
                <a:gd name="T5" fmla="*/ 0 h 26"/>
                <a:gd name="T6" fmla="*/ 251 w 279"/>
                <a:gd name="T7" fmla="*/ 26 h 26"/>
                <a:gd name="T8" fmla="*/ 0 w 279"/>
                <a:gd name="T9" fmla="*/ 26 h 26"/>
                <a:gd name="T10" fmla="*/ 0 60000 65536"/>
                <a:gd name="T11" fmla="*/ 0 60000 65536"/>
                <a:gd name="T12" fmla="*/ 0 60000 65536"/>
                <a:gd name="T13" fmla="*/ 0 60000 65536"/>
                <a:gd name="T14" fmla="*/ 0 60000 65536"/>
                <a:gd name="T15" fmla="*/ 0 w 279"/>
                <a:gd name="T16" fmla="*/ 0 h 26"/>
                <a:gd name="T17" fmla="*/ 279 w 279"/>
                <a:gd name="T18" fmla="*/ 26 h 26"/>
              </a:gdLst>
              <a:ahLst/>
              <a:cxnLst>
                <a:cxn ang="T10">
                  <a:pos x="T0" y="T1"/>
                </a:cxn>
                <a:cxn ang="T11">
                  <a:pos x="T2" y="T3"/>
                </a:cxn>
                <a:cxn ang="T12">
                  <a:pos x="T4" y="T5"/>
                </a:cxn>
                <a:cxn ang="T13">
                  <a:pos x="T6" y="T7"/>
                </a:cxn>
                <a:cxn ang="T14">
                  <a:pos x="T8" y="T9"/>
                </a:cxn>
              </a:cxnLst>
              <a:rect l="T15" t="T16" r="T17" b="T18"/>
              <a:pathLst>
                <a:path w="279" h="26">
                  <a:moveTo>
                    <a:pt x="0" y="26"/>
                  </a:moveTo>
                  <a:lnTo>
                    <a:pt x="28" y="0"/>
                  </a:lnTo>
                  <a:lnTo>
                    <a:pt x="279" y="0"/>
                  </a:lnTo>
                  <a:lnTo>
                    <a:pt x="251" y="26"/>
                  </a:lnTo>
                  <a:lnTo>
                    <a:pt x="0" y="26"/>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760" name="Freeform 24"/>
            <p:cNvSpPr>
              <a:spLocks/>
            </p:cNvSpPr>
            <p:nvPr/>
          </p:nvSpPr>
          <p:spPr bwMode="auto">
            <a:xfrm>
              <a:off x="677" y="1330"/>
              <a:ext cx="279" cy="26"/>
            </a:xfrm>
            <a:custGeom>
              <a:avLst/>
              <a:gdLst>
                <a:gd name="T0" fmla="*/ 0 w 279"/>
                <a:gd name="T1" fmla="*/ 26 h 26"/>
                <a:gd name="T2" fmla="*/ 28 w 279"/>
                <a:gd name="T3" fmla="*/ 0 h 26"/>
                <a:gd name="T4" fmla="*/ 279 w 279"/>
                <a:gd name="T5" fmla="*/ 0 h 26"/>
                <a:gd name="T6" fmla="*/ 251 w 279"/>
                <a:gd name="T7" fmla="*/ 26 h 26"/>
                <a:gd name="T8" fmla="*/ 0 w 279"/>
                <a:gd name="T9" fmla="*/ 26 h 26"/>
                <a:gd name="T10" fmla="*/ 0 60000 65536"/>
                <a:gd name="T11" fmla="*/ 0 60000 65536"/>
                <a:gd name="T12" fmla="*/ 0 60000 65536"/>
                <a:gd name="T13" fmla="*/ 0 60000 65536"/>
                <a:gd name="T14" fmla="*/ 0 60000 65536"/>
                <a:gd name="T15" fmla="*/ 0 w 279"/>
                <a:gd name="T16" fmla="*/ 0 h 26"/>
                <a:gd name="T17" fmla="*/ 279 w 279"/>
                <a:gd name="T18" fmla="*/ 26 h 26"/>
              </a:gdLst>
              <a:ahLst/>
              <a:cxnLst>
                <a:cxn ang="T10">
                  <a:pos x="T0" y="T1"/>
                </a:cxn>
                <a:cxn ang="T11">
                  <a:pos x="T2" y="T3"/>
                </a:cxn>
                <a:cxn ang="T12">
                  <a:pos x="T4" y="T5"/>
                </a:cxn>
                <a:cxn ang="T13">
                  <a:pos x="T6" y="T7"/>
                </a:cxn>
                <a:cxn ang="T14">
                  <a:pos x="T8" y="T9"/>
                </a:cxn>
              </a:cxnLst>
              <a:rect l="T15" t="T16" r="T17" b="T18"/>
              <a:pathLst>
                <a:path w="279" h="26">
                  <a:moveTo>
                    <a:pt x="0" y="26"/>
                  </a:moveTo>
                  <a:lnTo>
                    <a:pt x="28" y="0"/>
                  </a:lnTo>
                  <a:lnTo>
                    <a:pt x="279" y="0"/>
                  </a:lnTo>
                  <a:lnTo>
                    <a:pt x="251" y="26"/>
                  </a:lnTo>
                  <a:lnTo>
                    <a:pt x="0" y="26"/>
                  </a:lnTo>
                  <a:close/>
                </a:path>
              </a:pathLst>
            </a:custGeom>
            <a:solidFill>
              <a:srgbClr val="C9C9B6"/>
            </a:solidFill>
            <a:ln w="3175">
              <a:solidFill>
                <a:srgbClr val="494936"/>
              </a:solidFill>
              <a:prstDash val="solid"/>
              <a:round/>
              <a:headEnd/>
              <a:tailEnd/>
            </a:ln>
          </p:spPr>
          <p:txBody>
            <a:bodyPr/>
            <a:lstStyle/>
            <a:p>
              <a:endParaRPr lang="zh-CN" altLang="en-US"/>
            </a:p>
          </p:txBody>
        </p:sp>
        <p:sp>
          <p:nvSpPr>
            <p:cNvPr id="27761" name="Rectangle 25"/>
            <p:cNvSpPr>
              <a:spLocks noChangeArrowheads="1"/>
            </p:cNvSpPr>
            <p:nvPr/>
          </p:nvSpPr>
          <p:spPr bwMode="auto">
            <a:xfrm>
              <a:off x="678" y="1357"/>
              <a:ext cx="251" cy="196"/>
            </a:xfrm>
            <a:prstGeom prst="rect">
              <a:avLst/>
            </a:prstGeom>
            <a:solidFill>
              <a:srgbClr val="B7B79D"/>
            </a:solidFill>
            <a:ln w="3175">
              <a:solidFill>
                <a:srgbClr val="494936"/>
              </a:solidFill>
              <a:miter lim="800000"/>
              <a:headEnd/>
              <a:tailEnd/>
            </a:ln>
          </p:spPr>
          <p:txBody>
            <a:bodyPr/>
            <a:lstStyle/>
            <a:p>
              <a:endParaRPr lang="zh-CN" altLang="en-US"/>
            </a:p>
          </p:txBody>
        </p:sp>
        <p:sp>
          <p:nvSpPr>
            <p:cNvPr id="27762" name="Rectangle 26"/>
            <p:cNvSpPr>
              <a:spLocks noChangeArrowheads="1"/>
            </p:cNvSpPr>
            <p:nvPr/>
          </p:nvSpPr>
          <p:spPr bwMode="auto">
            <a:xfrm>
              <a:off x="700" y="1382"/>
              <a:ext cx="207" cy="152"/>
            </a:xfrm>
            <a:prstGeom prst="rect">
              <a:avLst/>
            </a:prstGeom>
            <a:solidFill>
              <a:srgbClr val="FFFFFF"/>
            </a:solidFill>
            <a:ln w="3175">
              <a:solidFill>
                <a:srgbClr val="494936"/>
              </a:solidFill>
              <a:miter lim="800000"/>
              <a:headEnd/>
              <a:tailEnd/>
            </a:ln>
          </p:spPr>
          <p:txBody>
            <a:bodyPr/>
            <a:lstStyle/>
            <a:p>
              <a:endParaRPr lang="zh-CN" altLang="en-US"/>
            </a:p>
          </p:txBody>
        </p:sp>
        <p:sp>
          <p:nvSpPr>
            <p:cNvPr id="27763" name="Freeform 27"/>
            <p:cNvSpPr>
              <a:spLocks/>
            </p:cNvSpPr>
            <p:nvPr/>
          </p:nvSpPr>
          <p:spPr bwMode="auto">
            <a:xfrm>
              <a:off x="928" y="1330"/>
              <a:ext cx="28" cy="222"/>
            </a:xfrm>
            <a:custGeom>
              <a:avLst/>
              <a:gdLst>
                <a:gd name="T0" fmla="*/ 0 w 28"/>
                <a:gd name="T1" fmla="*/ 222 h 222"/>
                <a:gd name="T2" fmla="*/ 28 w 28"/>
                <a:gd name="T3" fmla="*/ 195 h 222"/>
                <a:gd name="T4" fmla="*/ 28 w 28"/>
                <a:gd name="T5" fmla="*/ 0 h 222"/>
                <a:gd name="T6" fmla="*/ 0 w 28"/>
                <a:gd name="T7" fmla="*/ 26 h 222"/>
                <a:gd name="T8" fmla="*/ 0 w 28"/>
                <a:gd name="T9" fmla="*/ 222 h 222"/>
                <a:gd name="T10" fmla="*/ 0 60000 65536"/>
                <a:gd name="T11" fmla="*/ 0 60000 65536"/>
                <a:gd name="T12" fmla="*/ 0 60000 65536"/>
                <a:gd name="T13" fmla="*/ 0 60000 65536"/>
                <a:gd name="T14" fmla="*/ 0 60000 65536"/>
                <a:gd name="T15" fmla="*/ 0 w 28"/>
                <a:gd name="T16" fmla="*/ 0 h 222"/>
                <a:gd name="T17" fmla="*/ 28 w 28"/>
                <a:gd name="T18" fmla="*/ 222 h 222"/>
              </a:gdLst>
              <a:ahLst/>
              <a:cxnLst>
                <a:cxn ang="T10">
                  <a:pos x="T0" y="T1"/>
                </a:cxn>
                <a:cxn ang="T11">
                  <a:pos x="T2" y="T3"/>
                </a:cxn>
                <a:cxn ang="T12">
                  <a:pos x="T4" y="T5"/>
                </a:cxn>
                <a:cxn ang="T13">
                  <a:pos x="T6" y="T7"/>
                </a:cxn>
                <a:cxn ang="T14">
                  <a:pos x="T8" y="T9"/>
                </a:cxn>
              </a:cxnLst>
              <a:rect l="T15" t="T16" r="T17" b="T18"/>
              <a:pathLst>
                <a:path w="28" h="222">
                  <a:moveTo>
                    <a:pt x="0" y="222"/>
                  </a:moveTo>
                  <a:lnTo>
                    <a:pt x="28" y="195"/>
                  </a:lnTo>
                  <a:lnTo>
                    <a:pt x="28" y="0"/>
                  </a:lnTo>
                  <a:lnTo>
                    <a:pt x="0" y="26"/>
                  </a:lnTo>
                  <a:lnTo>
                    <a:pt x="0" y="222"/>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764" name="Freeform 28"/>
            <p:cNvSpPr>
              <a:spLocks/>
            </p:cNvSpPr>
            <p:nvPr/>
          </p:nvSpPr>
          <p:spPr bwMode="auto">
            <a:xfrm>
              <a:off x="928" y="1330"/>
              <a:ext cx="28" cy="222"/>
            </a:xfrm>
            <a:custGeom>
              <a:avLst/>
              <a:gdLst>
                <a:gd name="T0" fmla="*/ 0 w 28"/>
                <a:gd name="T1" fmla="*/ 222 h 222"/>
                <a:gd name="T2" fmla="*/ 28 w 28"/>
                <a:gd name="T3" fmla="*/ 195 h 222"/>
                <a:gd name="T4" fmla="*/ 28 w 28"/>
                <a:gd name="T5" fmla="*/ 0 h 222"/>
                <a:gd name="T6" fmla="*/ 0 w 28"/>
                <a:gd name="T7" fmla="*/ 26 h 222"/>
                <a:gd name="T8" fmla="*/ 0 w 28"/>
                <a:gd name="T9" fmla="*/ 222 h 222"/>
                <a:gd name="T10" fmla="*/ 0 60000 65536"/>
                <a:gd name="T11" fmla="*/ 0 60000 65536"/>
                <a:gd name="T12" fmla="*/ 0 60000 65536"/>
                <a:gd name="T13" fmla="*/ 0 60000 65536"/>
                <a:gd name="T14" fmla="*/ 0 60000 65536"/>
                <a:gd name="T15" fmla="*/ 0 w 28"/>
                <a:gd name="T16" fmla="*/ 0 h 222"/>
                <a:gd name="T17" fmla="*/ 28 w 28"/>
                <a:gd name="T18" fmla="*/ 222 h 222"/>
              </a:gdLst>
              <a:ahLst/>
              <a:cxnLst>
                <a:cxn ang="T10">
                  <a:pos x="T0" y="T1"/>
                </a:cxn>
                <a:cxn ang="T11">
                  <a:pos x="T2" y="T3"/>
                </a:cxn>
                <a:cxn ang="T12">
                  <a:pos x="T4" y="T5"/>
                </a:cxn>
                <a:cxn ang="T13">
                  <a:pos x="T6" y="T7"/>
                </a:cxn>
                <a:cxn ang="T14">
                  <a:pos x="T8" y="T9"/>
                </a:cxn>
              </a:cxnLst>
              <a:rect l="T15" t="T16" r="T17" b="T18"/>
              <a:pathLst>
                <a:path w="28" h="222">
                  <a:moveTo>
                    <a:pt x="0" y="222"/>
                  </a:moveTo>
                  <a:lnTo>
                    <a:pt x="28" y="195"/>
                  </a:lnTo>
                  <a:lnTo>
                    <a:pt x="28" y="0"/>
                  </a:lnTo>
                  <a:lnTo>
                    <a:pt x="0" y="26"/>
                  </a:lnTo>
                  <a:lnTo>
                    <a:pt x="0" y="222"/>
                  </a:lnTo>
                  <a:close/>
                </a:path>
              </a:pathLst>
            </a:custGeom>
            <a:solidFill>
              <a:srgbClr val="7A7A5A"/>
            </a:solidFill>
            <a:ln w="3175">
              <a:solidFill>
                <a:srgbClr val="494936"/>
              </a:solidFill>
              <a:prstDash val="solid"/>
              <a:round/>
              <a:headEnd/>
              <a:tailEnd/>
            </a:ln>
          </p:spPr>
          <p:txBody>
            <a:bodyPr/>
            <a:lstStyle/>
            <a:p>
              <a:endParaRPr lang="zh-CN" altLang="en-US"/>
            </a:p>
          </p:txBody>
        </p:sp>
      </p:grpSp>
      <p:sp>
        <p:nvSpPr>
          <p:cNvPr id="27656" name="Line 29"/>
          <p:cNvSpPr>
            <a:spLocks noChangeShapeType="1"/>
          </p:cNvSpPr>
          <p:nvPr/>
        </p:nvSpPr>
        <p:spPr bwMode="auto">
          <a:xfrm rot="-5400000">
            <a:off x="7789069" y="2367780"/>
            <a:ext cx="0" cy="528638"/>
          </a:xfrm>
          <a:prstGeom prst="line">
            <a:avLst/>
          </a:prstGeom>
          <a:noFill/>
          <a:ln w="38100">
            <a:solidFill>
              <a:schemeClr val="accent2"/>
            </a:solidFill>
            <a:round/>
            <a:headEnd type="none" w="sm" len="sm"/>
            <a:tailEnd type="none" w="sm" len="sm"/>
          </a:ln>
          <a:effectLst>
            <a:outerShdw dist="35921" dir="2700000" algn="ctr" rotWithShape="0">
              <a:schemeClr val="tx1"/>
            </a:outerShdw>
          </a:effectLst>
        </p:spPr>
        <p:txBody>
          <a:bodyPr anchor="ctr">
            <a:spAutoFit/>
          </a:bodyPr>
          <a:lstStyle/>
          <a:p>
            <a:pPr>
              <a:defRPr/>
            </a:pPr>
            <a:endParaRPr lang="zh-CN" altLang="en-US"/>
          </a:p>
        </p:txBody>
      </p:sp>
      <p:grpSp>
        <p:nvGrpSpPr>
          <p:cNvPr id="27657" name="Group 30"/>
          <p:cNvGrpSpPr>
            <a:grpSpLocks/>
          </p:cNvGrpSpPr>
          <p:nvPr/>
        </p:nvGrpSpPr>
        <p:grpSpPr bwMode="auto">
          <a:xfrm>
            <a:off x="7908926" y="2406674"/>
            <a:ext cx="620713" cy="558800"/>
            <a:chOff x="4754" y="1330"/>
            <a:chExt cx="391" cy="352"/>
          </a:xfrm>
        </p:grpSpPr>
        <p:sp>
          <p:nvSpPr>
            <p:cNvPr id="27723" name="Rectangle 31"/>
            <p:cNvSpPr>
              <a:spLocks noChangeArrowheads="1"/>
            </p:cNvSpPr>
            <p:nvPr/>
          </p:nvSpPr>
          <p:spPr bwMode="auto">
            <a:xfrm>
              <a:off x="4754" y="1566"/>
              <a:ext cx="354" cy="65"/>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7724" name="Rectangle 32"/>
            <p:cNvSpPr>
              <a:spLocks noChangeArrowheads="1"/>
            </p:cNvSpPr>
            <p:nvPr/>
          </p:nvSpPr>
          <p:spPr bwMode="auto">
            <a:xfrm>
              <a:off x="4755" y="1567"/>
              <a:ext cx="352" cy="63"/>
            </a:xfrm>
            <a:prstGeom prst="rect">
              <a:avLst/>
            </a:prstGeom>
            <a:solidFill>
              <a:srgbClr val="B7B79D"/>
            </a:solidFill>
            <a:ln w="3175">
              <a:solidFill>
                <a:srgbClr val="494936"/>
              </a:solidFill>
              <a:miter lim="800000"/>
              <a:headEnd/>
              <a:tailEnd/>
            </a:ln>
          </p:spPr>
          <p:txBody>
            <a:bodyPr/>
            <a:lstStyle/>
            <a:p>
              <a:endParaRPr lang="zh-CN" altLang="en-US"/>
            </a:p>
          </p:txBody>
        </p:sp>
        <p:sp>
          <p:nvSpPr>
            <p:cNvPr id="27725" name="Freeform 33"/>
            <p:cNvSpPr>
              <a:spLocks/>
            </p:cNvSpPr>
            <p:nvPr/>
          </p:nvSpPr>
          <p:spPr bwMode="auto">
            <a:xfrm>
              <a:off x="4754" y="1531"/>
              <a:ext cx="391" cy="35"/>
            </a:xfrm>
            <a:custGeom>
              <a:avLst/>
              <a:gdLst>
                <a:gd name="T0" fmla="*/ 0 w 391"/>
                <a:gd name="T1" fmla="*/ 35 h 35"/>
                <a:gd name="T2" fmla="*/ 38 w 391"/>
                <a:gd name="T3" fmla="*/ 0 h 35"/>
                <a:gd name="T4" fmla="*/ 391 w 391"/>
                <a:gd name="T5" fmla="*/ 0 h 35"/>
                <a:gd name="T6" fmla="*/ 354 w 391"/>
                <a:gd name="T7" fmla="*/ 35 h 35"/>
                <a:gd name="T8" fmla="*/ 0 w 391"/>
                <a:gd name="T9" fmla="*/ 35 h 35"/>
                <a:gd name="T10" fmla="*/ 0 60000 65536"/>
                <a:gd name="T11" fmla="*/ 0 60000 65536"/>
                <a:gd name="T12" fmla="*/ 0 60000 65536"/>
                <a:gd name="T13" fmla="*/ 0 60000 65536"/>
                <a:gd name="T14" fmla="*/ 0 60000 65536"/>
                <a:gd name="T15" fmla="*/ 0 w 391"/>
                <a:gd name="T16" fmla="*/ 0 h 35"/>
                <a:gd name="T17" fmla="*/ 391 w 391"/>
                <a:gd name="T18" fmla="*/ 35 h 35"/>
              </a:gdLst>
              <a:ahLst/>
              <a:cxnLst>
                <a:cxn ang="T10">
                  <a:pos x="T0" y="T1"/>
                </a:cxn>
                <a:cxn ang="T11">
                  <a:pos x="T2" y="T3"/>
                </a:cxn>
                <a:cxn ang="T12">
                  <a:pos x="T4" y="T5"/>
                </a:cxn>
                <a:cxn ang="T13">
                  <a:pos x="T6" y="T7"/>
                </a:cxn>
                <a:cxn ang="T14">
                  <a:pos x="T8" y="T9"/>
                </a:cxn>
              </a:cxnLst>
              <a:rect l="T15" t="T16" r="T17" b="T18"/>
              <a:pathLst>
                <a:path w="391" h="35">
                  <a:moveTo>
                    <a:pt x="0" y="35"/>
                  </a:moveTo>
                  <a:lnTo>
                    <a:pt x="38" y="0"/>
                  </a:lnTo>
                  <a:lnTo>
                    <a:pt x="391" y="0"/>
                  </a:lnTo>
                  <a:lnTo>
                    <a:pt x="354" y="35"/>
                  </a:lnTo>
                  <a:lnTo>
                    <a:pt x="0" y="35"/>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726" name="Freeform 34"/>
            <p:cNvSpPr>
              <a:spLocks/>
            </p:cNvSpPr>
            <p:nvPr/>
          </p:nvSpPr>
          <p:spPr bwMode="auto">
            <a:xfrm>
              <a:off x="4754" y="1531"/>
              <a:ext cx="391" cy="35"/>
            </a:xfrm>
            <a:custGeom>
              <a:avLst/>
              <a:gdLst>
                <a:gd name="T0" fmla="*/ 0 w 391"/>
                <a:gd name="T1" fmla="*/ 35 h 35"/>
                <a:gd name="T2" fmla="*/ 38 w 391"/>
                <a:gd name="T3" fmla="*/ 0 h 35"/>
                <a:gd name="T4" fmla="*/ 391 w 391"/>
                <a:gd name="T5" fmla="*/ 0 h 35"/>
                <a:gd name="T6" fmla="*/ 354 w 391"/>
                <a:gd name="T7" fmla="*/ 35 h 35"/>
                <a:gd name="T8" fmla="*/ 0 w 391"/>
                <a:gd name="T9" fmla="*/ 35 h 35"/>
                <a:gd name="T10" fmla="*/ 0 60000 65536"/>
                <a:gd name="T11" fmla="*/ 0 60000 65536"/>
                <a:gd name="T12" fmla="*/ 0 60000 65536"/>
                <a:gd name="T13" fmla="*/ 0 60000 65536"/>
                <a:gd name="T14" fmla="*/ 0 60000 65536"/>
                <a:gd name="T15" fmla="*/ 0 w 391"/>
                <a:gd name="T16" fmla="*/ 0 h 35"/>
                <a:gd name="T17" fmla="*/ 391 w 391"/>
                <a:gd name="T18" fmla="*/ 35 h 35"/>
              </a:gdLst>
              <a:ahLst/>
              <a:cxnLst>
                <a:cxn ang="T10">
                  <a:pos x="T0" y="T1"/>
                </a:cxn>
                <a:cxn ang="T11">
                  <a:pos x="T2" y="T3"/>
                </a:cxn>
                <a:cxn ang="T12">
                  <a:pos x="T4" y="T5"/>
                </a:cxn>
                <a:cxn ang="T13">
                  <a:pos x="T6" y="T7"/>
                </a:cxn>
                <a:cxn ang="T14">
                  <a:pos x="T8" y="T9"/>
                </a:cxn>
              </a:cxnLst>
              <a:rect l="T15" t="T16" r="T17" b="T18"/>
              <a:pathLst>
                <a:path w="391" h="35">
                  <a:moveTo>
                    <a:pt x="0" y="35"/>
                  </a:moveTo>
                  <a:lnTo>
                    <a:pt x="38" y="0"/>
                  </a:lnTo>
                  <a:lnTo>
                    <a:pt x="391" y="0"/>
                  </a:lnTo>
                  <a:lnTo>
                    <a:pt x="354" y="35"/>
                  </a:lnTo>
                  <a:lnTo>
                    <a:pt x="0" y="35"/>
                  </a:lnTo>
                  <a:close/>
                </a:path>
              </a:pathLst>
            </a:custGeom>
            <a:solidFill>
              <a:srgbClr val="C9C9B6"/>
            </a:solidFill>
            <a:ln w="3175">
              <a:solidFill>
                <a:srgbClr val="494936"/>
              </a:solidFill>
              <a:prstDash val="solid"/>
              <a:round/>
              <a:headEnd/>
              <a:tailEnd/>
            </a:ln>
          </p:spPr>
          <p:txBody>
            <a:bodyPr/>
            <a:lstStyle/>
            <a:p>
              <a:endParaRPr lang="zh-CN" altLang="en-US"/>
            </a:p>
          </p:txBody>
        </p:sp>
        <p:sp>
          <p:nvSpPr>
            <p:cNvPr id="27727" name="Line 35"/>
            <p:cNvSpPr>
              <a:spLocks noChangeShapeType="1"/>
            </p:cNvSpPr>
            <p:nvPr/>
          </p:nvSpPr>
          <p:spPr bwMode="auto">
            <a:xfrm flipH="1">
              <a:off x="5003" y="1596"/>
              <a:ext cx="85"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728" name="Freeform 36"/>
            <p:cNvSpPr>
              <a:spLocks/>
            </p:cNvSpPr>
            <p:nvPr/>
          </p:nvSpPr>
          <p:spPr bwMode="auto">
            <a:xfrm>
              <a:off x="5108" y="1531"/>
              <a:ext cx="37" cy="100"/>
            </a:xfrm>
            <a:custGeom>
              <a:avLst/>
              <a:gdLst>
                <a:gd name="T0" fmla="*/ 0 w 37"/>
                <a:gd name="T1" fmla="*/ 100 h 100"/>
                <a:gd name="T2" fmla="*/ 37 w 37"/>
                <a:gd name="T3" fmla="*/ 63 h 100"/>
                <a:gd name="T4" fmla="*/ 37 w 37"/>
                <a:gd name="T5" fmla="*/ 0 h 100"/>
                <a:gd name="T6" fmla="*/ 0 w 37"/>
                <a:gd name="T7" fmla="*/ 35 h 100"/>
                <a:gd name="T8" fmla="*/ 0 w 37"/>
                <a:gd name="T9" fmla="*/ 100 h 100"/>
                <a:gd name="T10" fmla="*/ 0 60000 65536"/>
                <a:gd name="T11" fmla="*/ 0 60000 65536"/>
                <a:gd name="T12" fmla="*/ 0 60000 65536"/>
                <a:gd name="T13" fmla="*/ 0 60000 65536"/>
                <a:gd name="T14" fmla="*/ 0 60000 65536"/>
                <a:gd name="T15" fmla="*/ 0 w 37"/>
                <a:gd name="T16" fmla="*/ 0 h 100"/>
                <a:gd name="T17" fmla="*/ 37 w 37"/>
                <a:gd name="T18" fmla="*/ 100 h 100"/>
              </a:gdLst>
              <a:ahLst/>
              <a:cxnLst>
                <a:cxn ang="T10">
                  <a:pos x="T0" y="T1"/>
                </a:cxn>
                <a:cxn ang="T11">
                  <a:pos x="T2" y="T3"/>
                </a:cxn>
                <a:cxn ang="T12">
                  <a:pos x="T4" y="T5"/>
                </a:cxn>
                <a:cxn ang="T13">
                  <a:pos x="T6" y="T7"/>
                </a:cxn>
                <a:cxn ang="T14">
                  <a:pos x="T8" y="T9"/>
                </a:cxn>
              </a:cxnLst>
              <a:rect l="T15" t="T16" r="T17" b="T18"/>
              <a:pathLst>
                <a:path w="37" h="100">
                  <a:moveTo>
                    <a:pt x="0" y="100"/>
                  </a:moveTo>
                  <a:lnTo>
                    <a:pt x="37" y="63"/>
                  </a:lnTo>
                  <a:lnTo>
                    <a:pt x="37" y="0"/>
                  </a:lnTo>
                  <a:lnTo>
                    <a:pt x="0" y="35"/>
                  </a:lnTo>
                  <a:lnTo>
                    <a:pt x="0" y="100"/>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729" name="Freeform 37"/>
            <p:cNvSpPr>
              <a:spLocks/>
            </p:cNvSpPr>
            <p:nvPr/>
          </p:nvSpPr>
          <p:spPr bwMode="auto">
            <a:xfrm>
              <a:off x="5108" y="1531"/>
              <a:ext cx="37" cy="100"/>
            </a:xfrm>
            <a:custGeom>
              <a:avLst/>
              <a:gdLst>
                <a:gd name="T0" fmla="*/ 0 w 37"/>
                <a:gd name="T1" fmla="*/ 100 h 100"/>
                <a:gd name="T2" fmla="*/ 37 w 37"/>
                <a:gd name="T3" fmla="*/ 63 h 100"/>
                <a:gd name="T4" fmla="*/ 37 w 37"/>
                <a:gd name="T5" fmla="*/ 0 h 100"/>
                <a:gd name="T6" fmla="*/ 0 w 37"/>
                <a:gd name="T7" fmla="*/ 35 h 100"/>
                <a:gd name="T8" fmla="*/ 0 w 37"/>
                <a:gd name="T9" fmla="*/ 100 h 100"/>
                <a:gd name="T10" fmla="*/ 0 60000 65536"/>
                <a:gd name="T11" fmla="*/ 0 60000 65536"/>
                <a:gd name="T12" fmla="*/ 0 60000 65536"/>
                <a:gd name="T13" fmla="*/ 0 60000 65536"/>
                <a:gd name="T14" fmla="*/ 0 60000 65536"/>
                <a:gd name="T15" fmla="*/ 0 w 37"/>
                <a:gd name="T16" fmla="*/ 0 h 100"/>
                <a:gd name="T17" fmla="*/ 37 w 37"/>
                <a:gd name="T18" fmla="*/ 100 h 100"/>
              </a:gdLst>
              <a:ahLst/>
              <a:cxnLst>
                <a:cxn ang="T10">
                  <a:pos x="T0" y="T1"/>
                </a:cxn>
                <a:cxn ang="T11">
                  <a:pos x="T2" y="T3"/>
                </a:cxn>
                <a:cxn ang="T12">
                  <a:pos x="T4" y="T5"/>
                </a:cxn>
                <a:cxn ang="T13">
                  <a:pos x="T6" y="T7"/>
                </a:cxn>
                <a:cxn ang="T14">
                  <a:pos x="T8" y="T9"/>
                </a:cxn>
              </a:cxnLst>
              <a:rect l="T15" t="T16" r="T17" b="T18"/>
              <a:pathLst>
                <a:path w="37" h="100">
                  <a:moveTo>
                    <a:pt x="0" y="100"/>
                  </a:moveTo>
                  <a:lnTo>
                    <a:pt x="37" y="63"/>
                  </a:lnTo>
                  <a:lnTo>
                    <a:pt x="37" y="0"/>
                  </a:lnTo>
                  <a:lnTo>
                    <a:pt x="0" y="35"/>
                  </a:lnTo>
                  <a:lnTo>
                    <a:pt x="0" y="100"/>
                  </a:lnTo>
                  <a:close/>
                </a:path>
              </a:pathLst>
            </a:custGeom>
            <a:solidFill>
              <a:srgbClr val="7A7A5A"/>
            </a:solidFill>
            <a:ln w="3175">
              <a:solidFill>
                <a:srgbClr val="494936"/>
              </a:solidFill>
              <a:prstDash val="solid"/>
              <a:round/>
              <a:headEnd/>
              <a:tailEnd/>
            </a:ln>
          </p:spPr>
          <p:txBody>
            <a:bodyPr/>
            <a:lstStyle/>
            <a:p>
              <a:endParaRPr lang="zh-CN" altLang="en-US"/>
            </a:p>
          </p:txBody>
        </p:sp>
        <p:sp>
          <p:nvSpPr>
            <p:cNvPr id="27730" name="Freeform 38"/>
            <p:cNvSpPr>
              <a:spLocks/>
            </p:cNvSpPr>
            <p:nvPr/>
          </p:nvSpPr>
          <p:spPr bwMode="auto">
            <a:xfrm>
              <a:off x="4756" y="1623"/>
              <a:ext cx="312" cy="49"/>
            </a:xfrm>
            <a:custGeom>
              <a:avLst/>
              <a:gdLst>
                <a:gd name="T0" fmla="*/ 0 w 312"/>
                <a:gd name="T1" fmla="*/ 49 h 49"/>
                <a:gd name="T2" fmla="*/ 39 w 312"/>
                <a:gd name="T3" fmla="*/ 0 h 49"/>
                <a:gd name="T4" fmla="*/ 312 w 312"/>
                <a:gd name="T5" fmla="*/ 0 h 49"/>
                <a:gd name="T6" fmla="*/ 273 w 312"/>
                <a:gd name="T7" fmla="*/ 49 h 49"/>
                <a:gd name="T8" fmla="*/ 0 w 312"/>
                <a:gd name="T9" fmla="*/ 49 h 49"/>
                <a:gd name="T10" fmla="*/ 0 60000 65536"/>
                <a:gd name="T11" fmla="*/ 0 60000 65536"/>
                <a:gd name="T12" fmla="*/ 0 60000 65536"/>
                <a:gd name="T13" fmla="*/ 0 60000 65536"/>
                <a:gd name="T14" fmla="*/ 0 60000 65536"/>
                <a:gd name="T15" fmla="*/ 0 w 312"/>
                <a:gd name="T16" fmla="*/ 0 h 49"/>
                <a:gd name="T17" fmla="*/ 312 w 312"/>
                <a:gd name="T18" fmla="*/ 49 h 49"/>
              </a:gdLst>
              <a:ahLst/>
              <a:cxnLst>
                <a:cxn ang="T10">
                  <a:pos x="T0" y="T1"/>
                </a:cxn>
                <a:cxn ang="T11">
                  <a:pos x="T2" y="T3"/>
                </a:cxn>
                <a:cxn ang="T12">
                  <a:pos x="T4" y="T5"/>
                </a:cxn>
                <a:cxn ang="T13">
                  <a:pos x="T6" y="T7"/>
                </a:cxn>
                <a:cxn ang="T14">
                  <a:pos x="T8" y="T9"/>
                </a:cxn>
              </a:cxnLst>
              <a:rect l="T15" t="T16" r="T17" b="T18"/>
              <a:pathLst>
                <a:path w="312" h="49">
                  <a:moveTo>
                    <a:pt x="0" y="49"/>
                  </a:moveTo>
                  <a:lnTo>
                    <a:pt x="39" y="0"/>
                  </a:lnTo>
                  <a:lnTo>
                    <a:pt x="312" y="0"/>
                  </a:lnTo>
                  <a:lnTo>
                    <a:pt x="273" y="49"/>
                  </a:lnTo>
                  <a:lnTo>
                    <a:pt x="0" y="49"/>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731" name="Freeform 39"/>
            <p:cNvSpPr>
              <a:spLocks/>
            </p:cNvSpPr>
            <p:nvPr/>
          </p:nvSpPr>
          <p:spPr bwMode="auto">
            <a:xfrm>
              <a:off x="4756" y="1623"/>
              <a:ext cx="312" cy="49"/>
            </a:xfrm>
            <a:custGeom>
              <a:avLst/>
              <a:gdLst>
                <a:gd name="T0" fmla="*/ 0 w 312"/>
                <a:gd name="T1" fmla="*/ 49 h 49"/>
                <a:gd name="T2" fmla="*/ 39 w 312"/>
                <a:gd name="T3" fmla="*/ 0 h 49"/>
                <a:gd name="T4" fmla="*/ 312 w 312"/>
                <a:gd name="T5" fmla="*/ 0 h 49"/>
                <a:gd name="T6" fmla="*/ 273 w 312"/>
                <a:gd name="T7" fmla="*/ 49 h 49"/>
                <a:gd name="T8" fmla="*/ 0 w 312"/>
                <a:gd name="T9" fmla="*/ 49 h 49"/>
                <a:gd name="T10" fmla="*/ 0 60000 65536"/>
                <a:gd name="T11" fmla="*/ 0 60000 65536"/>
                <a:gd name="T12" fmla="*/ 0 60000 65536"/>
                <a:gd name="T13" fmla="*/ 0 60000 65536"/>
                <a:gd name="T14" fmla="*/ 0 60000 65536"/>
                <a:gd name="T15" fmla="*/ 0 w 312"/>
                <a:gd name="T16" fmla="*/ 0 h 49"/>
                <a:gd name="T17" fmla="*/ 312 w 312"/>
                <a:gd name="T18" fmla="*/ 49 h 49"/>
              </a:gdLst>
              <a:ahLst/>
              <a:cxnLst>
                <a:cxn ang="T10">
                  <a:pos x="T0" y="T1"/>
                </a:cxn>
                <a:cxn ang="T11">
                  <a:pos x="T2" y="T3"/>
                </a:cxn>
                <a:cxn ang="T12">
                  <a:pos x="T4" y="T5"/>
                </a:cxn>
                <a:cxn ang="T13">
                  <a:pos x="T6" y="T7"/>
                </a:cxn>
                <a:cxn ang="T14">
                  <a:pos x="T8" y="T9"/>
                </a:cxn>
              </a:cxnLst>
              <a:rect l="T15" t="T16" r="T17" b="T18"/>
              <a:pathLst>
                <a:path w="312" h="49">
                  <a:moveTo>
                    <a:pt x="0" y="49"/>
                  </a:moveTo>
                  <a:lnTo>
                    <a:pt x="39" y="0"/>
                  </a:lnTo>
                  <a:lnTo>
                    <a:pt x="312" y="0"/>
                  </a:lnTo>
                  <a:lnTo>
                    <a:pt x="273" y="49"/>
                  </a:lnTo>
                  <a:lnTo>
                    <a:pt x="0" y="49"/>
                  </a:lnTo>
                  <a:close/>
                </a:path>
              </a:pathLst>
            </a:custGeom>
            <a:solidFill>
              <a:srgbClr val="C9C9B6"/>
            </a:solidFill>
            <a:ln w="3175">
              <a:solidFill>
                <a:srgbClr val="494936"/>
              </a:solidFill>
              <a:prstDash val="solid"/>
              <a:round/>
              <a:headEnd/>
              <a:tailEnd/>
            </a:ln>
          </p:spPr>
          <p:txBody>
            <a:bodyPr/>
            <a:lstStyle/>
            <a:p>
              <a:endParaRPr lang="zh-CN" altLang="en-US"/>
            </a:p>
          </p:txBody>
        </p:sp>
        <p:sp>
          <p:nvSpPr>
            <p:cNvPr id="27732" name="Freeform 40"/>
            <p:cNvSpPr>
              <a:spLocks/>
            </p:cNvSpPr>
            <p:nvPr/>
          </p:nvSpPr>
          <p:spPr bwMode="auto">
            <a:xfrm>
              <a:off x="5029" y="1623"/>
              <a:ext cx="39" cy="59"/>
            </a:xfrm>
            <a:custGeom>
              <a:avLst/>
              <a:gdLst>
                <a:gd name="T0" fmla="*/ 0 w 39"/>
                <a:gd name="T1" fmla="*/ 59 h 59"/>
                <a:gd name="T2" fmla="*/ 39 w 39"/>
                <a:gd name="T3" fmla="*/ 18 h 59"/>
                <a:gd name="T4" fmla="*/ 39 w 39"/>
                <a:gd name="T5" fmla="*/ 0 h 59"/>
                <a:gd name="T6" fmla="*/ 0 w 39"/>
                <a:gd name="T7" fmla="*/ 49 h 59"/>
                <a:gd name="T8" fmla="*/ 0 w 39"/>
                <a:gd name="T9" fmla="*/ 59 h 59"/>
                <a:gd name="T10" fmla="*/ 0 60000 65536"/>
                <a:gd name="T11" fmla="*/ 0 60000 65536"/>
                <a:gd name="T12" fmla="*/ 0 60000 65536"/>
                <a:gd name="T13" fmla="*/ 0 60000 65536"/>
                <a:gd name="T14" fmla="*/ 0 60000 65536"/>
                <a:gd name="T15" fmla="*/ 0 w 39"/>
                <a:gd name="T16" fmla="*/ 0 h 59"/>
                <a:gd name="T17" fmla="*/ 39 w 39"/>
                <a:gd name="T18" fmla="*/ 59 h 59"/>
              </a:gdLst>
              <a:ahLst/>
              <a:cxnLst>
                <a:cxn ang="T10">
                  <a:pos x="T0" y="T1"/>
                </a:cxn>
                <a:cxn ang="T11">
                  <a:pos x="T2" y="T3"/>
                </a:cxn>
                <a:cxn ang="T12">
                  <a:pos x="T4" y="T5"/>
                </a:cxn>
                <a:cxn ang="T13">
                  <a:pos x="T6" y="T7"/>
                </a:cxn>
                <a:cxn ang="T14">
                  <a:pos x="T8" y="T9"/>
                </a:cxn>
              </a:cxnLst>
              <a:rect l="T15" t="T16" r="T17" b="T18"/>
              <a:pathLst>
                <a:path w="39" h="59">
                  <a:moveTo>
                    <a:pt x="0" y="59"/>
                  </a:moveTo>
                  <a:lnTo>
                    <a:pt x="39" y="18"/>
                  </a:lnTo>
                  <a:lnTo>
                    <a:pt x="39" y="0"/>
                  </a:lnTo>
                  <a:lnTo>
                    <a:pt x="0" y="49"/>
                  </a:lnTo>
                  <a:lnTo>
                    <a:pt x="0" y="59"/>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733" name="Freeform 41"/>
            <p:cNvSpPr>
              <a:spLocks/>
            </p:cNvSpPr>
            <p:nvPr/>
          </p:nvSpPr>
          <p:spPr bwMode="auto">
            <a:xfrm>
              <a:off x="5029" y="1623"/>
              <a:ext cx="39" cy="59"/>
            </a:xfrm>
            <a:custGeom>
              <a:avLst/>
              <a:gdLst>
                <a:gd name="T0" fmla="*/ 0 w 39"/>
                <a:gd name="T1" fmla="*/ 59 h 59"/>
                <a:gd name="T2" fmla="*/ 39 w 39"/>
                <a:gd name="T3" fmla="*/ 18 h 59"/>
                <a:gd name="T4" fmla="*/ 39 w 39"/>
                <a:gd name="T5" fmla="*/ 0 h 59"/>
                <a:gd name="T6" fmla="*/ 0 w 39"/>
                <a:gd name="T7" fmla="*/ 49 h 59"/>
                <a:gd name="T8" fmla="*/ 0 w 39"/>
                <a:gd name="T9" fmla="*/ 59 h 59"/>
                <a:gd name="T10" fmla="*/ 0 60000 65536"/>
                <a:gd name="T11" fmla="*/ 0 60000 65536"/>
                <a:gd name="T12" fmla="*/ 0 60000 65536"/>
                <a:gd name="T13" fmla="*/ 0 60000 65536"/>
                <a:gd name="T14" fmla="*/ 0 60000 65536"/>
                <a:gd name="T15" fmla="*/ 0 w 39"/>
                <a:gd name="T16" fmla="*/ 0 h 59"/>
                <a:gd name="T17" fmla="*/ 39 w 39"/>
                <a:gd name="T18" fmla="*/ 59 h 59"/>
              </a:gdLst>
              <a:ahLst/>
              <a:cxnLst>
                <a:cxn ang="T10">
                  <a:pos x="T0" y="T1"/>
                </a:cxn>
                <a:cxn ang="T11">
                  <a:pos x="T2" y="T3"/>
                </a:cxn>
                <a:cxn ang="T12">
                  <a:pos x="T4" y="T5"/>
                </a:cxn>
                <a:cxn ang="T13">
                  <a:pos x="T6" y="T7"/>
                </a:cxn>
                <a:cxn ang="T14">
                  <a:pos x="T8" y="T9"/>
                </a:cxn>
              </a:cxnLst>
              <a:rect l="T15" t="T16" r="T17" b="T18"/>
              <a:pathLst>
                <a:path w="39" h="59">
                  <a:moveTo>
                    <a:pt x="0" y="59"/>
                  </a:moveTo>
                  <a:lnTo>
                    <a:pt x="39" y="18"/>
                  </a:lnTo>
                  <a:lnTo>
                    <a:pt x="39" y="0"/>
                  </a:lnTo>
                  <a:lnTo>
                    <a:pt x="0" y="49"/>
                  </a:lnTo>
                  <a:lnTo>
                    <a:pt x="0" y="59"/>
                  </a:lnTo>
                  <a:close/>
                </a:path>
              </a:pathLst>
            </a:custGeom>
            <a:solidFill>
              <a:srgbClr val="7A7A5A"/>
            </a:solidFill>
            <a:ln w="3175">
              <a:solidFill>
                <a:srgbClr val="494936"/>
              </a:solidFill>
              <a:prstDash val="solid"/>
              <a:round/>
              <a:headEnd/>
              <a:tailEnd/>
            </a:ln>
          </p:spPr>
          <p:txBody>
            <a:bodyPr/>
            <a:lstStyle/>
            <a:p>
              <a:endParaRPr lang="zh-CN" altLang="en-US"/>
            </a:p>
          </p:txBody>
        </p:sp>
        <p:sp>
          <p:nvSpPr>
            <p:cNvPr id="27734" name="Rectangle 42"/>
            <p:cNvSpPr>
              <a:spLocks noChangeArrowheads="1"/>
            </p:cNvSpPr>
            <p:nvPr/>
          </p:nvSpPr>
          <p:spPr bwMode="auto">
            <a:xfrm>
              <a:off x="4756" y="1672"/>
              <a:ext cx="273" cy="10"/>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7735" name="Rectangle 43"/>
            <p:cNvSpPr>
              <a:spLocks noChangeArrowheads="1"/>
            </p:cNvSpPr>
            <p:nvPr/>
          </p:nvSpPr>
          <p:spPr bwMode="auto">
            <a:xfrm>
              <a:off x="4757" y="1673"/>
              <a:ext cx="271" cy="8"/>
            </a:xfrm>
            <a:prstGeom prst="rect">
              <a:avLst/>
            </a:prstGeom>
            <a:solidFill>
              <a:srgbClr val="B7B79D"/>
            </a:solidFill>
            <a:ln w="3175">
              <a:solidFill>
                <a:srgbClr val="494936"/>
              </a:solidFill>
              <a:miter lim="800000"/>
              <a:headEnd/>
              <a:tailEnd/>
            </a:ln>
          </p:spPr>
          <p:txBody>
            <a:bodyPr/>
            <a:lstStyle/>
            <a:p>
              <a:endParaRPr lang="zh-CN" altLang="en-US"/>
            </a:p>
          </p:txBody>
        </p:sp>
        <p:sp>
          <p:nvSpPr>
            <p:cNvPr id="27736" name="Freeform 44"/>
            <p:cNvSpPr>
              <a:spLocks/>
            </p:cNvSpPr>
            <p:nvPr/>
          </p:nvSpPr>
          <p:spPr bwMode="auto">
            <a:xfrm>
              <a:off x="4807" y="1531"/>
              <a:ext cx="281" cy="27"/>
            </a:xfrm>
            <a:custGeom>
              <a:avLst/>
              <a:gdLst>
                <a:gd name="T0" fmla="*/ 0 w 281"/>
                <a:gd name="T1" fmla="*/ 27 h 27"/>
                <a:gd name="T2" fmla="*/ 30 w 281"/>
                <a:gd name="T3" fmla="*/ 0 h 27"/>
                <a:gd name="T4" fmla="*/ 281 w 281"/>
                <a:gd name="T5" fmla="*/ 0 h 27"/>
                <a:gd name="T6" fmla="*/ 253 w 281"/>
                <a:gd name="T7" fmla="*/ 27 h 27"/>
                <a:gd name="T8" fmla="*/ 0 w 281"/>
                <a:gd name="T9" fmla="*/ 27 h 27"/>
                <a:gd name="T10" fmla="*/ 0 60000 65536"/>
                <a:gd name="T11" fmla="*/ 0 60000 65536"/>
                <a:gd name="T12" fmla="*/ 0 60000 65536"/>
                <a:gd name="T13" fmla="*/ 0 60000 65536"/>
                <a:gd name="T14" fmla="*/ 0 60000 65536"/>
                <a:gd name="T15" fmla="*/ 0 w 281"/>
                <a:gd name="T16" fmla="*/ 0 h 27"/>
                <a:gd name="T17" fmla="*/ 281 w 281"/>
                <a:gd name="T18" fmla="*/ 27 h 27"/>
              </a:gdLst>
              <a:ahLst/>
              <a:cxnLst>
                <a:cxn ang="T10">
                  <a:pos x="T0" y="T1"/>
                </a:cxn>
                <a:cxn ang="T11">
                  <a:pos x="T2" y="T3"/>
                </a:cxn>
                <a:cxn ang="T12">
                  <a:pos x="T4" y="T5"/>
                </a:cxn>
                <a:cxn ang="T13">
                  <a:pos x="T6" y="T7"/>
                </a:cxn>
                <a:cxn ang="T14">
                  <a:pos x="T8" y="T9"/>
                </a:cxn>
              </a:cxnLst>
              <a:rect l="T15" t="T16" r="T17" b="T18"/>
              <a:pathLst>
                <a:path w="281" h="27">
                  <a:moveTo>
                    <a:pt x="0" y="27"/>
                  </a:moveTo>
                  <a:lnTo>
                    <a:pt x="30" y="0"/>
                  </a:lnTo>
                  <a:lnTo>
                    <a:pt x="281" y="0"/>
                  </a:lnTo>
                  <a:lnTo>
                    <a:pt x="253" y="27"/>
                  </a:lnTo>
                  <a:lnTo>
                    <a:pt x="0" y="2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737" name="Freeform 45"/>
            <p:cNvSpPr>
              <a:spLocks/>
            </p:cNvSpPr>
            <p:nvPr/>
          </p:nvSpPr>
          <p:spPr bwMode="auto">
            <a:xfrm>
              <a:off x="4807" y="1531"/>
              <a:ext cx="281" cy="27"/>
            </a:xfrm>
            <a:custGeom>
              <a:avLst/>
              <a:gdLst>
                <a:gd name="T0" fmla="*/ 0 w 281"/>
                <a:gd name="T1" fmla="*/ 27 h 27"/>
                <a:gd name="T2" fmla="*/ 30 w 281"/>
                <a:gd name="T3" fmla="*/ 0 h 27"/>
                <a:gd name="T4" fmla="*/ 281 w 281"/>
                <a:gd name="T5" fmla="*/ 0 h 27"/>
                <a:gd name="T6" fmla="*/ 253 w 281"/>
                <a:gd name="T7" fmla="*/ 27 h 27"/>
                <a:gd name="T8" fmla="*/ 0 w 281"/>
                <a:gd name="T9" fmla="*/ 27 h 27"/>
                <a:gd name="T10" fmla="*/ 0 60000 65536"/>
                <a:gd name="T11" fmla="*/ 0 60000 65536"/>
                <a:gd name="T12" fmla="*/ 0 60000 65536"/>
                <a:gd name="T13" fmla="*/ 0 60000 65536"/>
                <a:gd name="T14" fmla="*/ 0 60000 65536"/>
                <a:gd name="T15" fmla="*/ 0 w 281"/>
                <a:gd name="T16" fmla="*/ 0 h 27"/>
                <a:gd name="T17" fmla="*/ 281 w 281"/>
                <a:gd name="T18" fmla="*/ 27 h 27"/>
              </a:gdLst>
              <a:ahLst/>
              <a:cxnLst>
                <a:cxn ang="T10">
                  <a:pos x="T0" y="T1"/>
                </a:cxn>
                <a:cxn ang="T11">
                  <a:pos x="T2" y="T3"/>
                </a:cxn>
                <a:cxn ang="T12">
                  <a:pos x="T4" y="T5"/>
                </a:cxn>
                <a:cxn ang="T13">
                  <a:pos x="T6" y="T7"/>
                </a:cxn>
                <a:cxn ang="T14">
                  <a:pos x="T8" y="T9"/>
                </a:cxn>
              </a:cxnLst>
              <a:rect l="T15" t="T16" r="T17" b="T18"/>
              <a:pathLst>
                <a:path w="281" h="27">
                  <a:moveTo>
                    <a:pt x="0" y="27"/>
                  </a:moveTo>
                  <a:lnTo>
                    <a:pt x="30" y="0"/>
                  </a:lnTo>
                  <a:lnTo>
                    <a:pt x="281" y="0"/>
                  </a:lnTo>
                  <a:lnTo>
                    <a:pt x="253" y="27"/>
                  </a:lnTo>
                  <a:lnTo>
                    <a:pt x="0" y="27"/>
                  </a:lnTo>
                  <a:close/>
                </a:path>
              </a:pathLst>
            </a:custGeom>
            <a:solidFill>
              <a:srgbClr val="000000"/>
            </a:solidFill>
            <a:ln w="3175">
              <a:solidFill>
                <a:srgbClr val="000000"/>
              </a:solidFill>
              <a:prstDash val="solid"/>
              <a:round/>
              <a:headEnd/>
              <a:tailEnd/>
            </a:ln>
          </p:spPr>
          <p:txBody>
            <a:bodyPr/>
            <a:lstStyle/>
            <a:p>
              <a:endParaRPr lang="zh-CN" altLang="en-US"/>
            </a:p>
          </p:txBody>
        </p:sp>
        <p:sp>
          <p:nvSpPr>
            <p:cNvPr id="27738" name="Freeform 46"/>
            <p:cNvSpPr>
              <a:spLocks/>
            </p:cNvSpPr>
            <p:nvPr/>
          </p:nvSpPr>
          <p:spPr bwMode="auto">
            <a:xfrm>
              <a:off x="4805" y="1330"/>
              <a:ext cx="279" cy="26"/>
            </a:xfrm>
            <a:custGeom>
              <a:avLst/>
              <a:gdLst>
                <a:gd name="T0" fmla="*/ 0 w 279"/>
                <a:gd name="T1" fmla="*/ 26 h 26"/>
                <a:gd name="T2" fmla="*/ 28 w 279"/>
                <a:gd name="T3" fmla="*/ 0 h 26"/>
                <a:gd name="T4" fmla="*/ 279 w 279"/>
                <a:gd name="T5" fmla="*/ 0 h 26"/>
                <a:gd name="T6" fmla="*/ 251 w 279"/>
                <a:gd name="T7" fmla="*/ 26 h 26"/>
                <a:gd name="T8" fmla="*/ 0 w 279"/>
                <a:gd name="T9" fmla="*/ 26 h 26"/>
                <a:gd name="T10" fmla="*/ 0 60000 65536"/>
                <a:gd name="T11" fmla="*/ 0 60000 65536"/>
                <a:gd name="T12" fmla="*/ 0 60000 65536"/>
                <a:gd name="T13" fmla="*/ 0 60000 65536"/>
                <a:gd name="T14" fmla="*/ 0 60000 65536"/>
                <a:gd name="T15" fmla="*/ 0 w 279"/>
                <a:gd name="T16" fmla="*/ 0 h 26"/>
                <a:gd name="T17" fmla="*/ 279 w 279"/>
                <a:gd name="T18" fmla="*/ 26 h 26"/>
              </a:gdLst>
              <a:ahLst/>
              <a:cxnLst>
                <a:cxn ang="T10">
                  <a:pos x="T0" y="T1"/>
                </a:cxn>
                <a:cxn ang="T11">
                  <a:pos x="T2" y="T3"/>
                </a:cxn>
                <a:cxn ang="T12">
                  <a:pos x="T4" y="T5"/>
                </a:cxn>
                <a:cxn ang="T13">
                  <a:pos x="T6" y="T7"/>
                </a:cxn>
                <a:cxn ang="T14">
                  <a:pos x="T8" y="T9"/>
                </a:cxn>
              </a:cxnLst>
              <a:rect l="T15" t="T16" r="T17" b="T18"/>
              <a:pathLst>
                <a:path w="279" h="26">
                  <a:moveTo>
                    <a:pt x="0" y="26"/>
                  </a:moveTo>
                  <a:lnTo>
                    <a:pt x="28" y="0"/>
                  </a:lnTo>
                  <a:lnTo>
                    <a:pt x="279" y="0"/>
                  </a:lnTo>
                  <a:lnTo>
                    <a:pt x="251" y="26"/>
                  </a:lnTo>
                  <a:lnTo>
                    <a:pt x="0" y="26"/>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739" name="Freeform 47"/>
            <p:cNvSpPr>
              <a:spLocks/>
            </p:cNvSpPr>
            <p:nvPr/>
          </p:nvSpPr>
          <p:spPr bwMode="auto">
            <a:xfrm>
              <a:off x="4805" y="1330"/>
              <a:ext cx="279" cy="26"/>
            </a:xfrm>
            <a:custGeom>
              <a:avLst/>
              <a:gdLst>
                <a:gd name="T0" fmla="*/ 0 w 279"/>
                <a:gd name="T1" fmla="*/ 26 h 26"/>
                <a:gd name="T2" fmla="*/ 28 w 279"/>
                <a:gd name="T3" fmla="*/ 0 h 26"/>
                <a:gd name="T4" fmla="*/ 279 w 279"/>
                <a:gd name="T5" fmla="*/ 0 h 26"/>
                <a:gd name="T6" fmla="*/ 251 w 279"/>
                <a:gd name="T7" fmla="*/ 26 h 26"/>
                <a:gd name="T8" fmla="*/ 0 w 279"/>
                <a:gd name="T9" fmla="*/ 26 h 26"/>
                <a:gd name="T10" fmla="*/ 0 60000 65536"/>
                <a:gd name="T11" fmla="*/ 0 60000 65536"/>
                <a:gd name="T12" fmla="*/ 0 60000 65536"/>
                <a:gd name="T13" fmla="*/ 0 60000 65536"/>
                <a:gd name="T14" fmla="*/ 0 60000 65536"/>
                <a:gd name="T15" fmla="*/ 0 w 279"/>
                <a:gd name="T16" fmla="*/ 0 h 26"/>
                <a:gd name="T17" fmla="*/ 279 w 279"/>
                <a:gd name="T18" fmla="*/ 26 h 26"/>
              </a:gdLst>
              <a:ahLst/>
              <a:cxnLst>
                <a:cxn ang="T10">
                  <a:pos x="T0" y="T1"/>
                </a:cxn>
                <a:cxn ang="T11">
                  <a:pos x="T2" y="T3"/>
                </a:cxn>
                <a:cxn ang="T12">
                  <a:pos x="T4" y="T5"/>
                </a:cxn>
                <a:cxn ang="T13">
                  <a:pos x="T6" y="T7"/>
                </a:cxn>
                <a:cxn ang="T14">
                  <a:pos x="T8" y="T9"/>
                </a:cxn>
              </a:cxnLst>
              <a:rect l="T15" t="T16" r="T17" b="T18"/>
              <a:pathLst>
                <a:path w="279" h="26">
                  <a:moveTo>
                    <a:pt x="0" y="26"/>
                  </a:moveTo>
                  <a:lnTo>
                    <a:pt x="28" y="0"/>
                  </a:lnTo>
                  <a:lnTo>
                    <a:pt x="279" y="0"/>
                  </a:lnTo>
                  <a:lnTo>
                    <a:pt x="251" y="26"/>
                  </a:lnTo>
                  <a:lnTo>
                    <a:pt x="0" y="26"/>
                  </a:lnTo>
                  <a:close/>
                </a:path>
              </a:pathLst>
            </a:custGeom>
            <a:solidFill>
              <a:srgbClr val="C9C9B6"/>
            </a:solidFill>
            <a:ln w="3175">
              <a:solidFill>
                <a:srgbClr val="494936"/>
              </a:solidFill>
              <a:prstDash val="solid"/>
              <a:round/>
              <a:headEnd/>
              <a:tailEnd/>
            </a:ln>
          </p:spPr>
          <p:txBody>
            <a:bodyPr/>
            <a:lstStyle/>
            <a:p>
              <a:endParaRPr lang="zh-CN" altLang="en-US"/>
            </a:p>
          </p:txBody>
        </p:sp>
        <p:sp>
          <p:nvSpPr>
            <p:cNvPr id="27740" name="Rectangle 48"/>
            <p:cNvSpPr>
              <a:spLocks noChangeArrowheads="1"/>
            </p:cNvSpPr>
            <p:nvPr/>
          </p:nvSpPr>
          <p:spPr bwMode="auto">
            <a:xfrm>
              <a:off x="4806" y="1357"/>
              <a:ext cx="251" cy="196"/>
            </a:xfrm>
            <a:prstGeom prst="rect">
              <a:avLst/>
            </a:prstGeom>
            <a:solidFill>
              <a:srgbClr val="B7B79D"/>
            </a:solidFill>
            <a:ln w="3175">
              <a:solidFill>
                <a:srgbClr val="494936"/>
              </a:solidFill>
              <a:miter lim="800000"/>
              <a:headEnd/>
              <a:tailEnd/>
            </a:ln>
          </p:spPr>
          <p:txBody>
            <a:bodyPr/>
            <a:lstStyle/>
            <a:p>
              <a:endParaRPr lang="zh-CN" altLang="en-US"/>
            </a:p>
          </p:txBody>
        </p:sp>
        <p:sp>
          <p:nvSpPr>
            <p:cNvPr id="27741" name="Rectangle 49"/>
            <p:cNvSpPr>
              <a:spLocks noChangeArrowheads="1"/>
            </p:cNvSpPr>
            <p:nvPr/>
          </p:nvSpPr>
          <p:spPr bwMode="auto">
            <a:xfrm>
              <a:off x="4828" y="1382"/>
              <a:ext cx="207" cy="152"/>
            </a:xfrm>
            <a:prstGeom prst="rect">
              <a:avLst/>
            </a:prstGeom>
            <a:solidFill>
              <a:srgbClr val="FFFFFF"/>
            </a:solidFill>
            <a:ln w="3175">
              <a:solidFill>
                <a:srgbClr val="494936"/>
              </a:solidFill>
              <a:miter lim="800000"/>
              <a:headEnd/>
              <a:tailEnd/>
            </a:ln>
          </p:spPr>
          <p:txBody>
            <a:bodyPr/>
            <a:lstStyle/>
            <a:p>
              <a:endParaRPr lang="zh-CN" altLang="en-US"/>
            </a:p>
          </p:txBody>
        </p:sp>
        <p:sp>
          <p:nvSpPr>
            <p:cNvPr id="27742" name="Freeform 50"/>
            <p:cNvSpPr>
              <a:spLocks/>
            </p:cNvSpPr>
            <p:nvPr/>
          </p:nvSpPr>
          <p:spPr bwMode="auto">
            <a:xfrm>
              <a:off x="5056" y="1330"/>
              <a:ext cx="28" cy="222"/>
            </a:xfrm>
            <a:custGeom>
              <a:avLst/>
              <a:gdLst>
                <a:gd name="T0" fmla="*/ 0 w 28"/>
                <a:gd name="T1" fmla="*/ 222 h 222"/>
                <a:gd name="T2" fmla="*/ 28 w 28"/>
                <a:gd name="T3" fmla="*/ 195 h 222"/>
                <a:gd name="T4" fmla="*/ 28 w 28"/>
                <a:gd name="T5" fmla="*/ 0 h 222"/>
                <a:gd name="T6" fmla="*/ 0 w 28"/>
                <a:gd name="T7" fmla="*/ 26 h 222"/>
                <a:gd name="T8" fmla="*/ 0 w 28"/>
                <a:gd name="T9" fmla="*/ 222 h 222"/>
                <a:gd name="T10" fmla="*/ 0 60000 65536"/>
                <a:gd name="T11" fmla="*/ 0 60000 65536"/>
                <a:gd name="T12" fmla="*/ 0 60000 65536"/>
                <a:gd name="T13" fmla="*/ 0 60000 65536"/>
                <a:gd name="T14" fmla="*/ 0 60000 65536"/>
                <a:gd name="T15" fmla="*/ 0 w 28"/>
                <a:gd name="T16" fmla="*/ 0 h 222"/>
                <a:gd name="T17" fmla="*/ 28 w 28"/>
                <a:gd name="T18" fmla="*/ 222 h 222"/>
              </a:gdLst>
              <a:ahLst/>
              <a:cxnLst>
                <a:cxn ang="T10">
                  <a:pos x="T0" y="T1"/>
                </a:cxn>
                <a:cxn ang="T11">
                  <a:pos x="T2" y="T3"/>
                </a:cxn>
                <a:cxn ang="T12">
                  <a:pos x="T4" y="T5"/>
                </a:cxn>
                <a:cxn ang="T13">
                  <a:pos x="T6" y="T7"/>
                </a:cxn>
                <a:cxn ang="T14">
                  <a:pos x="T8" y="T9"/>
                </a:cxn>
              </a:cxnLst>
              <a:rect l="T15" t="T16" r="T17" b="T18"/>
              <a:pathLst>
                <a:path w="28" h="222">
                  <a:moveTo>
                    <a:pt x="0" y="222"/>
                  </a:moveTo>
                  <a:lnTo>
                    <a:pt x="28" y="195"/>
                  </a:lnTo>
                  <a:lnTo>
                    <a:pt x="28" y="0"/>
                  </a:lnTo>
                  <a:lnTo>
                    <a:pt x="0" y="26"/>
                  </a:lnTo>
                  <a:lnTo>
                    <a:pt x="0" y="222"/>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743" name="Freeform 51"/>
            <p:cNvSpPr>
              <a:spLocks/>
            </p:cNvSpPr>
            <p:nvPr/>
          </p:nvSpPr>
          <p:spPr bwMode="auto">
            <a:xfrm>
              <a:off x="5056" y="1330"/>
              <a:ext cx="28" cy="222"/>
            </a:xfrm>
            <a:custGeom>
              <a:avLst/>
              <a:gdLst>
                <a:gd name="T0" fmla="*/ 0 w 28"/>
                <a:gd name="T1" fmla="*/ 222 h 222"/>
                <a:gd name="T2" fmla="*/ 28 w 28"/>
                <a:gd name="T3" fmla="*/ 195 h 222"/>
                <a:gd name="T4" fmla="*/ 28 w 28"/>
                <a:gd name="T5" fmla="*/ 0 h 222"/>
                <a:gd name="T6" fmla="*/ 0 w 28"/>
                <a:gd name="T7" fmla="*/ 26 h 222"/>
                <a:gd name="T8" fmla="*/ 0 w 28"/>
                <a:gd name="T9" fmla="*/ 222 h 222"/>
                <a:gd name="T10" fmla="*/ 0 60000 65536"/>
                <a:gd name="T11" fmla="*/ 0 60000 65536"/>
                <a:gd name="T12" fmla="*/ 0 60000 65536"/>
                <a:gd name="T13" fmla="*/ 0 60000 65536"/>
                <a:gd name="T14" fmla="*/ 0 60000 65536"/>
                <a:gd name="T15" fmla="*/ 0 w 28"/>
                <a:gd name="T16" fmla="*/ 0 h 222"/>
                <a:gd name="T17" fmla="*/ 28 w 28"/>
                <a:gd name="T18" fmla="*/ 222 h 222"/>
              </a:gdLst>
              <a:ahLst/>
              <a:cxnLst>
                <a:cxn ang="T10">
                  <a:pos x="T0" y="T1"/>
                </a:cxn>
                <a:cxn ang="T11">
                  <a:pos x="T2" y="T3"/>
                </a:cxn>
                <a:cxn ang="T12">
                  <a:pos x="T4" y="T5"/>
                </a:cxn>
                <a:cxn ang="T13">
                  <a:pos x="T6" y="T7"/>
                </a:cxn>
                <a:cxn ang="T14">
                  <a:pos x="T8" y="T9"/>
                </a:cxn>
              </a:cxnLst>
              <a:rect l="T15" t="T16" r="T17" b="T18"/>
              <a:pathLst>
                <a:path w="28" h="222">
                  <a:moveTo>
                    <a:pt x="0" y="222"/>
                  </a:moveTo>
                  <a:lnTo>
                    <a:pt x="28" y="195"/>
                  </a:lnTo>
                  <a:lnTo>
                    <a:pt x="28" y="0"/>
                  </a:lnTo>
                  <a:lnTo>
                    <a:pt x="0" y="26"/>
                  </a:lnTo>
                  <a:lnTo>
                    <a:pt x="0" y="222"/>
                  </a:lnTo>
                  <a:close/>
                </a:path>
              </a:pathLst>
            </a:custGeom>
            <a:solidFill>
              <a:srgbClr val="7A7A5A"/>
            </a:solidFill>
            <a:ln w="3175">
              <a:solidFill>
                <a:srgbClr val="494936"/>
              </a:solidFill>
              <a:prstDash val="solid"/>
              <a:round/>
              <a:headEnd/>
              <a:tailEnd/>
            </a:ln>
          </p:spPr>
          <p:txBody>
            <a:bodyPr/>
            <a:lstStyle/>
            <a:p>
              <a:endParaRPr lang="zh-CN" altLang="en-US"/>
            </a:p>
          </p:txBody>
        </p:sp>
      </p:grpSp>
      <p:sp>
        <p:nvSpPr>
          <p:cNvPr id="27658" name="Rectangle 52"/>
          <p:cNvSpPr>
            <a:spLocks noChangeArrowheads="1"/>
          </p:cNvSpPr>
          <p:nvPr/>
        </p:nvSpPr>
        <p:spPr bwMode="auto">
          <a:xfrm>
            <a:off x="1201703" y="2086000"/>
            <a:ext cx="992259" cy="39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3025" tIns="36512" rIns="73025" bIns="36512">
            <a:spAutoFit/>
          </a:bodyPr>
          <a:lstStyle/>
          <a:p>
            <a:pPr eaLnBrk="0" hangingPunct="0"/>
            <a:r>
              <a:rPr lang="en-US" altLang="zh-CN" sz="1600" b="1">
                <a:latin typeface="微软雅黑" pitchFamily="34" charset="-122"/>
                <a:ea typeface="微软雅黑" pitchFamily="34" charset="-122"/>
              </a:rPr>
              <a:t>Host A</a:t>
            </a:r>
          </a:p>
        </p:txBody>
      </p:sp>
      <p:sp>
        <p:nvSpPr>
          <p:cNvPr id="27659" name="Rectangle 53"/>
          <p:cNvSpPr>
            <a:spLocks noChangeArrowheads="1"/>
          </p:cNvSpPr>
          <p:nvPr/>
        </p:nvSpPr>
        <p:spPr bwMode="auto">
          <a:xfrm>
            <a:off x="7678765" y="2086000"/>
            <a:ext cx="979435" cy="39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3025" tIns="36512" rIns="73025" bIns="36512">
            <a:spAutoFit/>
          </a:bodyPr>
          <a:lstStyle/>
          <a:p>
            <a:pPr eaLnBrk="0" hangingPunct="0"/>
            <a:r>
              <a:rPr lang="en-US" altLang="zh-CN" sz="1600" b="1">
                <a:latin typeface="微软雅黑" pitchFamily="34" charset="-122"/>
                <a:ea typeface="微软雅黑" pitchFamily="34" charset="-122"/>
              </a:rPr>
              <a:t>Host B</a:t>
            </a:r>
          </a:p>
        </p:txBody>
      </p:sp>
      <p:sp>
        <p:nvSpPr>
          <p:cNvPr id="27660" name="Rectangle 54"/>
          <p:cNvSpPr>
            <a:spLocks noChangeArrowheads="1"/>
          </p:cNvSpPr>
          <p:nvPr/>
        </p:nvSpPr>
        <p:spPr bwMode="auto">
          <a:xfrm>
            <a:off x="2499047" y="2238400"/>
            <a:ext cx="1259832" cy="39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3025" tIns="36512" rIns="73025" bIns="36512">
            <a:spAutoFit/>
          </a:bodyPr>
          <a:lstStyle/>
          <a:p>
            <a:pPr eaLnBrk="0" hangingPunct="0"/>
            <a:r>
              <a:rPr lang="en-US" altLang="zh-CN" sz="1600" b="1">
                <a:latin typeface="微软雅黑" pitchFamily="34" charset="-122"/>
                <a:ea typeface="微软雅黑" pitchFamily="34" charset="-122"/>
              </a:rPr>
              <a:t>Router A </a:t>
            </a:r>
          </a:p>
        </p:txBody>
      </p:sp>
      <p:sp>
        <p:nvSpPr>
          <p:cNvPr id="27661" name="Rectangle 55"/>
          <p:cNvSpPr>
            <a:spLocks noChangeArrowheads="1"/>
          </p:cNvSpPr>
          <p:nvPr/>
        </p:nvSpPr>
        <p:spPr bwMode="auto">
          <a:xfrm>
            <a:off x="6156709" y="2238400"/>
            <a:ext cx="1247008" cy="39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3025" tIns="36512" rIns="73025" bIns="36512">
            <a:spAutoFit/>
          </a:bodyPr>
          <a:lstStyle/>
          <a:p>
            <a:pPr eaLnBrk="0" hangingPunct="0"/>
            <a:r>
              <a:rPr lang="en-US" altLang="zh-CN" sz="1600" b="1">
                <a:latin typeface="微软雅黑" pitchFamily="34" charset="-122"/>
                <a:ea typeface="微软雅黑" pitchFamily="34" charset="-122"/>
              </a:rPr>
              <a:t>Router B </a:t>
            </a:r>
          </a:p>
        </p:txBody>
      </p:sp>
      <p:grpSp>
        <p:nvGrpSpPr>
          <p:cNvPr id="27662" name="Group 56"/>
          <p:cNvGrpSpPr>
            <a:grpSpLocks/>
          </p:cNvGrpSpPr>
          <p:nvPr/>
        </p:nvGrpSpPr>
        <p:grpSpPr bwMode="auto">
          <a:xfrm>
            <a:off x="2697163" y="2570187"/>
            <a:ext cx="711200" cy="411163"/>
            <a:chOff x="1471" y="1433"/>
            <a:chExt cx="448" cy="259"/>
          </a:xfrm>
        </p:grpSpPr>
        <p:sp>
          <p:nvSpPr>
            <p:cNvPr id="27698" name="Oval 57"/>
            <p:cNvSpPr>
              <a:spLocks noChangeArrowheads="1"/>
            </p:cNvSpPr>
            <p:nvPr/>
          </p:nvSpPr>
          <p:spPr bwMode="auto">
            <a:xfrm>
              <a:off x="1472" y="1541"/>
              <a:ext cx="447" cy="151"/>
            </a:xfrm>
            <a:prstGeom prst="ellipse">
              <a:avLst/>
            </a:prstGeom>
            <a:solidFill>
              <a:srgbClr val="0078AA"/>
            </a:solidFill>
            <a:ln w="4763">
              <a:solidFill>
                <a:srgbClr val="AAE6FF"/>
              </a:solidFill>
              <a:round/>
              <a:headEnd/>
              <a:tailEnd/>
            </a:ln>
          </p:spPr>
          <p:txBody>
            <a:bodyPr/>
            <a:lstStyle/>
            <a:p>
              <a:endParaRPr lang="zh-CN" altLang="en-US"/>
            </a:p>
          </p:txBody>
        </p:sp>
        <p:sp>
          <p:nvSpPr>
            <p:cNvPr id="27699" name="Rectangle 58"/>
            <p:cNvSpPr>
              <a:spLocks noChangeArrowheads="1"/>
            </p:cNvSpPr>
            <p:nvPr/>
          </p:nvSpPr>
          <p:spPr bwMode="auto">
            <a:xfrm>
              <a:off x="1471" y="1510"/>
              <a:ext cx="446" cy="108"/>
            </a:xfrm>
            <a:prstGeom prst="rect">
              <a:avLst/>
            </a:prstGeom>
            <a:solidFill>
              <a:srgbClr val="0078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7700" name="Rectangle 59"/>
            <p:cNvSpPr>
              <a:spLocks noChangeArrowheads="1"/>
            </p:cNvSpPr>
            <p:nvPr/>
          </p:nvSpPr>
          <p:spPr bwMode="auto">
            <a:xfrm>
              <a:off x="1471" y="1510"/>
              <a:ext cx="446" cy="108"/>
            </a:xfrm>
            <a:prstGeom prst="rect">
              <a:avLst/>
            </a:prstGeom>
            <a:solidFill>
              <a:srgbClr val="0078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7701" name="Oval 60"/>
            <p:cNvSpPr>
              <a:spLocks noChangeArrowheads="1"/>
            </p:cNvSpPr>
            <p:nvPr/>
          </p:nvSpPr>
          <p:spPr bwMode="auto">
            <a:xfrm>
              <a:off x="1472" y="1433"/>
              <a:ext cx="447" cy="151"/>
            </a:xfrm>
            <a:prstGeom prst="ellipse">
              <a:avLst/>
            </a:prstGeom>
            <a:solidFill>
              <a:srgbClr val="00B4FF"/>
            </a:solidFill>
            <a:ln w="4763">
              <a:solidFill>
                <a:srgbClr val="AAE6FF"/>
              </a:solidFill>
              <a:round/>
              <a:headEnd/>
              <a:tailEnd/>
            </a:ln>
          </p:spPr>
          <p:txBody>
            <a:bodyPr/>
            <a:lstStyle/>
            <a:p>
              <a:endParaRPr lang="zh-CN" altLang="en-US"/>
            </a:p>
          </p:txBody>
        </p:sp>
        <p:grpSp>
          <p:nvGrpSpPr>
            <p:cNvPr id="27702" name="Group 61"/>
            <p:cNvGrpSpPr>
              <a:grpSpLocks/>
            </p:cNvGrpSpPr>
            <p:nvPr/>
          </p:nvGrpSpPr>
          <p:grpSpPr bwMode="auto">
            <a:xfrm>
              <a:off x="1539" y="1451"/>
              <a:ext cx="310" cy="116"/>
              <a:chOff x="1539" y="1451"/>
              <a:chExt cx="310" cy="116"/>
            </a:xfrm>
          </p:grpSpPr>
          <p:grpSp>
            <p:nvGrpSpPr>
              <p:cNvPr id="27705" name="Group 62"/>
              <p:cNvGrpSpPr>
                <a:grpSpLocks/>
              </p:cNvGrpSpPr>
              <p:nvPr/>
            </p:nvGrpSpPr>
            <p:grpSpPr bwMode="auto">
              <a:xfrm>
                <a:off x="1539" y="1451"/>
                <a:ext cx="307" cy="113"/>
                <a:chOff x="1539" y="1451"/>
                <a:chExt cx="307" cy="113"/>
              </a:xfrm>
            </p:grpSpPr>
            <p:sp>
              <p:nvSpPr>
                <p:cNvPr id="27715" name="Freeform 63"/>
                <p:cNvSpPr>
                  <a:spLocks/>
                </p:cNvSpPr>
                <p:nvPr/>
              </p:nvSpPr>
              <p:spPr bwMode="auto">
                <a:xfrm>
                  <a:off x="1700" y="1454"/>
                  <a:ext cx="146" cy="48"/>
                </a:xfrm>
                <a:custGeom>
                  <a:avLst/>
                  <a:gdLst>
                    <a:gd name="T0" fmla="*/ 0 w 440"/>
                    <a:gd name="T1" fmla="*/ 13 h 144"/>
                    <a:gd name="T2" fmla="*/ 11 w 440"/>
                    <a:gd name="T3" fmla="*/ 16 h 144"/>
                    <a:gd name="T4" fmla="*/ 37 w 440"/>
                    <a:gd name="T5" fmla="*/ 5 h 144"/>
                    <a:gd name="T6" fmla="*/ 48 w 440"/>
                    <a:gd name="T7" fmla="*/ 9 h 144"/>
                    <a:gd name="T8" fmla="*/ 42 w 440"/>
                    <a:gd name="T9" fmla="*/ 0 h 144"/>
                    <a:gd name="T10" fmla="*/ 12 w 440"/>
                    <a:gd name="T11" fmla="*/ 0 h 144"/>
                    <a:gd name="T12" fmla="*/ 24 w 440"/>
                    <a:gd name="T13" fmla="*/ 3 h 144"/>
                    <a:gd name="T14" fmla="*/ 0 w 440"/>
                    <a:gd name="T15" fmla="*/ 13 h 144"/>
                    <a:gd name="T16" fmla="*/ 0 60000 65536"/>
                    <a:gd name="T17" fmla="*/ 0 60000 65536"/>
                    <a:gd name="T18" fmla="*/ 0 60000 65536"/>
                    <a:gd name="T19" fmla="*/ 0 60000 65536"/>
                    <a:gd name="T20" fmla="*/ 0 60000 65536"/>
                    <a:gd name="T21" fmla="*/ 0 60000 65536"/>
                    <a:gd name="T22" fmla="*/ 0 60000 65536"/>
                    <a:gd name="T23" fmla="*/ 0 60000 65536"/>
                    <a:gd name="T24" fmla="*/ 0 w 440"/>
                    <a:gd name="T25" fmla="*/ 0 h 144"/>
                    <a:gd name="T26" fmla="*/ 440 w 440"/>
                    <a:gd name="T27" fmla="*/ 144 h 1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40" h="144">
                      <a:moveTo>
                        <a:pt x="0" y="113"/>
                      </a:moveTo>
                      <a:lnTo>
                        <a:pt x="98" y="144"/>
                      </a:lnTo>
                      <a:lnTo>
                        <a:pt x="334" y="48"/>
                      </a:lnTo>
                      <a:lnTo>
                        <a:pt x="440" y="81"/>
                      </a:lnTo>
                      <a:lnTo>
                        <a:pt x="383" y="0"/>
                      </a:lnTo>
                      <a:lnTo>
                        <a:pt x="106" y="0"/>
                      </a:lnTo>
                      <a:lnTo>
                        <a:pt x="221" y="24"/>
                      </a:lnTo>
                      <a:lnTo>
                        <a:pt x="0" y="1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716" name="Freeform 64"/>
                <p:cNvSpPr>
                  <a:spLocks/>
                </p:cNvSpPr>
                <p:nvPr/>
              </p:nvSpPr>
              <p:spPr bwMode="auto">
                <a:xfrm>
                  <a:off x="1700" y="1454"/>
                  <a:ext cx="146" cy="48"/>
                </a:xfrm>
                <a:custGeom>
                  <a:avLst/>
                  <a:gdLst>
                    <a:gd name="T0" fmla="*/ 0 w 440"/>
                    <a:gd name="T1" fmla="*/ 13 h 144"/>
                    <a:gd name="T2" fmla="*/ 11 w 440"/>
                    <a:gd name="T3" fmla="*/ 16 h 144"/>
                    <a:gd name="T4" fmla="*/ 37 w 440"/>
                    <a:gd name="T5" fmla="*/ 5 h 144"/>
                    <a:gd name="T6" fmla="*/ 48 w 440"/>
                    <a:gd name="T7" fmla="*/ 9 h 144"/>
                    <a:gd name="T8" fmla="*/ 42 w 440"/>
                    <a:gd name="T9" fmla="*/ 0 h 144"/>
                    <a:gd name="T10" fmla="*/ 12 w 440"/>
                    <a:gd name="T11" fmla="*/ 0 h 144"/>
                    <a:gd name="T12" fmla="*/ 24 w 440"/>
                    <a:gd name="T13" fmla="*/ 3 h 144"/>
                    <a:gd name="T14" fmla="*/ 0 w 440"/>
                    <a:gd name="T15" fmla="*/ 13 h 144"/>
                    <a:gd name="T16" fmla="*/ 0 60000 65536"/>
                    <a:gd name="T17" fmla="*/ 0 60000 65536"/>
                    <a:gd name="T18" fmla="*/ 0 60000 65536"/>
                    <a:gd name="T19" fmla="*/ 0 60000 65536"/>
                    <a:gd name="T20" fmla="*/ 0 60000 65536"/>
                    <a:gd name="T21" fmla="*/ 0 60000 65536"/>
                    <a:gd name="T22" fmla="*/ 0 60000 65536"/>
                    <a:gd name="T23" fmla="*/ 0 60000 65536"/>
                    <a:gd name="T24" fmla="*/ 0 w 440"/>
                    <a:gd name="T25" fmla="*/ 0 h 144"/>
                    <a:gd name="T26" fmla="*/ 440 w 440"/>
                    <a:gd name="T27" fmla="*/ 144 h 1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40" h="144">
                      <a:moveTo>
                        <a:pt x="0" y="113"/>
                      </a:moveTo>
                      <a:lnTo>
                        <a:pt x="98" y="144"/>
                      </a:lnTo>
                      <a:lnTo>
                        <a:pt x="334" y="48"/>
                      </a:lnTo>
                      <a:lnTo>
                        <a:pt x="440" y="81"/>
                      </a:lnTo>
                      <a:lnTo>
                        <a:pt x="383" y="0"/>
                      </a:lnTo>
                      <a:lnTo>
                        <a:pt x="106" y="0"/>
                      </a:lnTo>
                      <a:lnTo>
                        <a:pt x="221" y="24"/>
                      </a:lnTo>
                      <a:lnTo>
                        <a:pt x="0" y="1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717" name="Freeform 65"/>
                <p:cNvSpPr>
                  <a:spLocks/>
                </p:cNvSpPr>
                <p:nvPr/>
              </p:nvSpPr>
              <p:spPr bwMode="auto">
                <a:xfrm>
                  <a:off x="1539" y="1510"/>
                  <a:ext cx="147" cy="51"/>
                </a:xfrm>
                <a:custGeom>
                  <a:avLst/>
                  <a:gdLst>
                    <a:gd name="T0" fmla="*/ 49 w 441"/>
                    <a:gd name="T1" fmla="*/ 4 h 153"/>
                    <a:gd name="T2" fmla="*/ 38 w 441"/>
                    <a:gd name="T3" fmla="*/ 0 h 153"/>
                    <a:gd name="T4" fmla="*/ 13 w 441"/>
                    <a:gd name="T5" fmla="*/ 11 h 153"/>
                    <a:gd name="T6" fmla="*/ 0 w 441"/>
                    <a:gd name="T7" fmla="*/ 7 h 153"/>
                    <a:gd name="T8" fmla="*/ 6 w 441"/>
                    <a:gd name="T9" fmla="*/ 17 h 153"/>
                    <a:gd name="T10" fmla="*/ 38 w 441"/>
                    <a:gd name="T11" fmla="*/ 17 h 153"/>
                    <a:gd name="T12" fmla="*/ 24 w 441"/>
                    <a:gd name="T13" fmla="*/ 13 h 153"/>
                    <a:gd name="T14" fmla="*/ 49 w 441"/>
                    <a:gd name="T15" fmla="*/ 4 h 153"/>
                    <a:gd name="T16" fmla="*/ 0 60000 65536"/>
                    <a:gd name="T17" fmla="*/ 0 60000 65536"/>
                    <a:gd name="T18" fmla="*/ 0 60000 65536"/>
                    <a:gd name="T19" fmla="*/ 0 60000 65536"/>
                    <a:gd name="T20" fmla="*/ 0 60000 65536"/>
                    <a:gd name="T21" fmla="*/ 0 60000 65536"/>
                    <a:gd name="T22" fmla="*/ 0 60000 65536"/>
                    <a:gd name="T23" fmla="*/ 0 60000 65536"/>
                    <a:gd name="T24" fmla="*/ 0 w 441"/>
                    <a:gd name="T25" fmla="*/ 0 h 153"/>
                    <a:gd name="T26" fmla="*/ 441 w 441"/>
                    <a:gd name="T27" fmla="*/ 153 h 15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41" h="153">
                      <a:moveTo>
                        <a:pt x="441" y="32"/>
                      </a:moveTo>
                      <a:lnTo>
                        <a:pt x="343" y="0"/>
                      </a:lnTo>
                      <a:lnTo>
                        <a:pt x="115" y="97"/>
                      </a:lnTo>
                      <a:lnTo>
                        <a:pt x="0" y="64"/>
                      </a:lnTo>
                      <a:lnTo>
                        <a:pt x="58" y="153"/>
                      </a:lnTo>
                      <a:lnTo>
                        <a:pt x="343" y="153"/>
                      </a:lnTo>
                      <a:lnTo>
                        <a:pt x="220" y="121"/>
                      </a:lnTo>
                      <a:lnTo>
                        <a:pt x="441" y="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718" name="Freeform 66"/>
                <p:cNvSpPr>
                  <a:spLocks/>
                </p:cNvSpPr>
                <p:nvPr/>
              </p:nvSpPr>
              <p:spPr bwMode="auto">
                <a:xfrm>
                  <a:off x="1539" y="1510"/>
                  <a:ext cx="147" cy="51"/>
                </a:xfrm>
                <a:custGeom>
                  <a:avLst/>
                  <a:gdLst>
                    <a:gd name="T0" fmla="*/ 49 w 441"/>
                    <a:gd name="T1" fmla="*/ 4 h 153"/>
                    <a:gd name="T2" fmla="*/ 38 w 441"/>
                    <a:gd name="T3" fmla="*/ 0 h 153"/>
                    <a:gd name="T4" fmla="*/ 13 w 441"/>
                    <a:gd name="T5" fmla="*/ 11 h 153"/>
                    <a:gd name="T6" fmla="*/ 0 w 441"/>
                    <a:gd name="T7" fmla="*/ 7 h 153"/>
                    <a:gd name="T8" fmla="*/ 6 w 441"/>
                    <a:gd name="T9" fmla="*/ 17 h 153"/>
                    <a:gd name="T10" fmla="*/ 38 w 441"/>
                    <a:gd name="T11" fmla="*/ 17 h 153"/>
                    <a:gd name="T12" fmla="*/ 24 w 441"/>
                    <a:gd name="T13" fmla="*/ 13 h 153"/>
                    <a:gd name="T14" fmla="*/ 49 w 441"/>
                    <a:gd name="T15" fmla="*/ 4 h 153"/>
                    <a:gd name="T16" fmla="*/ 0 60000 65536"/>
                    <a:gd name="T17" fmla="*/ 0 60000 65536"/>
                    <a:gd name="T18" fmla="*/ 0 60000 65536"/>
                    <a:gd name="T19" fmla="*/ 0 60000 65536"/>
                    <a:gd name="T20" fmla="*/ 0 60000 65536"/>
                    <a:gd name="T21" fmla="*/ 0 60000 65536"/>
                    <a:gd name="T22" fmla="*/ 0 60000 65536"/>
                    <a:gd name="T23" fmla="*/ 0 60000 65536"/>
                    <a:gd name="T24" fmla="*/ 0 w 441"/>
                    <a:gd name="T25" fmla="*/ 0 h 153"/>
                    <a:gd name="T26" fmla="*/ 441 w 441"/>
                    <a:gd name="T27" fmla="*/ 153 h 15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41" h="153">
                      <a:moveTo>
                        <a:pt x="441" y="32"/>
                      </a:moveTo>
                      <a:lnTo>
                        <a:pt x="343" y="0"/>
                      </a:lnTo>
                      <a:lnTo>
                        <a:pt x="115" y="97"/>
                      </a:lnTo>
                      <a:lnTo>
                        <a:pt x="0" y="64"/>
                      </a:lnTo>
                      <a:lnTo>
                        <a:pt x="58" y="153"/>
                      </a:lnTo>
                      <a:lnTo>
                        <a:pt x="343" y="153"/>
                      </a:lnTo>
                      <a:lnTo>
                        <a:pt x="220" y="121"/>
                      </a:lnTo>
                      <a:lnTo>
                        <a:pt x="441" y="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719" name="Freeform 67"/>
                <p:cNvSpPr>
                  <a:spLocks/>
                </p:cNvSpPr>
                <p:nvPr/>
              </p:nvSpPr>
              <p:spPr bwMode="auto">
                <a:xfrm>
                  <a:off x="1547" y="1451"/>
                  <a:ext cx="147" cy="48"/>
                </a:xfrm>
                <a:custGeom>
                  <a:avLst/>
                  <a:gdLst>
                    <a:gd name="T0" fmla="*/ 0 w 440"/>
                    <a:gd name="T1" fmla="*/ 4 h 144"/>
                    <a:gd name="T2" fmla="*/ 11 w 440"/>
                    <a:gd name="T3" fmla="*/ 0 h 144"/>
                    <a:gd name="T4" fmla="*/ 37 w 440"/>
                    <a:gd name="T5" fmla="*/ 10 h 144"/>
                    <a:gd name="T6" fmla="*/ 49 w 440"/>
                    <a:gd name="T7" fmla="*/ 7 h 144"/>
                    <a:gd name="T8" fmla="*/ 43 w 440"/>
                    <a:gd name="T9" fmla="*/ 16 h 144"/>
                    <a:gd name="T10" fmla="*/ 12 w 440"/>
                    <a:gd name="T11" fmla="*/ 16 h 144"/>
                    <a:gd name="T12" fmla="*/ 25 w 440"/>
                    <a:gd name="T13" fmla="*/ 13 h 144"/>
                    <a:gd name="T14" fmla="*/ 0 w 440"/>
                    <a:gd name="T15" fmla="*/ 4 h 144"/>
                    <a:gd name="T16" fmla="*/ 0 60000 65536"/>
                    <a:gd name="T17" fmla="*/ 0 60000 65536"/>
                    <a:gd name="T18" fmla="*/ 0 60000 65536"/>
                    <a:gd name="T19" fmla="*/ 0 60000 65536"/>
                    <a:gd name="T20" fmla="*/ 0 60000 65536"/>
                    <a:gd name="T21" fmla="*/ 0 60000 65536"/>
                    <a:gd name="T22" fmla="*/ 0 60000 65536"/>
                    <a:gd name="T23" fmla="*/ 0 60000 65536"/>
                    <a:gd name="T24" fmla="*/ 0 w 440"/>
                    <a:gd name="T25" fmla="*/ 0 h 144"/>
                    <a:gd name="T26" fmla="*/ 440 w 440"/>
                    <a:gd name="T27" fmla="*/ 144 h 1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40" h="144">
                      <a:moveTo>
                        <a:pt x="0" y="32"/>
                      </a:moveTo>
                      <a:lnTo>
                        <a:pt x="98" y="0"/>
                      </a:lnTo>
                      <a:lnTo>
                        <a:pt x="334" y="89"/>
                      </a:lnTo>
                      <a:lnTo>
                        <a:pt x="440" y="64"/>
                      </a:lnTo>
                      <a:lnTo>
                        <a:pt x="383" y="144"/>
                      </a:lnTo>
                      <a:lnTo>
                        <a:pt x="105" y="144"/>
                      </a:lnTo>
                      <a:lnTo>
                        <a:pt x="220" y="121"/>
                      </a:lnTo>
                      <a:lnTo>
                        <a:pt x="0" y="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720" name="Freeform 68"/>
                <p:cNvSpPr>
                  <a:spLocks/>
                </p:cNvSpPr>
                <p:nvPr/>
              </p:nvSpPr>
              <p:spPr bwMode="auto">
                <a:xfrm>
                  <a:off x="1547" y="1451"/>
                  <a:ext cx="147" cy="48"/>
                </a:xfrm>
                <a:custGeom>
                  <a:avLst/>
                  <a:gdLst>
                    <a:gd name="T0" fmla="*/ 0 w 440"/>
                    <a:gd name="T1" fmla="*/ 4 h 144"/>
                    <a:gd name="T2" fmla="*/ 11 w 440"/>
                    <a:gd name="T3" fmla="*/ 0 h 144"/>
                    <a:gd name="T4" fmla="*/ 37 w 440"/>
                    <a:gd name="T5" fmla="*/ 10 h 144"/>
                    <a:gd name="T6" fmla="*/ 49 w 440"/>
                    <a:gd name="T7" fmla="*/ 7 h 144"/>
                    <a:gd name="T8" fmla="*/ 43 w 440"/>
                    <a:gd name="T9" fmla="*/ 16 h 144"/>
                    <a:gd name="T10" fmla="*/ 12 w 440"/>
                    <a:gd name="T11" fmla="*/ 16 h 144"/>
                    <a:gd name="T12" fmla="*/ 25 w 440"/>
                    <a:gd name="T13" fmla="*/ 13 h 144"/>
                    <a:gd name="T14" fmla="*/ 0 w 440"/>
                    <a:gd name="T15" fmla="*/ 4 h 144"/>
                    <a:gd name="T16" fmla="*/ 0 60000 65536"/>
                    <a:gd name="T17" fmla="*/ 0 60000 65536"/>
                    <a:gd name="T18" fmla="*/ 0 60000 65536"/>
                    <a:gd name="T19" fmla="*/ 0 60000 65536"/>
                    <a:gd name="T20" fmla="*/ 0 60000 65536"/>
                    <a:gd name="T21" fmla="*/ 0 60000 65536"/>
                    <a:gd name="T22" fmla="*/ 0 60000 65536"/>
                    <a:gd name="T23" fmla="*/ 0 60000 65536"/>
                    <a:gd name="T24" fmla="*/ 0 w 440"/>
                    <a:gd name="T25" fmla="*/ 0 h 144"/>
                    <a:gd name="T26" fmla="*/ 440 w 440"/>
                    <a:gd name="T27" fmla="*/ 144 h 1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40" h="144">
                      <a:moveTo>
                        <a:pt x="0" y="32"/>
                      </a:moveTo>
                      <a:lnTo>
                        <a:pt x="98" y="0"/>
                      </a:lnTo>
                      <a:lnTo>
                        <a:pt x="334" y="89"/>
                      </a:lnTo>
                      <a:lnTo>
                        <a:pt x="440" y="64"/>
                      </a:lnTo>
                      <a:lnTo>
                        <a:pt x="383" y="144"/>
                      </a:lnTo>
                      <a:lnTo>
                        <a:pt x="105" y="144"/>
                      </a:lnTo>
                      <a:lnTo>
                        <a:pt x="220" y="121"/>
                      </a:lnTo>
                      <a:lnTo>
                        <a:pt x="0" y="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721" name="Freeform 69"/>
                <p:cNvSpPr>
                  <a:spLocks/>
                </p:cNvSpPr>
                <p:nvPr/>
              </p:nvSpPr>
              <p:spPr bwMode="auto">
                <a:xfrm>
                  <a:off x="1694" y="1515"/>
                  <a:ext cx="147" cy="49"/>
                </a:xfrm>
                <a:custGeom>
                  <a:avLst/>
                  <a:gdLst>
                    <a:gd name="T0" fmla="*/ 49 w 441"/>
                    <a:gd name="T1" fmla="*/ 13 h 146"/>
                    <a:gd name="T2" fmla="*/ 38 w 441"/>
                    <a:gd name="T3" fmla="*/ 16 h 146"/>
                    <a:gd name="T4" fmla="*/ 13 w 441"/>
                    <a:gd name="T5" fmla="*/ 5 h 146"/>
                    <a:gd name="T6" fmla="*/ 0 w 441"/>
                    <a:gd name="T7" fmla="*/ 9 h 146"/>
                    <a:gd name="T8" fmla="*/ 6 w 441"/>
                    <a:gd name="T9" fmla="*/ 0 h 146"/>
                    <a:gd name="T10" fmla="*/ 38 w 441"/>
                    <a:gd name="T11" fmla="*/ 0 h 146"/>
                    <a:gd name="T12" fmla="*/ 25 w 441"/>
                    <a:gd name="T13" fmla="*/ 3 h 146"/>
                    <a:gd name="T14" fmla="*/ 49 w 441"/>
                    <a:gd name="T15" fmla="*/ 13 h 146"/>
                    <a:gd name="T16" fmla="*/ 0 60000 65536"/>
                    <a:gd name="T17" fmla="*/ 0 60000 65536"/>
                    <a:gd name="T18" fmla="*/ 0 60000 65536"/>
                    <a:gd name="T19" fmla="*/ 0 60000 65536"/>
                    <a:gd name="T20" fmla="*/ 0 60000 65536"/>
                    <a:gd name="T21" fmla="*/ 0 60000 65536"/>
                    <a:gd name="T22" fmla="*/ 0 60000 65536"/>
                    <a:gd name="T23" fmla="*/ 0 60000 65536"/>
                    <a:gd name="T24" fmla="*/ 0 w 441"/>
                    <a:gd name="T25" fmla="*/ 0 h 146"/>
                    <a:gd name="T26" fmla="*/ 441 w 441"/>
                    <a:gd name="T27" fmla="*/ 146 h 14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41" h="146">
                      <a:moveTo>
                        <a:pt x="441" y="113"/>
                      </a:moveTo>
                      <a:lnTo>
                        <a:pt x="343" y="146"/>
                      </a:lnTo>
                      <a:lnTo>
                        <a:pt x="115" y="48"/>
                      </a:lnTo>
                      <a:lnTo>
                        <a:pt x="0" y="81"/>
                      </a:lnTo>
                      <a:lnTo>
                        <a:pt x="58" y="0"/>
                      </a:lnTo>
                      <a:lnTo>
                        <a:pt x="343" y="0"/>
                      </a:lnTo>
                      <a:lnTo>
                        <a:pt x="221" y="24"/>
                      </a:lnTo>
                      <a:lnTo>
                        <a:pt x="441" y="1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722" name="Freeform 70"/>
                <p:cNvSpPr>
                  <a:spLocks/>
                </p:cNvSpPr>
                <p:nvPr/>
              </p:nvSpPr>
              <p:spPr bwMode="auto">
                <a:xfrm>
                  <a:off x="1694" y="1515"/>
                  <a:ext cx="147" cy="49"/>
                </a:xfrm>
                <a:custGeom>
                  <a:avLst/>
                  <a:gdLst>
                    <a:gd name="T0" fmla="*/ 49 w 441"/>
                    <a:gd name="T1" fmla="*/ 13 h 146"/>
                    <a:gd name="T2" fmla="*/ 38 w 441"/>
                    <a:gd name="T3" fmla="*/ 16 h 146"/>
                    <a:gd name="T4" fmla="*/ 13 w 441"/>
                    <a:gd name="T5" fmla="*/ 5 h 146"/>
                    <a:gd name="T6" fmla="*/ 0 w 441"/>
                    <a:gd name="T7" fmla="*/ 9 h 146"/>
                    <a:gd name="T8" fmla="*/ 6 w 441"/>
                    <a:gd name="T9" fmla="*/ 0 h 146"/>
                    <a:gd name="T10" fmla="*/ 38 w 441"/>
                    <a:gd name="T11" fmla="*/ 0 h 146"/>
                    <a:gd name="T12" fmla="*/ 25 w 441"/>
                    <a:gd name="T13" fmla="*/ 3 h 146"/>
                    <a:gd name="T14" fmla="*/ 49 w 441"/>
                    <a:gd name="T15" fmla="*/ 13 h 146"/>
                    <a:gd name="T16" fmla="*/ 0 60000 65536"/>
                    <a:gd name="T17" fmla="*/ 0 60000 65536"/>
                    <a:gd name="T18" fmla="*/ 0 60000 65536"/>
                    <a:gd name="T19" fmla="*/ 0 60000 65536"/>
                    <a:gd name="T20" fmla="*/ 0 60000 65536"/>
                    <a:gd name="T21" fmla="*/ 0 60000 65536"/>
                    <a:gd name="T22" fmla="*/ 0 60000 65536"/>
                    <a:gd name="T23" fmla="*/ 0 60000 65536"/>
                    <a:gd name="T24" fmla="*/ 0 w 441"/>
                    <a:gd name="T25" fmla="*/ 0 h 146"/>
                    <a:gd name="T26" fmla="*/ 441 w 441"/>
                    <a:gd name="T27" fmla="*/ 146 h 14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41" h="146">
                      <a:moveTo>
                        <a:pt x="441" y="113"/>
                      </a:moveTo>
                      <a:lnTo>
                        <a:pt x="343" y="146"/>
                      </a:lnTo>
                      <a:lnTo>
                        <a:pt x="115" y="48"/>
                      </a:lnTo>
                      <a:lnTo>
                        <a:pt x="0" y="81"/>
                      </a:lnTo>
                      <a:lnTo>
                        <a:pt x="58" y="0"/>
                      </a:lnTo>
                      <a:lnTo>
                        <a:pt x="343" y="0"/>
                      </a:lnTo>
                      <a:lnTo>
                        <a:pt x="221" y="24"/>
                      </a:lnTo>
                      <a:lnTo>
                        <a:pt x="441" y="1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27706" name="Group 71"/>
              <p:cNvGrpSpPr>
                <a:grpSpLocks/>
              </p:cNvGrpSpPr>
              <p:nvPr/>
            </p:nvGrpSpPr>
            <p:grpSpPr bwMode="auto">
              <a:xfrm>
                <a:off x="1542" y="1454"/>
                <a:ext cx="307" cy="113"/>
                <a:chOff x="1542" y="1454"/>
                <a:chExt cx="307" cy="113"/>
              </a:xfrm>
            </p:grpSpPr>
            <p:sp>
              <p:nvSpPr>
                <p:cNvPr id="27707" name="Freeform 72"/>
                <p:cNvSpPr>
                  <a:spLocks/>
                </p:cNvSpPr>
                <p:nvPr/>
              </p:nvSpPr>
              <p:spPr bwMode="auto">
                <a:xfrm>
                  <a:off x="1702" y="1456"/>
                  <a:ext cx="147" cy="49"/>
                </a:xfrm>
                <a:custGeom>
                  <a:avLst/>
                  <a:gdLst>
                    <a:gd name="T0" fmla="*/ 0 w 440"/>
                    <a:gd name="T1" fmla="*/ 13 h 145"/>
                    <a:gd name="T2" fmla="*/ 11 w 440"/>
                    <a:gd name="T3" fmla="*/ 17 h 145"/>
                    <a:gd name="T4" fmla="*/ 37 w 440"/>
                    <a:gd name="T5" fmla="*/ 5 h 145"/>
                    <a:gd name="T6" fmla="*/ 49 w 440"/>
                    <a:gd name="T7" fmla="*/ 9 h 145"/>
                    <a:gd name="T8" fmla="*/ 43 w 440"/>
                    <a:gd name="T9" fmla="*/ 0 h 145"/>
                    <a:gd name="T10" fmla="*/ 12 w 440"/>
                    <a:gd name="T11" fmla="*/ 0 h 145"/>
                    <a:gd name="T12" fmla="*/ 25 w 440"/>
                    <a:gd name="T13" fmla="*/ 3 h 145"/>
                    <a:gd name="T14" fmla="*/ 0 w 440"/>
                    <a:gd name="T15" fmla="*/ 13 h 145"/>
                    <a:gd name="T16" fmla="*/ 0 60000 65536"/>
                    <a:gd name="T17" fmla="*/ 0 60000 65536"/>
                    <a:gd name="T18" fmla="*/ 0 60000 65536"/>
                    <a:gd name="T19" fmla="*/ 0 60000 65536"/>
                    <a:gd name="T20" fmla="*/ 0 60000 65536"/>
                    <a:gd name="T21" fmla="*/ 0 60000 65536"/>
                    <a:gd name="T22" fmla="*/ 0 60000 65536"/>
                    <a:gd name="T23" fmla="*/ 0 60000 65536"/>
                    <a:gd name="T24" fmla="*/ 0 w 440"/>
                    <a:gd name="T25" fmla="*/ 0 h 145"/>
                    <a:gd name="T26" fmla="*/ 440 w 440"/>
                    <a:gd name="T27" fmla="*/ 145 h 14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40" h="145">
                      <a:moveTo>
                        <a:pt x="0" y="113"/>
                      </a:moveTo>
                      <a:lnTo>
                        <a:pt x="98" y="145"/>
                      </a:lnTo>
                      <a:lnTo>
                        <a:pt x="334" y="48"/>
                      </a:lnTo>
                      <a:lnTo>
                        <a:pt x="440" y="81"/>
                      </a:lnTo>
                      <a:lnTo>
                        <a:pt x="383" y="0"/>
                      </a:lnTo>
                      <a:lnTo>
                        <a:pt x="106" y="0"/>
                      </a:lnTo>
                      <a:lnTo>
                        <a:pt x="221" y="24"/>
                      </a:lnTo>
                      <a:lnTo>
                        <a:pt x="0" y="1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708" name="Freeform 73"/>
                <p:cNvSpPr>
                  <a:spLocks/>
                </p:cNvSpPr>
                <p:nvPr/>
              </p:nvSpPr>
              <p:spPr bwMode="auto">
                <a:xfrm>
                  <a:off x="1702" y="1456"/>
                  <a:ext cx="147" cy="49"/>
                </a:xfrm>
                <a:custGeom>
                  <a:avLst/>
                  <a:gdLst>
                    <a:gd name="T0" fmla="*/ 0 w 440"/>
                    <a:gd name="T1" fmla="*/ 13 h 145"/>
                    <a:gd name="T2" fmla="*/ 11 w 440"/>
                    <a:gd name="T3" fmla="*/ 17 h 145"/>
                    <a:gd name="T4" fmla="*/ 37 w 440"/>
                    <a:gd name="T5" fmla="*/ 5 h 145"/>
                    <a:gd name="T6" fmla="*/ 49 w 440"/>
                    <a:gd name="T7" fmla="*/ 9 h 145"/>
                    <a:gd name="T8" fmla="*/ 43 w 440"/>
                    <a:gd name="T9" fmla="*/ 0 h 145"/>
                    <a:gd name="T10" fmla="*/ 12 w 440"/>
                    <a:gd name="T11" fmla="*/ 0 h 145"/>
                    <a:gd name="T12" fmla="*/ 25 w 440"/>
                    <a:gd name="T13" fmla="*/ 3 h 145"/>
                    <a:gd name="T14" fmla="*/ 0 w 440"/>
                    <a:gd name="T15" fmla="*/ 13 h 145"/>
                    <a:gd name="T16" fmla="*/ 0 60000 65536"/>
                    <a:gd name="T17" fmla="*/ 0 60000 65536"/>
                    <a:gd name="T18" fmla="*/ 0 60000 65536"/>
                    <a:gd name="T19" fmla="*/ 0 60000 65536"/>
                    <a:gd name="T20" fmla="*/ 0 60000 65536"/>
                    <a:gd name="T21" fmla="*/ 0 60000 65536"/>
                    <a:gd name="T22" fmla="*/ 0 60000 65536"/>
                    <a:gd name="T23" fmla="*/ 0 60000 65536"/>
                    <a:gd name="T24" fmla="*/ 0 w 440"/>
                    <a:gd name="T25" fmla="*/ 0 h 145"/>
                    <a:gd name="T26" fmla="*/ 440 w 440"/>
                    <a:gd name="T27" fmla="*/ 145 h 14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40" h="145">
                      <a:moveTo>
                        <a:pt x="0" y="113"/>
                      </a:moveTo>
                      <a:lnTo>
                        <a:pt x="98" y="145"/>
                      </a:lnTo>
                      <a:lnTo>
                        <a:pt x="334" y="48"/>
                      </a:lnTo>
                      <a:lnTo>
                        <a:pt x="440" y="81"/>
                      </a:lnTo>
                      <a:lnTo>
                        <a:pt x="383" y="0"/>
                      </a:lnTo>
                      <a:lnTo>
                        <a:pt x="106" y="0"/>
                      </a:lnTo>
                      <a:lnTo>
                        <a:pt x="221" y="24"/>
                      </a:lnTo>
                      <a:lnTo>
                        <a:pt x="0" y="1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709" name="Freeform 74"/>
                <p:cNvSpPr>
                  <a:spLocks/>
                </p:cNvSpPr>
                <p:nvPr/>
              </p:nvSpPr>
              <p:spPr bwMode="auto">
                <a:xfrm>
                  <a:off x="1542" y="1513"/>
                  <a:ext cx="147" cy="51"/>
                </a:xfrm>
                <a:custGeom>
                  <a:avLst/>
                  <a:gdLst>
                    <a:gd name="T0" fmla="*/ 49 w 440"/>
                    <a:gd name="T1" fmla="*/ 4 h 154"/>
                    <a:gd name="T2" fmla="*/ 38 w 440"/>
                    <a:gd name="T3" fmla="*/ 0 h 154"/>
                    <a:gd name="T4" fmla="*/ 13 w 440"/>
                    <a:gd name="T5" fmla="*/ 11 h 154"/>
                    <a:gd name="T6" fmla="*/ 0 w 440"/>
                    <a:gd name="T7" fmla="*/ 7 h 154"/>
                    <a:gd name="T8" fmla="*/ 6 w 440"/>
                    <a:gd name="T9" fmla="*/ 17 h 154"/>
                    <a:gd name="T10" fmla="*/ 38 w 440"/>
                    <a:gd name="T11" fmla="*/ 17 h 154"/>
                    <a:gd name="T12" fmla="*/ 24 w 440"/>
                    <a:gd name="T13" fmla="*/ 13 h 154"/>
                    <a:gd name="T14" fmla="*/ 49 w 440"/>
                    <a:gd name="T15" fmla="*/ 4 h 154"/>
                    <a:gd name="T16" fmla="*/ 0 60000 65536"/>
                    <a:gd name="T17" fmla="*/ 0 60000 65536"/>
                    <a:gd name="T18" fmla="*/ 0 60000 65536"/>
                    <a:gd name="T19" fmla="*/ 0 60000 65536"/>
                    <a:gd name="T20" fmla="*/ 0 60000 65536"/>
                    <a:gd name="T21" fmla="*/ 0 60000 65536"/>
                    <a:gd name="T22" fmla="*/ 0 60000 65536"/>
                    <a:gd name="T23" fmla="*/ 0 60000 65536"/>
                    <a:gd name="T24" fmla="*/ 0 w 440"/>
                    <a:gd name="T25" fmla="*/ 0 h 154"/>
                    <a:gd name="T26" fmla="*/ 440 w 440"/>
                    <a:gd name="T27" fmla="*/ 154 h 15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40" h="154">
                      <a:moveTo>
                        <a:pt x="440" y="32"/>
                      </a:moveTo>
                      <a:lnTo>
                        <a:pt x="342" y="0"/>
                      </a:lnTo>
                      <a:lnTo>
                        <a:pt x="114" y="97"/>
                      </a:lnTo>
                      <a:lnTo>
                        <a:pt x="0" y="65"/>
                      </a:lnTo>
                      <a:lnTo>
                        <a:pt x="57" y="154"/>
                      </a:lnTo>
                      <a:lnTo>
                        <a:pt x="342" y="154"/>
                      </a:lnTo>
                      <a:lnTo>
                        <a:pt x="219" y="121"/>
                      </a:lnTo>
                      <a:lnTo>
                        <a:pt x="440" y="3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710" name="Freeform 75"/>
                <p:cNvSpPr>
                  <a:spLocks/>
                </p:cNvSpPr>
                <p:nvPr/>
              </p:nvSpPr>
              <p:spPr bwMode="auto">
                <a:xfrm>
                  <a:off x="1542" y="1513"/>
                  <a:ext cx="147" cy="51"/>
                </a:xfrm>
                <a:custGeom>
                  <a:avLst/>
                  <a:gdLst>
                    <a:gd name="T0" fmla="*/ 49 w 440"/>
                    <a:gd name="T1" fmla="*/ 4 h 154"/>
                    <a:gd name="T2" fmla="*/ 38 w 440"/>
                    <a:gd name="T3" fmla="*/ 0 h 154"/>
                    <a:gd name="T4" fmla="*/ 13 w 440"/>
                    <a:gd name="T5" fmla="*/ 11 h 154"/>
                    <a:gd name="T6" fmla="*/ 0 w 440"/>
                    <a:gd name="T7" fmla="*/ 7 h 154"/>
                    <a:gd name="T8" fmla="*/ 6 w 440"/>
                    <a:gd name="T9" fmla="*/ 17 h 154"/>
                    <a:gd name="T10" fmla="*/ 38 w 440"/>
                    <a:gd name="T11" fmla="*/ 17 h 154"/>
                    <a:gd name="T12" fmla="*/ 24 w 440"/>
                    <a:gd name="T13" fmla="*/ 13 h 154"/>
                    <a:gd name="T14" fmla="*/ 49 w 440"/>
                    <a:gd name="T15" fmla="*/ 4 h 154"/>
                    <a:gd name="T16" fmla="*/ 0 60000 65536"/>
                    <a:gd name="T17" fmla="*/ 0 60000 65536"/>
                    <a:gd name="T18" fmla="*/ 0 60000 65536"/>
                    <a:gd name="T19" fmla="*/ 0 60000 65536"/>
                    <a:gd name="T20" fmla="*/ 0 60000 65536"/>
                    <a:gd name="T21" fmla="*/ 0 60000 65536"/>
                    <a:gd name="T22" fmla="*/ 0 60000 65536"/>
                    <a:gd name="T23" fmla="*/ 0 60000 65536"/>
                    <a:gd name="T24" fmla="*/ 0 w 440"/>
                    <a:gd name="T25" fmla="*/ 0 h 154"/>
                    <a:gd name="T26" fmla="*/ 440 w 440"/>
                    <a:gd name="T27" fmla="*/ 154 h 15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40" h="154">
                      <a:moveTo>
                        <a:pt x="440" y="32"/>
                      </a:moveTo>
                      <a:lnTo>
                        <a:pt x="342" y="0"/>
                      </a:lnTo>
                      <a:lnTo>
                        <a:pt x="114" y="97"/>
                      </a:lnTo>
                      <a:lnTo>
                        <a:pt x="0" y="65"/>
                      </a:lnTo>
                      <a:lnTo>
                        <a:pt x="57" y="154"/>
                      </a:lnTo>
                      <a:lnTo>
                        <a:pt x="342" y="154"/>
                      </a:lnTo>
                      <a:lnTo>
                        <a:pt x="219" y="121"/>
                      </a:lnTo>
                      <a:lnTo>
                        <a:pt x="440" y="3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711" name="Freeform 76"/>
                <p:cNvSpPr>
                  <a:spLocks/>
                </p:cNvSpPr>
                <p:nvPr/>
              </p:nvSpPr>
              <p:spPr bwMode="auto">
                <a:xfrm>
                  <a:off x="1550" y="1454"/>
                  <a:ext cx="147" cy="48"/>
                </a:xfrm>
                <a:custGeom>
                  <a:avLst/>
                  <a:gdLst>
                    <a:gd name="T0" fmla="*/ 0 w 441"/>
                    <a:gd name="T1" fmla="*/ 4 h 144"/>
                    <a:gd name="T2" fmla="*/ 11 w 441"/>
                    <a:gd name="T3" fmla="*/ 0 h 144"/>
                    <a:gd name="T4" fmla="*/ 37 w 441"/>
                    <a:gd name="T5" fmla="*/ 10 h 144"/>
                    <a:gd name="T6" fmla="*/ 49 w 441"/>
                    <a:gd name="T7" fmla="*/ 7 h 144"/>
                    <a:gd name="T8" fmla="*/ 43 w 441"/>
                    <a:gd name="T9" fmla="*/ 16 h 144"/>
                    <a:gd name="T10" fmla="*/ 12 w 441"/>
                    <a:gd name="T11" fmla="*/ 16 h 144"/>
                    <a:gd name="T12" fmla="*/ 24 w 441"/>
                    <a:gd name="T13" fmla="*/ 13 h 144"/>
                    <a:gd name="T14" fmla="*/ 0 w 441"/>
                    <a:gd name="T15" fmla="*/ 4 h 144"/>
                    <a:gd name="T16" fmla="*/ 0 60000 65536"/>
                    <a:gd name="T17" fmla="*/ 0 60000 65536"/>
                    <a:gd name="T18" fmla="*/ 0 60000 65536"/>
                    <a:gd name="T19" fmla="*/ 0 60000 65536"/>
                    <a:gd name="T20" fmla="*/ 0 60000 65536"/>
                    <a:gd name="T21" fmla="*/ 0 60000 65536"/>
                    <a:gd name="T22" fmla="*/ 0 60000 65536"/>
                    <a:gd name="T23" fmla="*/ 0 60000 65536"/>
                    <a:gd name="T24" fmla="*/ 0 w 441"/>
                    <a:gd name="T25" fmla="*/ 0 h 144"/>
                    <a:gd name="T26" fmla="*/ 441 w 441"/>
                    <a:gd name="T27" fmla="*/ 144 h 1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41" h="144">
                      <a:moveTo>
                        <a:pt x="0" y="32"/>
                      </a:moveTo>
                      <a:lnTo>
                        <a:pt x="97" y="0"/>
                      </a:lnTo>
                      <a:lnTo>
                        <a:pt x="334" y="89"/>
                      </a:lnTo>
                      <a:lnTo>
                        <a:pt x="441" y="64"/>
                      </a:lnTo>
                      <a:lnTo>
                        <a:pt x="383" y="144"/>
                      </a:lnTo>
                      <a:lnTo>
                        <a:pt x="105" y="144"/>
                      </a:lnTo>
                      <a:lnTo>
                        <a:pt x="220" y="121"/>
                      </a:lnTo>
                      <a:lnTo>
                        <a:pt x="0" y="3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712" name="Freeform 77"/>
                <p:cNvSpPr>
                  <a:spLocks/>
                </p:cNvSpPr>
                <p:nvPr/>
              </p:nvSpPr>
              <p:spPr bwMode="auto">
                <a:xfrm>
                  <a:off x="1550" y="1454"/>
                  <a:ext cx="147" cy="48"/>
                </a:xfrm>
                <a:custGeom>
                  <a:avLst/>
                  <a:gdLst>
                    <a:gd name="T0" fmla="*/ 0 w 441"/>
                    <a:gd name="T1" fmla="*/ 4 h 144"/>
                    <a:gd name="T2" fmla="*/ 11 w 441"/>
                    <a:gd name="T3" fmla="*/ 0 h 144"/>
                    <a:gd name="T4" fmla="*/ 37 w 441"/>
                    <a:gd name="T5" fmla="*/ 10 h 144"/>
                    <a:gd name="T6" fmla="*/ 49 w 441"/>
                    <a:gd name="T7" fmla="*/ 7 h 144"/>
                    <a:gd name="T8" fmla="*/ 43 w 441"/>
                    <a:gd name="T9" fmla="*/ 16 h 144"/>
                    <a:gd name="T10" fmla="*/ 12 w 441"/>
                    <a:gd name="T11" fmla="*/ 16 h 144"/>
                    <a:gd name="T12" fmla="*/ 24 w 441"/>
                    <a:gd name="T13" fmla="*/ 13 h 144"/>
                    <a:gd name="T14" fmla="*/ 0 w 441"/>
                    <a:gd name="T15" fmla="*/ 4 h 144"/>
                    <a:gd name="T16" fmla="*/ 0 60000 65536"/>
                    <a:gd name="T17" fmla="*/ 0 60000 65536"/>
                    <a:gd name="T18" fmla="*/ 0 60000 65536"/>
                    <a:gd name="T19" fmla="*/ 0 60000 65536"/>
                    <a:gd name="T20" fmla="*/ 0 60000 65536"/>
                    <a:gd name="T21" fmla="*/ 0 60000 65536"/>
                    <a:gd name="T22" fmla="*/ 0 60000 65536"/>
                    <a:gd name="T23" fmla="*/ 0 60000 65536"/>
                    <a:gd name="T24" fmla="*/ 0 w 441"/>
                    <a:gd name="T25" fmla="*/ 0 h 144"/>
                    <a:gd name="T26" fmla="*/ 441 w 441"/>
                    <a:gd name="T27" fmla="*/ 144 h 1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41" h="144">
                      <a:moveTo>
                        <a:pt x="0" y="32"/>
                      </a:moveTo>
                      <a:lnTo>
                        <a:pt x="97" y="0"/>
                      </a:lnTo>
                      <a:lnTo>
                        <a:pt x="334" y="89"/>
                      </a:lnTo>
                      <a:lnTo>
                        <a:pt x="441" y="64"/>
                      </a:lnTo>
                      <a:lnTo>
                        <a:pt x="383" y="144"/>
                      </a:lnTo>
                      <a:lnTo>
                        <a:pt x="105" y="144"/>
                      </a:lnTo>
                      <a:lnTo>
                        <a:pt x="220" y="121"/>
                      </a:lnTo>
                      <a:lnTo>
                        <a:pt x="0" y="3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713" name="Freeform 78"/>
                <p:cNvSpPr>
                  <a:spLocks/>
                </p:cNvSpPr>
                <p:nvPr/>
              </p:nvSpPr>
              <p:spPr bwMode="auto">
                <a:xfrm>
                  <a:off x="1697" y="1518"/>
                  <a:ext cx="147" cy="49"/>
                </a:xfrm>
                <a:custGeom>
                  <a:avLst/>
                  <a:gdLst>
                    <a:gd name="T0" fmla="*/ 49 w 440"/>
                    <a:gd name="T1" fmla="*/ 13 h 146"/>
                    <a:gd name="T2" fmla="*/ 38 w 440"/>
                    <a:gd name="T3" fmla="*/ 16 h 146"/>
                    <a:gd name="T4" fmla="*/ 13 w 440"/>
                    <a:gd name="T5" fmla="*/ 5 h 146"/>
                    <a:gd name="T6" fmla="*/ 0 w 440"/>
                    <a:gd name="T7" fmla="*/ 9 h 146"/>
                    <a:gd name="T8" fmla="*/ 6 w 440"/>
                    <a:gd name="T9" fmla="*/ 0 h 146"/>
                    <a:gd name="T10" fmla="*/ 38 w 440"/>
                    <a:gd name="T11" fmla="*/ 0 h 146"/>
                    <a:gd name="T12" fmla="*/ 25 w 440"/>
                    <a:gd name="T13" fmla="*/ 3 h 146"/>
                    <a:gd name="T14" fmla="*/ 49 w 440"/>
                    <a:gd name="T15" fmla="*/ 13 h 146"/>
                    <a:gd name="T16" fmla="*/ 0 60000 65536"/>
                    <a:gd name="T17" fmla="*/ 0 60000 65536"/>
                    <a:gd name="T18" fmla="*/ 0 60000 65536"/>
                    <a:gd name="T19" fmla="*/ 0 60000 65536"/>
                    <a:gd name="T20" fmla="*/ 0 60000 65536"/>
                    <a:gd name="T21" fmla="*/ 0 60000 65536"/>
                    <a:gd name="T22" fmla="*/ 0 60000 65536"/>
                    <a:gd name="T23" fmla="*/ 0 60000 65536"/>
                    <a:gd name="T24" fmla="*/ 0 w 440"/>
                    <a:gd name="T25" fmla="*/ 0 h 146"/>
                    <a:gd name="T26" fmla="*/ 440 w 440"/>
                    <a:gd name="T27" fmla="*/ 146 h 14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40" h="146">
                      <a:moveTo>
                        <a:pt x="440" y="113"/>
                      </a:moveTo>
                      <a:lnTo>
                        <a:pt x="342" y="146"/>
                      </a:lnTo>
                      <a:lnTo>
                        <a:pt x="114" y="49"/>
                      </a:lnTo>
                      <a:lnTo>
                        <a:pt x="0" y="81"/>
                      </a:lnTo>
                      <a:lnTo>
                        <a:pt x="57" y="0"/>
                      </a:lnTo>
                      <a:lnTo>
                        <a:pt x="342" y="0"/>
                      </a:lnTo>
                      <a:lnTo>
                        <a:pt x="220" y="24"/>
                      </a:lnTo>
                      <a:lnTo>
                        <a:pt x="440" y="1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714" name="Freeform 79"/>
                <p:cNvSpPr>
                  <a:spLocks/>
                </p:cNvSpPr>
                <p:nvPr/>
              </p:nvSpPr>
              <p:spPr bwMode="auto">
                <a:xfrm>
                  <a:off x="1697" y="1518"/>
                  <a:ext cx="147" cy="49"/>
                </a:xfrm>
                <a:custGeom>
                  <a:avLst/>
                  <a:gdLst>
                    <a:gd name="T0" fmla="*/ 49 w 440"/>
                    <a:gd name="T1" fmla="*/ 13 h 146"/>
                    <a:gd name="T2" fmla="*/ 38 w 440"/>
                    <a:gd name="T3" fmla="*/ 16 h 146"/>
                    <a:gd name="T4" fmla="*/ 13 w 440"/>
                    <a:gd name="T5" fmla="*/ 5 h 146"/>
                    <a:gd name="T6" fmla="*/ 0 w 440"/>
                    <a:gd name="T7" fmla="*/ 9 h 146"/>
                    <a:gd name="T8" fmla="*/ 6 w 440"/>
                    <a:gd name="T9" fmla="*/ 0 h 146"/>
                    <a:gd name="T10" fmla="*/ 38 w 440"/>
                    <a:gd name="T11" fmla="*/ 0 h 146"/>
                    <a:gd name="T12" fmla="*/ 25 w 440"/>
                    <a:gd name="T13" fmla="*/ 3 h 146"/>
                    <a:gd name="T14" fmla="*/ 49 w 440"/>
                    <a:gd name="T15" fmla="*/ 13 h 146"/>
                    <a:gd name="T16" fmla="*/ 0 60000 65536"/>
                    <a:gd name="T17" fmla="*/ 0 60000 65536"/>
                    <a:gd name="T18" fmla="*/ 0 60000 65536"/>
                    <a:gd name="T19" fmla="*/ 0 60000 65536"/>
                    <a:gd name="T20" fmla="*/ 0 60000 65536"/>
                    <a:gd name="T21" fmla="*/ 0 60000 65536"/>
                    <a:gd name="T22" fmla="*/ 0 60000 65536"/>
                    <a:gd name="T23" fmla="*/ 0 60000 65536"/>
                    <a:gd name="T24" fmla="*/ 0 w 440"/>
                    <a:gd name="T25" fmla="*/ 0 h 146"/>
                    <a:gd name="T26" fmla="*/ 440 w 440"/>
                    <a:gd name="T27" fmla="*/ 146 h 14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40" h="146">
                      <a:moveTo>
                        <a:pt x="440" y="113"/>
                      </a:moveTo>
                      <a:lnTo>
                        <a:pt x="342" y="146"/>
                      </a:lnTo>
                      <a:lnTo>
                        <a:pt x="114" y="49"/>
                      </a:lnTo>
                      <a:lnTo>
                        <a:pt x="0" y="81"/>
                      </a:lnTo>
                      <a:lnTo>
                        <a:pt x="57" y="0"/>
                      </a:lnTo>
                      <a:lnTo>
                        <a:pt x="342" y="0"/>
                      </a:lnTo>
                      <a:lnTo>
                        <a:pt x="220" y="24"/>
                      </a:lnTo>
                      <a:lnTo>
                        <a:pt x="440" y="1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27703" name="Line 80"/>
            <p:cNvSpPr>
              <a:spLocks noChangeShapeType="1"/>
            </p:cNvSpPr>
            <p:nvPr/>
          </p:nvSpPr>
          <p:spPr bwMode="auto">
            <a:xfrm>
              <a:off x="1471" y="1507"/>
              <a:ext cx="1" cy="107"/>
            </a:xfrm>
            <a:prstGeom prst="line">
              <a:avLst/>
            </a:prstGeom>
            <a:noFill/>
            <a:ln w="4763">
              <a:solidFill>
                <a:srgbClr val="AAE6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704" name="Line 81"/>
            <p:cNvSpPr>
              <a:spLocks noChangeShapeType="1"/>
            </p:cNvSpPr>
            <p:nvPr/>
          </p:nvSpPr>
          <p:spPr bwMode="auto">
            <a:xfrm>
              <a:off x="1917" y="1507"/>
              <a:ext cx="1" cy="107"/>
            </a:xfrm>
            <a:prstGeom prst="line">
              <a:avLst/>
            </a:prstGeom>
            <a:noFill/>
            <a:ln w="4763">
              <a:solidFill>
                <a:srgbClr val="AAE6FF"/>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27663" name="Group 82"/>
          <p:cNvGrpSpPr>
            <a:grpSpLocks/>
          </p:cNvGrpSpPr>
          <p:nvPr/>
        </p:nvGrpSpPr>
        <p:grpSpPr bwMode="auto">
          <a:xfrm>
            <a:off x="6430963" y="2600349"/>
            <a:ext cx="711200" cy="411162"/>
            <a:chOff x="3823" y="1452"/>
            <a:chExt cx="448" cy="259"/>
          </a:xfrm>
        </p:grpSpPr>
        <p:sp>
          <p:nvSpPr>
            <p:cNvPr id="27673" name="Oval 83"/>
            <p:cNvSpPr>
              <a:spLocks noChangeArrowheads="1"/>
            </p:cNvSpPr>
            <p:nvPr/>
          </p:nvSpPr>
          <p:spPr bwMode="auto">
            <a:xfrm>
              <a:off x="3824" y="1560"/>
              <a:ext cx="447" cy="151"/>
            </a:xfrm>
            <a:prstGeom prst="ellipse">
              <a:avLst/>
            </a:prstGeom>
            <a:solidFill>
              <a:srgbClr val="0078AA"/>
            </a:solidFill>
            <a:ln w="4763">
              <a:solidFill>
                <a:srgbClr val="AAE6FF"/>
              </a:solidFill>
              <a:round/>
              <a:headEnd/>
              <a:tailEnd/>
            </a:ln>
          </p:spPr>
          <p:txBody>
            <a:bodyPr/>
            <a:lstStyle/>
            <a:p>
              <a:endParaRPr lang="zh-CN" altLang="en-US"/>
            </a:p>
          </p:txBody>
        </p:sp>
        <p:sp>
          <p:nvSpPr>
            <p:cNvPr id="27674" name="Rectangle 84"/>
            <p:cNvSpPr>
              <a:spLocks noChangeArrowheads="1"/>
            </p:cNvSpPr>
            <p:nvPr/>
          </p:nvSpPr>
          <p:spPr bwMode="auto">
            <a:xfrm>
              <a:off x="3823" y="1529"/>
              <a:ext cx="446" cy="108"/>
            </a:xfrm>
            <a:prstGeom prst="rect">
              <a:avLst/>
            </a:prstGeom>
            <a:solidFill>
              <a:srgbClr val="0078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7675" name="Rectangle 85"/>
            <p:cNvSpPr>
              <a:spLocks noChangeArrowheads="1"/>
            </p:cNvSpPr>
            <p:nvPr/>
          </p:nvSpPr>
          <p:spPr bwMode="auto">
            <a:xfrm>
              <a:off x="3823" y="1529"/>
              <a:ext cx="446" cy="108"/>
            </a:xfrm>
            <a:prstGeom prst="rect">
              <a:avLst/>
            </a:prstGeom>
            <a:solidFill>
              <a:srgbClr val="0078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7676" name="Oval 86"/>
            <p:cNvSpPr>
              <a:spLocks noChangeArrowheads="1"/>
            </p:cNvSpPr>
            <p:nvPr/>
          </p:nvSpPr>
          <p:spPr bwMode="auto">
            <a:xfrm>
              <a:off x="3824" y="1452"/>
              <a:ext cx="447" cy="151"/>
            </a:xfrm>
            <a:prstGeom prst="ellipse">
              <a:avLst/>
            </a:prstGeom>
            <a:solidFill>
              <a:srgbClr val="00B4FF"/>
            </a:solidFill>
            <a:ln w="4763">
              <a:solidFill>
                <a:srgbClr val="AAE6FF"/>
              </a:solidFill>
              <a:round/>
              <a:headEnd/>
              <a:tailEnd/>
            </a:ln>
          </p:spPr>
          <p:txBody>
            <a:bodyPr/>
            <a:lstStyle/>
            <a:p>
              <a:endParaRPr lang="zh-CN" altLang="en-US"/>
            </a:p>
          </p:txBody>
        </p:sp>
        <p:grpSp>
          <p:nvGrpSpPr>
            <p:cNvPr id="27677" name="Group 87"/>
            <p:cNvGrpSpPr>
              <a:grpSpLocks/>
            </p:cNvGrpSpPr>
            <p:nvPr/>
          </p:nvGrpSpPr>
          <p:grpSpPr bwMode="auto">
            <a:xfrm>
              <a:off x="3891" y="1470"/>
              <a:ext cx="310" cy="116"/>
              <a:chOff x="3891" y="1470"/>
              <a:chExt cx="310" cy="116"/>
            </a:xfrm>
          </p:grpSpPr>
          <p:grpSp>
            <p:nvGrpSpPr>
              <p:cNvPr id="27680" name="Group 88"/>
              <p:cNvGrpSpPr>
                <a:grpSpLocks/>
              </p:cNvGrpSpPr>
              <p:nvPr/>
            </p:nvGrpSpPr>
            <p:grpSpPr bwMode="auto">
              <a:xfrm>
                <a:off x="3891" y="1470"/>
                <a:ext cx="307" cy="113"/>
                <a:chOff x="3891" y="1470"/>
                <a:chExt cx="307" cy="113"/>
              </a:xfrm>
            </p:grpSpPr>
            <p:sp>
              <p:nvSpPr>
                <p:cNvPr id="27690" name="Freeform 89"/>
                <p:cNvSpPr>
                  <a:spLocks/>
                </p:cNvSpPr>
                <p:nvPr/>
              </p:nvSpPr>
              <p:spPr bwMode="auto">
                <a:xfrm>
                  <a:off x="4052" y="1473"/>
                  <a:ext cx="146" cy="48"/>
                </a:xfrm>
                <a:custGeom>
                  <a:avLst/>
                  <a:gdLst>
                    <a:gd name="T0" fmla="*/ 0 w 440"/>
                    <a:gd name="T1" fmla="*/ 13 h 144"/>
                    <a:gd name="T2" fmla="*/ 11 w 440"/>
                    <a:gd name="T3" fmla="*/ 16 h 144"/>
                    <a:gd name="T4" fmla="*/ 37 w 440"/>
                    <a:gd name="T5" fmla="*/ 5 h 144"/>
                    <a:gd name="T6" fmla="*/ 48 w 440"/>
                    <a:gd name="T7" fmla="*/ 9 h 144"/>
                    <a:gd name="T8" fmla="*/ 42 w 440"/>
                    <a:gd name="T9" fmla="*/ 0 h 144"/>
                    <a:gd name="T10" fmla="*/ 12 w 440"/>
                    <a:gd name="T11" fmla="*/ 0 h 144"/>
                    <a:gd name="T12" fmla="*/ 24 w 440"/>
                    <a:gd name="T13" fmla="*/ 3 h 144"/>
                    <a:gd name="T14" fmla="*/ 0 w 440"/>
                    <a:gd name="T15" fmla="*/ 13 h 144"/>
                    <a:gd name="T16" fmla="*/ 0 60000 65536"/>
                    <a:gd name="T17" fmla="*/ 0 60000 65536"/>
                    <a:gd name="T18" fmla="*/ 0 60000 65536"/>
                    <a:gd name="T19" fmla="*/ 0 60000 65536"/>
                    <a:gd name="T20" fmla="*/ 0 60000 65536"/>
                    <a:gd name="T21" fmla="*/ 0 60000 65536"/>
                    <a:gd name="T22" fmla="*/ 0 60000 65536"/>
                    <a:gd name="T23" fmla="*/ 0 60000 65536"/>
                    <a:gd name="T24" fmla="*/ 0 w 440"/>
                    <a:gd name="T25" fmla="*/ 0 h 144"/>
                    <a:gd name="T26" fmla="*/ 440 w 440"/>
                    <a:gd name="T27" fmla="*/ 144 h 1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40" h="144">
                      <a:moveTo>
                        <a:pt x="0" y="113"/>
                      </a:moveTo>
                      <a:lnTo>
                        <a:pt x="98" y="144"/>
                      </a:lnTo>
                      <a:lnTo>
                        <a:pt x="334" y="48"/>
                      </a:lnTo>
                      <a:lnTo>
                        <a:pt x="440" y="81"/>
                      </a:lnTo>
                      <a:lnTo>
                        <a:pt x="383" y="0"/>
                      </a:lnTo>
                      <a:lnTo>
                        <a:pt x="106" y="0"/>
                      </a:lnTo>
                      <a:lnTo>
                        <a:pt x="221" y="24"/>
                      </a:lnTo>
                      <a:lnTo>
                        <a:pt x="0" y="1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691" name="Freeform 90"/>
                <p:cNvSpPr>
                  <a:spLocks/>
                </p:cNvSpPr>
                <p:nvPr/>
              </p:nvSpPr>
              <p:spPr bwMode="auto">
                <a:xfrm>
                  <a:off x="4052" y="1473"/>
                  <a:ext cx="146" cy="48"/>
                </a:xfrm>
                <a:custGeom>
                  <a:avLst/>
                  <a:gdLst>
                    <a:gd name="T0" fmla="*/ 0 w 440"/>
                    <a:gd name="T1" fmla="*/ 13 h 144"/>
                    <a:gd name="T2" fmla="*/ 11 w 440"/>
                    <a:gd name="T3" fmla="*/ 16 h 144"/>
                    <a:gd name="T4" fmla="*/ 37 w 440"/>
                    <a:gd name="T5" fmla="*/ 5 h 144"/>
                    <a:gd name="T6" fmla="*/ 48 w 440"/>
                    <a:gd name="T7" fmla="*/ 9 h 144"/>
                    <a:gd name="T8" fmla="*/ 42 w 440"/>
                    <a:gd name="T9" fmla="*/ 0 h 144"/>
                    <a:gd name="T10" fmla="*/ 12 w 440"/>
                    <a:gd name="T11" fmla="*/ 0 h 144"/>
                    <a:gd name="T12" fmla="*/ 24 w 440"/>
                    <a:gd name="T13" fmla="*/ 3 h 144"/>
                    <a:gd name="T14" fmla="*/ 0 w 440"/>
                    <a:gd name="T15" fmla="*/ 13 h 144"/>
                    <a:gd name="T16" fmla="*/ 0 60000 65536"/>
                    <a:gd name="T17" fmla="*/ 0 60000 65536"/>
                    <a:gd name="T18" fmla="*/ 0 60000 65536"/>
                    <a:gd name="T19" fmla="*/ 0 60000 65536"/>
                    <a:gd name="T20" fmla="*/ 0 60000 65536"/>
                    <a:gd name="T21" fmla="*/ 0 60000 65536"/>
                    <a:gd name="T22" fmla="*/ 0 60000 65536"/>
                    <a:gd name="T23" fmla="*/ 0 60000 65536"/>
                    <a:gd name="T24" fmla="*/ 0 w 440"/>
                    <a:gd name="T25" fmla="*/ 0 h 144"/>
                    <a:gd name="T26" fmla="*/ 440 w 440"/>
                    <a:gd name="T27" fmla="*/ 144 h 1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40" h="144">
                      <a:moveTo>
                        <a:pt x="0" y="113"/>
                      </a:moveTo>
                      <a:lnTo>
                        <a:pt x="98" y="144"/>
                      </a:lnTo>
                      <a:lnTo>
                        <a:pt x="334" y="48"/>
                      </a:lnTo>
                      <a:lnTo>
                        <a:pt x="440" y="81"/>
                      </a:lnTo>
                      <a:lnTo>
                        <a:pt x="383" y="0"/>
                      </a:lnTo>
                      <a:lnTo>
                        <a:pt x="106" y="0"/>
                      </a:lnTo>
                      <a:lnTo>
                        <a:pt x="221" y="24"/>
                      </a:lnTo>
                      <a:lnTo>
                        <a:pt x="0" y="1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692" name="Freeform 91"/>
                <p:cNvSpPr>
                  <a:spLocks/>
                </p:cNvSpPr>
                <p:nvPr/>
              </p:nvSpPr>
              <p:spPr bwMode="auto">
                <a:xfrm>
                  <a:off x="3891" y="1529"/>
                  <a:ext cx="147" cy="51"/>
                </a:xfrm>
                <a:custGeom>
                  <a:avLst/>
                  <a:gdLst>
                    <a:gd name="T0" fmla="*/ 49 w 441"/>
                    <a:gd name="T1" fmla="*/ 4 h 153"/>
                    <a:gd name="T2" fmla="*/ 38 w 441"/>
                    <a:gd name="T3" fmla="*/ 0 h 153"/>
                    <a:gd name="T4" fmla="*/ 13 w 441"/>
                    <a:gd name="T5" fmla="*/ 11 h 153"/>
                    <a:gd name="T6" fmla="*/ 0 w 441"/>
                    <a:gd name="T7" fmla="*/ 7 h 153"/>
                    <a:gd name="T8" fmla="*/ 6 w 441"/>
                    <a:gd name="T9" fmla="*/ 17 h 153"/>
                    <a:gd name="T10" fmla="*/ 38 w 441"/>
                    <a:gd name="T11" fmla="*/ 17 h 153"/>
                    <a:gd name="T12" fmla="*/ 24 w 441"/>
                    <a:gd name="T13" fmla="*/ 13 h 153"/>
                    <a:gd name="T14" fmla="*/ 49 w 441"/>
                    <a:gd name="T15" fmla="*/ 4 h 153"/>
                    <a:gd name="T16" fmla="*/ 0 60000 65536"/>
                    <a:gd name="T17" fmla="*/ 0 60000 65536"/>
                    <a:gd name="T18" fmla="*/ 0 60000 65536"/>
                    <a:gd name="T19" fmla="*/ 0 60000 65536"/>
                    <a:gd name="T20" fmla="*/ 0 60000 65536"/>
                    <a:gd name="T21" fmla="*/ 0 60000 65536"/>
                    <a:gd name="T22" fmla="*/ 0 60000 65536"/>
                    <a:gd name="T23" fmla="*/ 0 60000 65536"/>
                    <a:gd name="T24" fmla="*/ 0 w 441"/>
                    <a:gd name="T25" fmla="*/ 0 h 153"/>
                    <a:gd name="T26" fmla="*/ 441 w 441"/>
                    <a:gd name="T27" fmla="*/ 153 h 15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41" h="153">
                      <a:moveTo>
                        <a:pt x="441" y="32"/>
                      </a:moveTo>
                      <a:lnTo>
                        <a:pt x="343" y="0"/>
                      </a:lnTo>
                      <a:lnTo>
                        <a:pt x="115" y="97"/>
                      </a:lnTo>
                      <a:lnTo>
                        <a:pt x="0" y="64"/>
                      </a:lnTo>
                      <a:lnTo>
                        <a:pt x="58" y="153"/>
                      </a:lnTo>
                      <a:lnTo>
                        <a:pt x="343" y="153"/>
                      </a:lnTo>
                      <a:lnTo>
                        <a:pt x="220" y="121"/>
                      </a:lnTo>
                      <a:lnTo>
                        <a:pt x="441" y="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693" name="Freeform 92"/>
                <p:cNvSpPr>
                  <a:spLocks/>
                </p:cNvSpPr>
                <p:nvPr/>
              </p:nvSpPr>
              <p:spPr bwMode="auto">
                <a:xfrm>
                  <a:off x="3891" y="1529"/>
                  <a:ext cx="147" cy="51"/>
                </a:xfrm>
                <a:custGeom>
                  <a:avLst/>
                  <a:gdLst>
                    <a:gd name="T0" fmla="*/ 49 w 441"/>
                    <a:gd name="T1" fmla="*/ 4 h 153"/>
                    <a:gd name="T2" fmla="*/ 38 w 441"/>
                    <a:gd name="T3" fmla="*/ 0 h 153"/>
                    <a:gd name="T4" fmla="*/ 13 w 441"/>
                    <a:gd name="T5" fmla="*/ 11 h 153"/>
                    <a:gd name="T6" fmla="*/ 0 w 441"/>
                    <a:gd name="T7" fmla="*/ 7 h 153"/>
                    <a:gd name="T8" fmla="*/ 6 w 441"/>
                    <a:gd name="T9" fmla="*/ 17 h 153"/>
                    <a:gd name="T10" fmla="*/ 38 w 441"/>
                    <a:gd name="T11" fmla="*/ 17 h 153"/>
                    <a:gd name="T12" fmla="*/ 24 w 441"/>
                    <a:gd name="T13" fmla="*/ 13 h 153"/>
                    <a:gd name="T14" fmla="*/ 49 w 441"/>
                    <a:gd name="T15" fmla="*/ 4 h 153"/>
                    <a:gd name="T16" fmla="*/ 0 60000 65536"/>
                    <a:gd name="T17" fmla="*/ 0 60000 65536"/>
                    <a:gd name="T18" fmla="*/ 0 60000 65536"/>
                    <a:gd name="T19" fmla="*/ 0 60000 65536"/>
                    <a:gd name="T20" fmla="*/ 0 60000 65536"/>
                    <a:gd name="T21" fmla="*/ 0 60000 65536"/>
                    <a:gd name="T22" fmla="*/ 0 60000 65536"/>
                    <a:gd name="T23" fmla="*/ 0 60000 65536"/>
                    <a:gd name="T24" fmla="*/ 0 w 441"/>
                    <a:gd name="T25" fmla="*/ 0 h 153"/>
                    <a:gd name="T26" fmla="*/ 441 w 441"/>
                    <a:gd name="T27" fmla="*/ 153 h 15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41" h="153">
                      <a:moveTo>
                        <a:pt x="441" y="32"/>
                      </a:moveTo>
                      <a:lnTo>
                        <a:pt x="343" y="0"/>
                      </a:lnTo>
                      <a:lnTo>
                        <a:pt x="115" y="97"/>
                      </a:lnTo>
                      <a:lnTo>
                        <a:pt x="0" y="64"/>
                      </a:lnTo>
                      <a:lnTo>
                        <a:pt x="58" y="153"/>
                      </a:lnTo>
                      <a:lnTo>
                        <a:pt x="343" y="153"/>
                      </a:lnTo>
                      <a:lnTo>
                        <a:pt x="220" y="121"/>
                      </a:lnTo>
                      <a:lnTo>
                        <a:pt x="441" y="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694" name="Freeform 93"/>
                <p:cNvSpPr>
                  <a:spLocks/>
                </p:cNvSpPr>
                <p:nvPr/>
              </p:nvSpPr>
              <p:spPr bwMode="auto">
                <a:xfrm>
                  <a:off x="3899" y="1470"/>
                  <a:ext cx="147" cy="48"/>
                </a:xfrm>
                <a:custGeom>
                  <a:avLst/>
                  <a:gdLst>
                    <a:gd name="T0" fmla="*/ 0 w 440"/>
                    <a:gd name="T1" fmla="*/ 4 h 144"/>
                    <a:gd name="T2" fmla="*/ 11 w 440"/>
                    <a:gd name="T3" fmla="*/ 0 h 144"/>
                    <a:gd name="T4" fmla="*/ 37 w 440"/>
                    <a:gd name="T5" fmla="*/ 10 h 144"/>
                    <a:gd name="T6" fmla="*/ 49 w 440"/>
                    <a:gd name="T7" fmla="*/ 7 h 144"/>
                    <a:gd name="T8" fmla="*/ 43 w 440"/>
                    <a:gd name="T9" fmla="*/ 16 h 144"/>
                    <a:gd name="T10" fmla="*/ 12 w 440"/>
                    <a:gd name="T11" fmla="*/ 16 h 144"/>
                    <a:gd name="T12" fmla="*/ 25 w 440"/>
                    <a:gd name="T13" fmla="*/ 13 h 144"/>
                    <a:gd name="T14" fmla="*/ 0 w 440"/>
                    <a:gd name="T15" fmla="*/ 4 h 144"/>
                    <a:gd name="T16" fmla="*/ 0 60000 65536"/>
                    <a:gd name="T17" fmla="*/ 0 60000 65536"/>
                    <a:gd name="T18" fmla="*/ 0 60000 65536"/>
                    <a:gd name="T19" fmla="*/ 0 60000 65536"/>
                    <a:gd name="T20" fmla="*/ 0 60000 65536"/>
                    <a:gd name="T21" fmla="*/ 0 60000 65536"/>
                    <a:gd name="T22" fmla="*/ 0 60000 65536"/>
                    <a:gd name="T23" fmla="*/ 0 60000 65536"/>
                    <a:gd name="T24" fmla="*/ 0 w 440"/>
                    <a:gd name="T25" fmla="*/ 0 h 144"/>
                    <a:gd name="T26" fmla="*/ 440 w 440"/>
                    <a:gd name="T27" fmla="*/ 144 h 1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40" h="144">
                      <a:moveTo>
                        <a:pt x="0" y="32"/>
                      </a:moveTo>
                      <a:lnTo>
                        <a:pt x="98" y="0"/>
                      </a:lnTo>
                      <a:lnTo>
                        <a:pt x="334" y="89"/>
                      </a:lnTo>
                      <a:lnTo>
                        <a:pt x="440" y="64"/>
                      </a:lnTo>
                      <a:lnTo>
                        <a:pt x="383" y="144"/>
                      </a:lnTo>
                      <a:lnTo>
                        <a:pt x="105" y="144"/>
                      </a:lnTo>
                      <a:lnTo>
                        <a:pt x="220" y="121"/>
                      </a:lnTo>
                      <a:lnTo>
                        <a:pt x="0" y="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695" name="Freeform 94"/>
                <p:cNvSpPr>
                  <a:spLocks/>
                </p:cNvSpPr>
                <p:nvPr/>
              </p:nvSpPr>
              <p:spPr bwMode="auto">
                <a:xfrm>
                  <a:off x="3899" y="1470"/>
                  <a:ext cx="147" cy="48"/>
                </a:xfrm>
                <a:custGeom>
                  <a:avLst/>
                  <a:gdLst>
                    <a:gd name="T0" fmla="*/ 0 w 440"/>
                    <a:gd name="T1" fmla="*/ 4 h 144"/>
                    <a:gd name="T2" fmla="*/ 11 w 440"/>
                    <a:gd name="T3" fmla="*/ 0 h 144"/>
                    <a:gd name="T4" fmla="*/ 37 w 440"/>
                    <a:gd name="T5" fmla="*/ 10 h 144"/>
                    <a:gd name="T6" fmla="*/ 49 w 440"/>
                    <a:gd name="T7" fmla="*/ 7 h 144"/>
                    <a:gd name="T8" fmla="*/ 43 w 440"/>
                    <a:gd name="T9" fmla="*/ 16 h 144"/>
                    <a:gd name="T10" fmla="*/ 12 w 440"/>
                    <a:gd name="T11" fmla="*/ 16 h 144"/>
                    <a:gd name="T12" fmla="*/ 25 w 440"/>
                    <a:gd name="T13" fmla="*/ 13 h 144"/>
                    <a:gd name="T14" fmla="*/ 0 w 440"/>
                    <a:gd name="T15" fmla="*/ 4 h 144"/>
                    <a:gd name="T16" fmla="*/ 0 60000 65536"/>
                    <a:gd name="T17" fmla="*/ 0 60000 65536"/>
                    <a:gd name="T18" fmla="*/ 0 60000 65536"/>
                    <a:gd name="T19" fmla="*/ 0 60000 65536"/>
                    <a:gd name="T20" fmla="*/ 0 60000 65536"/>
                    <a:gd name="T21" fmla="*/ 0 60000 65536"/>
                    <a:gd name="T22" fmla="*/ 0 60000 65536"/>
                    <a:gd name="T23" fmla="*/ 0 60000 65536"/>
                    <a:gd name="T24" fmla="*/ 0 w 440"/>
                    <a:gd name="T25" fmla="*/ 0 h 144"/>
                    <a:gd name="T26" fmla="*/ 440 w 440"/>
                    <a:gd name="T27" fmla="*/ 144 h 1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40" h="144">
                      <a:moveTo>
                        <a:pt x="0" y="32"/>
                      </a:moveTo>
                      <a:lnTo>
                        <a:pt x="98" y="0"/>
                      </a:lnTo>
                      <a:lnTo>
                        <a:pt x="334" y="89"/>
                      </a:lnTo>
                      <a:lnTo>
                        <a:pt x="440" y="64"/>
                      </a:lnTo>
                      <a:lnTo>
                        <a:pt x="383" y="144"/>
                      </a:lnTo>
                      <a:lnTo>
                        <a:pt x="105" y="144"/>
                      </a:lnTo>
                      <a:lnTo>
                        <a:pt x="220" y="121"/>
                      </a:lnTo>
                      <a:lnTo>
                        <a:pt x="0" y="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696" name="Freeform 95"/>
                <p:cNvSpPr>
                  <a:spLocks/>
                </p:cNvSpPr>
                <p:nvPr/>
              </p:nvSpPr>
              <p:spPr bwMode="auto">
                <a:xfrm>
                  <a:off x="4046" y="1534"/>
                  <a:ext cx="147" cy="49"/>
                </a:xfrm>
                <a:custGeom>
                  <a:avLst/>
                  <a:gdLst>
                    <a:gd name="T0" fmla="*/ 49 w 441"/>
                    <a:gd name="T1" fmla="*/ 13 h 146"/>
                    <a:gd name="T2" fmla="*/ 38 w 441"/>
                    <a:gd name="T3" fmla="*/ 16 h 146"/>
                    <a:gd name="T4" fmla="*/ 13 w 441"/>
                    <a:gd name="T5" fmla="*/ 5 h 146"/>
                    <a:gd name="T6" fmla="*/ 0 w 441"/>
                    <a:gd name="T7" fmla="*/ 9 h 146"/>
                    <a:gd name="T8" fmla="*/ 6 w 441"/>
                    <a:gd name="T9" fmla="*/ 0 h 146"/>
                    <a:gd name="T10" fmla="*/ 38 w 441"/>
                    <a:gd name="T11" fmla="*/ 0 h 146"/>
                    <a:gd name="T12" fmla="*/ 25 w 441"/>
                    <a:gd name="T13" fmla="*/ 3 h 146"/>
                    <a:gd name="T14" fmla="*/ 49 w 441"/>
                    <a:gd name="T15" fmla="*/ 13 h 146"/>
                    <a:gd name="T16" fmla="*/ 0 60000 65536"/>
                    <a:gd name="T17" fmla="*/ 0 60000 65536"/>
                    <a:gd name="T18" fmla="*/ 0 60000 65536"/>
                    <a:gd name="T19" fmla="*/ 0 60000 65536"/>
                    <a:gd name="T20" fmla="*/ 0 60000 65536"/>
                    <a:gd name="T21" fmla="*/ 0 60000 65536"/>
                    <a:gd name="T22" fmla="*/ 0 60000 65536"/>
                    <a:gd name="T23" fmla="*/ 0 60000 65536"/>
                    <a:gd name="T24" fmla="*/ 0 w 441"/>
                    <a:gd name="T25" fmla="*/ 0 h 146"/>
                    <a:gd name="T26" fmla="*/ 441 w 441"/>
                    <a:gd name="T27" fmla="*/ 146 h 14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41" h="146">
                      <a:moveTo>
                        <a:pt x="441" y="113"/>
                      </a:moveTo>
                      <a:lnTo>
                        <a:pt x="343" y="146"/>
                      </a:lnTo>
                      <a:lnTo>
                        <a:pt x="115" y="48"/>
                      </a:lnTo>
                      <a:lnTo>
                        <a:pt x="0" y="81"/>
                      </a:lnTo>
                      <a:lnTo>
                        <a:pt x="58" y="0"/>
                      </a:lnTo>
                      <a:lnTo>
                        <a:pt x="343" y="0"/>
                      </a:lnTo>
                      <a:lnTo>
                        <a:pt x="221" y="24"/>
                      </a:lnTo>
                      <a:lnTo>
                        <a:pt x="441" y="1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697" name="Freeform 96"/>
                <p:cNvSpPr>
                  <a:spLocks/>
                </p:cNvSpPr>
                <p:nvPr/>
              </p:nvSpPr>
              <p:spPr bwMode="auto">
                <a:xfrm>
                  <a:off x="4046" y="1534"/>
                  <a:ext cx="147" cy="49"/>
                </a:xfrm>
                <a:custGeom>
                  <a:avLst/>
                  <a:gdLst>
                    <a:gd name="T0" fmla="*/ 49 w 441"/>
                    <a:gd name="T1" fmla="*/ 13 h 146"/>
                    <a:gd name="T2" fmla="*/ 38 w 441"/>
                    <a:gd name="T3" fmla="*/ 16 h 146"/>
                    <a:gd name="T4" fmla="*/ 13 w 441"/>
                    <a:gd name="T5" fmla="*/ 5 h 146"/>
                    <a:gd name="T6" fmla="*/ 0 w 441"/>
                    <a:gd name="T7" fmla="*/ 9 h 146"/>
                    <a:gd name="T8" fmla="*/ 6 w 441"/>
                    <a:gd name="T9" fmla="*/ 0 h 146"/>
                    <a:gd name="T10" fmla="*/ 38 w 441"/>
                    <a:gd name="T11" fmla="*/ 0 h 146"/>
                    <a:gd name="T12" fmla="*/ 25 w 441"/>
                    <a:gd name="T13" fmla="*/ 3 h 146"/>
                    <a:gd name="T14" fmla="*/ 49 w 441"/>
                    <a:gd name="T15" fmla="*/ 13 h 146"/>
                    <a:gd name="T16" fmla="*/ 0 60000 65536"/>
                    <a:gd name="T17" fmla="*/ 0 60000 65536"/>
                    <a:gd name="T18" fmla="*/ 0 60000 65536"/>
                    <a:gd name="T19" fmla="*/ 0 60000 65536"/>
                    <a:gd name="T20" fmla="*/ 0 60000 65536"/>
                    <a:gd name="T21" fmla="*/ 0 60000 65536"/>
                    <a:gd name="T22" fmla="*/ 0 60000 65536"/>
                    <a:gd name="T23" fmla="*/ 0 60000 65536"/>
                    <a:gd name="T24" fmla="*/ 0 w 441"/>
                    <a:gd name="T25" fmla="*/ 0 h 146"/>
                    <a:gd name="T26" fmla="*/ 441 w 441"/>
                    <a:gd name="T27" fmla="*/ 146 h 14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41" h="146">
                      <a:moveTo>
                        <a:pt x="441" y="113"/>
                      </a:moveTo>
                      <a:lnTo>
                        <a:pt x="343" y="146"/>
                      </a:lnTo>
                      <a:lnTo>
                        <a:pt x="115" y="48"/>
                      </a:lnTo>
                      <a:lnTo>
                        <a:pt x="0" y="81"/>
                      </a:lnTo>
                      <a:lnTo>
                        <a:pt x="58" y="0"/>
                      </a:lnTo>
                      <a:lnTo>
                        <a:pt x="343" y="0"/>
                      </a:lnTo>
                      <a:lnTo>
                        <a:pt x="221" y="24"/>
                      </a:lnTo>
                      <a:lnTo>
                        <a:pt x="441" y="1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27681" name="Group 97"/>
              <p:cNvGrpSpPr>
                <a:grpSpLocks/>
              </p:cNvGrpSpPr>
              <p:nvPr/>
            </p:nvGrpSpPr>
            <p:grpSpPr bwMode="auto">
              <a:xfrm>
                <a:off x="3894" y="1473"/>
                <a:ext cx="307" cy="113"/>
                <a:chOff x="3894" y="1473"/>
                <a:chExt cx="307" cy="113"/>
              </a:xfrm>
            </p:grpSpPr>
            <p:sp>
              <p:nvSpPr>
                <p:cNvPr id="27682" name="Freeform 98"/>
                <p:cNvSpPr>
                  <a:spLocks/>
                </p:cNvSpPr>
                <p:nvPr/>
              </p:nvSpPr>
              <p:spPr bwMode="auto">
                <a:xfrm>
                  <a:off x="4054" y="1475"/>
                  <a:ext cx="147" cy="49"/>
                </a:xfrm>
                <a:custGeom>
                  <a:avLst/>
                  <a:gdLst>
                    <a:gd name="T0" fmla="*/ 0 w 440"/>
                    <a:gd name="T1" fmla="*/ 13 h 145"/>
                    <a:gd name="T2" fmla="*/ 11 w 440"/>
                    <a:gd name="T3" fmla="*/ 17 h 145"/>
                    <a:gd name="T4" fmla="*/ 37 w 440"/>
                    <a:gd name="T5" fmla="*/ 5 h 145"/>
                    <a:gd name="T6" fmla="*/ 49 w 440"/>
                    <a:gd name="T7" fmla="*/ 9 h 145"/>
                    <a:gd name="T8" fmla="*/ 43 w 440"/>
                    <a:gd name="T9" fmla="*/ 0 h 145"/>
                    <a:gd name="T10" fmla="*/ 12 w 440"/>
                    <a:gd name="T11" fmla="*/ 0 h 145"/>
                    <a:gd name="T12" fmla="*/ 25 w 440"/>
                    <a:gd name="T13" fmla="*/ 3 h 145"/>
                    <a:gd name="T14" fmla="*/ 0 w 440"/>
                    <a:gd name="T15" fmla="*/ 13 h 145"/>
                    <a:gd name="T16" fmla="*/ 0 60000 65536"/>
                    <a:gd name="T17" fmla="*/ 0 60000 65536"/>
                    <a:gd name="T18" fmla="*/ 0 60000 65536"/>
                    <a:gd name="T19" fmla="*/ 0 60000 65536"/>
                    <a:gd name="T20" fmla="*/ 0 60000 65536"/>
                    <a:gd name="T21" fmla="*/ 0 60000 65536"/>
                    <a:gd name="T22" fmla="*/ 0 60000 65536"/>
                    <a:gd name="T23" fmla="*/ 0 60000 65536"/>
                    <a:gd name="T24" fmla="*/ 0 w 440"/>
                    <a:gd name="T25" fmla="*/ 0 h 145"/>
                    <a:gd name="T26" fmla="*/ 440 w 440"/>
                    <a:gd name="T27" fmla="*/ 145 h 14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40" h="145">
                      <a:moveTo>
                        <a:pt x="0" y="113"/>
                      </a:moveTo>
                      <a:lnTo>
                        <a:pt x="98" y="145"/>
                      </a:lnTo>
                      <a:lnTo>
                        <a:pt x="334" y="48"/>
                      </a:lnTo>
                      <a:lnTo>
                        <a:pt x="440" y="81"/>
                      </a:lnTo>
                      <a:lnTo>
                        <a:pt x="383" y="0"/>
                      </a:lnTo>
                      <a:lnTo>
                        <a:pt x="106" y="0"/>
                      </a:lnTo>
                      <a:lnTo>
                        <a:pt x="221" y="24"/>
                      </a:lnTo>
                      <a:lnTo>
                        <a:pt x="0" y="1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683" name="Freeform 99"/>
                <p:cNvSpPr>
                  <a:spLocks/>
                </p:cNvSpPr>
                <p:nvPr/>
              </p:nvSpPr>
              <p:spPr bwMode="auto">
                <a:xfrm>
                  <a:off x="4054" y="1475"/>
                  <a:ext cx="147" cy="49"/>
                </a:xfrm>
                <a:custGeom>
                  <a:avLst/>
                  <a:gdLst>
                    <a:gd name="T0" fmla="*/ 0 w 440"/>
                    <a:gd name="T1" fmla="*/ 13 h 145"/>
                    <a:gd name="T2" fmla="*/ 11 w 440"/>
                    <a:gd name="T3" fmla="*/ 17 h 145"/>
                    <a:gd name="T4" fmla="*/ 37 w 440"/>
                    <a:gd name="T5" fmla="*/ 5 h 145"/>
                    <a:gd name="T6" fmla="*/ 49 w 440"/>
                    <a:gd name="T7" fmla="*/ 9 h 145"/>
                    <a:gd name="T8" fmla="*/ 43 w 440"/>
                    <a:gd name="T9" fmla="*/ 0 h 145"/>
                    <a:gd name="T10" fmla="*/ 12 w 440"/>
                    <a:gd name="T11" fmla="*/ 0 h 145"/>
                    <a:gd name="T12" fmla="*/ 25 w 440"/>
                    <a:gd name="T13" fmla="*/ 3 h 145"/>
                    <a:gd name="T14" fmla="*/ 0 w 440"/>
                    <a:gd name="T15" fmla="*/ 13 h 145"/>
                    <a:gd name="T16" fmla="*/ 0 60000 65536"/>
                    <a:gd name="T17" fmla="*/ 0 60000 65536"/>
                    <a:gd name="T18" fmla="*/ 0 60000 65536"/>
                    <a:gd name="T19" fmla="*/ 0 60000 65536"/>
                    <a:gd name="T20" fmla="*/ 0 60000 65536"/>
                    <a:gd name="T21" fmla="*/ 0 60000 65536"/>
                    <a:gd name="T22" fmla="*/ 0 60000 65536"/>
                    <a:gd name="T23" fmla="*/ 0 60000 65536"/>
                    <a:gd name="T24" fmla="*/ 0 w 440"/>
                    <a:gd name="T25" fmla="*/ 0 h 145"/>
                    <a:gd name="T26" fmla="*/ 440 w 440"/>
                    <a:gd name="T27" fmla="*/ 145 h 14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40" h="145">
                      <a:moveTo>
                        <a:pt x="0" y="113"/>
                      </a:moveTo>
                      <a:lnTo>
                        <a:pt x="98" y="145"/>
                      </a:lnTo>
                      <a:lnTo>
                        <a:pt x="334" y="48"/>
                      </a:lnTo>
                      <a:lnTo>
                        <a:pt x="440" y="81"/>
                      </a:lnTo>
                      <a:lnTo>
                        <a:pt x="383" y="0"/>
                      </a:lnTo>
                      <a:lnTo>
                        <a:pt x="106" y="0"/>
                      </a:lnTo>
                      <a:lnTo>
                        <a:pt x="221" y="24"/>
                      </a:lnTo>
                      <a:lnTo>
                        <a:pt x="0" y="1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684" name="Freeform 100"/>
                <p:cNvSpPr>
                  <a:spLocks/>
                </p:cNvSpPr>
                <p:nvPr/>
              </p:nvSpPr>
              <p:spPr bwMode="auto">
                <a:xfrm>
                  <a:off x="3894" y="1532"/>
                  <a:ext cx="147" cy="51"/>
                </a:xfrm>
                <a:custGeom>
                  <a:avLst/>
                  <a:gdLst>
                    <a:gd name="T0" fmla="*/ 49 w 440"/>
                    <a:gd name="T1" fmla="*/ 4 h 154"/>
                    <a:gd name="T2" fmla="*/ 38 w 440"/>
                    <a:gd name="T3" fmla="*/ 0 h 154"/>
                    <a:gd name="T4" fmla="*/ 13 w 440"/>
                    <a:gd name="T5" fmla="*/ 11 h 154"/>
                    <a:gd name="T6" fmla="*/ 0 w 440"/>
                    <a:gd name="T7" fmla="*/ 7 h 154"/>
                    <a:gd name="T8" fmla="*/ 6 w 440"/>
                    <a:gd name="T9" fmla="*/ 17 h 154"/>
                    <a:gd name="T10" fmla="*/ 38 w 440"/>
                    <a:gd name="T11" fmla="*/ 17 h 154"/>
                    <a:gd name="T12" fmla="*/ 24 w 440"/>
                    <a:gd name="T13" fmla="*/ 13 h 154"/>
                    <a:gd name="T14" fmla="*/ 49 w 440"/>
                    <a:gd name="T15" fmla="*/ 4 h 154"/>
                    <a:gd name="T16" fmla="*/ 0 60000 65536"/>
                    <a:gd name="T17" fmla="*/ 0 60000 65536"/>
                    <a:gd name="T18" fmla="*/ 0 60000 65536"/>
                    <a:gd name="T19" fmla="*/ 0 60000 65536"/>
                    <a:gd name="T20" fmla="*/ 0 60000 65536"/>
                    <a:gd name="T21" fmla="*/ 0 60000 65536"/>
                    <a:gd name="T22" fmla="*/ 0 60000 65536"/>
                    <a:gd name="T23" fmla="*/ 0 60000 65536"/>
                    <a:gd name="T24" fmla="*/ 0 w 440"/>
                    <a:gd name="T25" fmla="*/ 0 h 154"/>
                    <a:gd name="T26" fmla="*/ 440 w 440"/>
                    <a:gd name="T27" fmla="*/ 154 h 15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40" h="154">
                      <a:moveTo>
                        <a:pt x="440" y="32"/>
                      </a:moveTo>
                      <a:lnTo>
                        <a:pt x="342" y="0"/>
                      </a:lnTo>
                      <a:lnTo>
                        <a:pt x="114" y="97"/>
                      </a:lnTo>
                      <a:lnTo>
                        <a:pt x="0" y="65"/>
                      </a:lnTo>
                      <a:lnTo>
                        <a:pt x="57" y="154"/>
                      </a:lnTo>
                      <a:lnTo>
                        <a:pt x="342" y="154"/>
                      </a:lnTo>
                      <a:lnTo>
                        <a:pt x="219" y="121"/>
                      </a:lnTo>
                      <a:lnTo>
                        <a:pt x="440" y="3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685" name="Freeform 101"/>
                <p:cNvSpPr>
                  <a:spLocks/>
                </p:cNvSpPr>
                <p:nvPr/>
              </p:nvSpPr>
              <p:spPr bwMode="auto">
                <a:xfrm>
                  <a:off x="3894" y="1532"/>
                  <a:ext cx="147" cy="51"/>
                </a:xfrm>
                <a:custGeom>
                  <a:avLst/>
                  <a:gdLst>
                    <a:gd name="T0" fmla="*/ 49 w 440"/>
                    <a:gd name="T1" fmla="*/ 4 h 154"/>
                    <a:gd name="T2" fmla="*/ 38 w 440"/>
                    <a:gd name="T3" fmla="*/ 0 h 154"/>
                    <a:gd name="T4" fmla="*/ 13 w 440"/>
                    <a:gd name="T5" fmla="*/ 11 h 154"/>
                    <a:gd name="T6" fmla="*/ 0 w 440"/>
                    <a:gd name="T7" fmla="*/ 7 h 154"/>
                    <a:gd name="T8" fmla="*/ 6 w 440"/>
                    <a:gd name="T9" fmla="*/ 17 h 154"/>
                    <a:gd name="T10" fmla="*/ 38 w 440"/>
                    <a:gd name="T11" fmla="*/ 17 h 154"/>
                    <a:gd name="T12" fmla="*/ 24 w 440"/>
                    <a:gd name="T13" fmla="*/ 13 h 154"/>
                    <a:gd name="T14" fmla="*/ 49 w 440"/>
                    <a:gd name="T15" fmla="*/ 4 h 154"/>
                    <a:gd name="T16" fmla="*/ 0 60000 65536"/>
                    <a:gd name="T17" fmla="*/ 0 60000 65536"/>
                    <a:gd name="T18" fmla="*/ 0 60000 65536"/>
                    <a:gd name="T19" fmla="*/ 0 60000 65536"/>
                    <a:gd name="T20" fmla="*/ 0 60000 65536"/>
                    <a:gd name="T21" fmla="*/ 0 60000 65536"/>
                    <a:gd name="T22" fmla="*/ 0 60000 65536"/>
                    <a:gd name="T23" fmla="*/ 0 60000 65536"/>
                    <a:gd name="T24" fmla="*/ 0 w 440"/>
                    <a:gd name="T25" fmla="*/ 0 h 154"/>
                    <a:gd name="T26" fmla="*/ 440 w 440"/>
                    <a:gd name="T27" fmla="*/ 154 h 15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40" h="154">
                      <a:moveTo>
                        <a:pt x="440" y="32"/>
                      </a:moveTo>
                      <a:lnTo>
                        <a:pt x="342" y="0"/>
                      </a:lnTo>
                      <a:lnTo>
                        <a:pt x="114" y="97"/>
                      </a:lnTo>
                      <a:lnTo>
                        <a:pt x="0" y="65"/>
                      </a:lnTo>
                      <a:lnTo>
                        <a:pt x="57" y="154"/>
                      </a:lnTo>
                      <a:lnTo>
                        <a:pt x="342" y="154"/>
                      </a:lnTo>
                      <a:lnTo>
                        <a:pt x="219" y="121"/>
                      </a:lnTo>
                      <a:lnTo>
                        <a:pt x="440" y="3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686" name="Freeform 102"/>
                <p:cNvSpPr>
                  <a:spLocks/>
                </p:cNvSpPr>
                <p:nvPr/>
              </p:nvSpPr>
              <p:spPr bwMode="auto">
                <a:xfrm>
                  <a:off x="3902" y="1473"/>
                  <a:ext cx="147" cy="48"/>
                </a:xfrm>
                <a:custGeom>
                  <a:avLst/>
                  <a:gdLst>
                    <a:gd name="T0" fmla="*/ 0 w 441"/>
                    <a:gd name="T1" fmla="*/ 4 h 144"/>
                    <a:gd name="T2" fmla="*/ 11 w 441"/>
                    <a:gd name="T3" fmla="*/ 0 h 144"/>
                    <a:gd name="T4" fmla="*/ 37 w 441"/>
                    <a:gd name="T5" fmla="*/ 10 h 144"/>
                    <a:gd name="T6" fmla="*/ 49 w 441"/>
                    <a:gd name="T7" fmla="*/ 7 h 144"/>
                    <a:gd name="T8" fmla="*/ 43 w 441"/>
                    <a:gd name="T9" fmla="*/ 16 h 144"/>
                    <a:gd name="T10" fmla="*/ 12 w 441"/>
                    <a:gd name="T11" fmla="*/ 16 h 144"/>
                    <a:gd name="T12" fmla="*/ 24 w 441"/>
                    <a:gd name="T13" fmla="*/ 13 h 144"/>
                    <a:gd name="T14" fmla="*/ 0 w 441"/>
                    <a:gd name="T15" fmla="*/ 4 h 144"/>
                    <a:gd name="T16" fmla="*/ 0 60000 65536"/>
                    <a:gd name="T17" fmla="*/ 0 60000 65536"/>
                    <a:gd name="T18" fmla="*/ 0 60000 65536"/>
                    <a:gd name="T19" fmla="*/ 0 60000 65536"/>
                    <a:gd name="T20" fmla="*/ 0 60000 65536"/>
                    <a:gd name="T21" fmla="*/ 0 60000 65536"/>
                    <a:gd name="T22" fmla="*/ 0 60000 65536"/>
                    <a:gd name="T23" fmla="*/ 0 60000 65536"/>
                    <a:gd name="T24" fmla="*/ 0 w 441"/>
                    <a:gd name="T25" fmla="*/ 0 h 144"/>
                    <a:gd name="T26" fmla="*/ 441 w 441"/>
                    <a:gd name="T27" fmla="*/ 144 h 1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41" h="144">
                      <a:moveTo>
                        <a:pt x="0" y="32"/>
                      </a:moveTo>
                      <a:lnTo>
                        <a:pt x="97" y="0"/>
                      </a:lnTo>
                      <a:lnTo>
                        <a:pt x="334" y="89"/>
                      </a:lnTo>
                      <a:lnTo>
                        <a:pt x="441" y="64"/>
                      </a:lnTo>
                      <a:lnTo>
                        <a:pt x="383" y="144"/>
                      </a:lnTo>
                      <a:lnTo>
                        <a:pt x="105" y="144"/>
                      </a:lnTo>
                      <a:lnTo>
                        <a:pt x="220" y="121"/>
                      </a:lnTo>
                      <a:lnTo>
                        <a:pt x="0" y="3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687" name="Freeform 103"/>
                <p:cNvSpPr>
                  <a:spLocks/>
                </p:cNvSpPr>
                <p:nvPr/>
              </p:nvSpPr>
              <p:spPr bwMode="auto">
                <a:xfrm>
                  <a:off x="3902" y="1473"/>
                  <a:ext cx="147" cy="48"/>
                </a:xfrm>
                <a:custGeom>
                  <a:avLst/>
                  <a:gdLst>
                    <a:gd name="T0" fmla="*/ 0 w 441"/>
                    <a:gd name="T1" fmla="*/ 4 h 144"/>
                    <a:gd name="T2" fmla="*/ 11 w 441"/>
                    <a:gd name="T3" fmla="*/ 0 h 144"/>
                    <a:gd name="T4" fmla="*/ 37 w 441"/>
                    <a:gd name="T5" fmla="*/ 10 h 144"/>
                    <a:gd name="T6" fmla="*/ 49 w 441"/>
                    <a:gd name="T7" fmla="*/ 7 h 144"/>
                    <a:gd name="T8" fmla="*/ 43 w 441"/>
                    <a:gd name="T9" fmla="*/ 16 h 144"/>
                    <a:gd name="T10" fmla="*/ 12 w 441"/>
                    <a:gd name="T11" fmla="*/ 16 h 144"/>
                    <a:gd name="T12" fmla="*/ 24 w 441"/>
                    <a:gd name="T13" fmla="*/ 13 h 144"/>
                    <a:gd name="T14" fmla="*/ 0 w 441"/>
                    <a:gd name="T15" fmla="*/ 4 h 144"/>
                    <a:gd name="T16" fmla="*/ 0 60000 65536"/>
                    <a:gd name="T17" fmla="*/ 0 60000 65536"/>
                    <a:gd name="T18" fmla="*/ 0 60000 65536"/>
                    <a:gd name="T19" fmla="*/ 0 60000 65536"/>
                    <a:gd name="T20" fmla="*/ 0 60000 65536"/>
                    <a:gd name="T21" fmla="*/ 0 60000 65536"/>
                    <a:gd name="T22" fmla="*/ 0 60000 65536"/>
                    <a:gd name="T23" fmla="*/ 0 60000 65536"/>
                    <a:gd name="T24" fmla="*/ 0 w 441"/>
                    <a:gd name="T25" fmla="*/ 0 h 144"/>
                    <a:gd name="T26" fmla="*/ 441 w 441"/>
                    <a:gd name="T27" fmla="*/ 144 h 1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41" h="144">
                      <a:moveTo>
                        <a:pt x="0" y="32"/>
                      </a:moveTo>
                      <a:lnTo>
                        <a:pt x="97" y="0"/>
                      </a:lnTo>
                      <a:lnTo>
                        <a:pt x="334" y="89"/>
                      </a:lnTo>
                      <a:lnTo>
                        <a:pt x="441" y="64"/>
                      </a:lnTo>
                      <a:lnTo>
                        <a:pt x="383" y="144"/>
                      </a:lnTo>
                      <a:lnTo>
                        <a:pt x="105" y="144"/>
                      </a:lnTo>
                      <a:lnTo>
                        <a:pt x="220" y="121"/>
                      </a:lnTo>
                      <a:lnTo>
                        <a:pt x="0" y="3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688" name="Freeform 104"/>
                <p:cNvSpPr>
                  <a:spLocks/>
                </p:cNvSpPr>
                <p:nvPr/>
              </p:nvSpPr>
              <p:spPr bwMode="auto">
                <a:xfrm>
                  <a:off x="4049" y="1537"/>
                  <a:ext cx="147" cy="49"/>
                </a:xfrm>
                <a:custGeom>
                  <a:avLst/>
                  <a:gdLst>
                    <a:gd name="T0" fmla="*/ 49 w 440"/>
                    <a:gd name="T1" fmla="*/ 13 h 146"/>
                    <a:gd name="T2" fmla="*/ 38 w 440"/>
                    <a:gd name="T3" fmla="*/ 16 h 146"/>
                    <a:gd name="T4" fmla="*/ 13 w 440"/>
                    <a:gd name="T5" fmla="*/ 5 h 146"/>
                    <a:gd name="T6" fmla="*/ 0 w 440"/>
                    <a:gd name="T7" fmla="*/ 9 h 146"/>
                    <a:gd name="T8" fmla="*/ 6 w 440"/>
                    <a:gd name="T9" fmla="*/ 0 h 146"/>
                    <a:gd name="T10" fmla="*/ 38 w 440"/>
                    <a:gd name="T11" fmla="*/ 0 h 146"/>
                    <a:gd name="T12" fmla="*/ 25 w 440"/>
                    <a:gd name="T13" fmla="*/ 3 h 146"/>
                    <a:gd name="T14" fmla="*/ 49 w 440"/>
                    <a:gd name="T15" fmla="*/ 13 h 146"/>
                    <a:gd name="T16" fmla="*/ 0 60000 65536"/>
                    <a:gd name="T17" fmla="*/ 0 60000 65536"/>
                    <a:gd name="T18" fmla="*/ 0 60000 65536"/>
                    <a:gd name="T19" fmla="*/ 0 60000 65536"/>
                    <a:gd name="T20" fmla="*/ 0 60000 65536"/>
                    <a:gd name="T21" fmla="*/ 0 60000 65536"/>
                    <a:gd name="T22" fmla="*/ 0 60000 65536"/>
                    <a:gd name="T23" fmla="*/ 0 60000 65536"/>
                    <a:gd name="T24" fmla="*/ 0 w 440"/>
                    <a:gd name="T25" fmla="*/ 0 h 146"/>
                    <a:gd name="T26" fmla="*/ 440 w 440"/>
                    <a:gd name="T27" fmla="*/ 146 h 14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40" h="146">
                      <a:moveTo>
                        <a:pt x="440" y="113"/>
                      </a:moveTo>
                      <a:lnTo>
                        <a:pt x="342" y="146"/>
                      </a:lnTo>
                      <a:lnTo>
                        <a:pt x="114" y="49"/>
                      </a:lnTo>
                      <a:lnTo>
                        <a:pt x="0" y="81"/>
                      </a:lnTo>
                      <a:lnTo>
                        <a:pt x="57" y="0"/>
                      </a:lnTo>
                      <a:lnTo>
                        <a:pt x="342" y="0"/>
                      </a:lnTo>
                      <a:lnTo>
                        <a:pt x="220" y="24"/>
                      </a:lnTo>
                      <a:lnTo>
                        <a:pt x="440" y="1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689" name="Freeform 105"/>
                <p:cNvSpPr>
                  <a:spLocks/>
                </p:cNvSpPr>
                <p:nvPr/>
              </p:nvSpPr>
              <p:spPr bwMode="auto">
                <a:xfrm>
                  <a:off x="4049" y="1537"/>
                  <a:ext cx="147" cy="49"/>
                </a:xfrm>
                <a:custGeom>
                  <a:avLst/>
                  <a:gdLst>
                    <a:gd name="T0" fmla="*/ 49 w 440"/>
                    <a:gd name="T1" fmla="*/ 13 h 146"/>
                    <a:gd name="T2" fmla="*/ 38 w 440"/>
                    <a:gd name="T3" fmla="*/ 16 h 146"/>
                    <a:gd name="T4" fmla="*/ 13 w 440"/>
                    <a:gd name="T5" fmla="*/ 5 h 146"/>
                    <a:gd name="T6" fmla="*/ 0 w 440"/>
                    <a:gd name="T7" fmla="*/ 9 h 146"/>
                    <a:gd name="T8" fmla="*/ 6 w 440"/>
                    <a:gd name="T9" fmla="*/ 0 h 146"/>
                    <a:gd name="T10" fmla="*/ 38 w 440"/>
                    <a:gd name="T11" fmla="*/ 0 h 146"/>
                    <a:gd name="T12" fmla="*/ 25 w 440"/>
                    <a:gd name="T13" fmla="*/ 3 h 146"/>
                    <a:gd name="T14" fmla="*/ 49 w 440"/>
                    <a:gd name="T15" fmla="*/ 13 h 146"/>
                    <a:gd name="T16" fmla="*/ 0 60000 65536"/>
                    <a:gd name="T17" fmla="*/ 0 60000 65536"/>
                    <a:gd name="T18" fmla="*/ 0 60000 65536"/>
                    <a:gd name="T19" fmla="*/ 0 60000 65536"/>
                    <a:gd name="T20" fmla="*/ 0 60000 65536"/>
                    <a:gd name="T21" fmla="*/ 0 60000 65536"/>
                    <a:gd name="T22" fmla="*/ 0 60000 65536"/>
                    <a:gd name="T23" fmla="*/ 0 60000 65536"/>
                    <a:gd name="T24" fmla="*/ 0 w 440"/>
                    <a:gd name="T25" fmla="*/ 0 h 146"/>
                    <a:gd name="T26" fmla="*/ 440 w 440"/>
                    <a:gd name="T27" fmla="*/ 146 h 14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40" h="146">
                      <a:moveTo>
                        <a:pt x="440" y="113"/>
                      </a:moveTo>
                      <a:lnTo>
                        <a:pt x="342" y="146"/>
                      </a:lnTo>
                      <a:lnTo>
                        <a:pt x="114" y="49"/>
                      </a:lnTo>
                      <a:lnTo>
                        <a:pt x="0" y="81"/>
                      </a:lnTo>
                      <a:lnTo>
                        <a:pt x="57" y="0"/>
                      </a:lnTo>
                      <a:lnTo>
                        <a:pt x="342" y="0"/>
                      </a:lnTo>
                      <a:lnTo>
                        <a:pt x="220" y="24"/>
                      </a:lnTo>
                      <a:lnTo>
                        <a:pt x="440" y="1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27678" name="Line 106"/>
            <p:cNvSpPr>
              <a:spLocks noChangeShapeType="1"/>
            </p:cNvSpPr>
            <p:nvPr/>
          </p:nvSpPr>
          <p:spPr bwMode="auto">
            <a:xfrm>
              <a:off x="3823" y="1526"/>
              <a:ext cx="1" cy="107"/>
            </a:xfrm>
            <a:prstGeom prst="line">
              <a:avLst/>
            </a:prstGeom>
            <a:noFill/>
            <a:ln w="4763">
              <a:solidFill>
                <a:srgbClr val="AAE6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679" name="Line 107"/>
            <p:cNvSpPr>
              <a:spLocks noChangeShapeType="1"/>
            </p:cNvSpPr>
            <p:nvPr/>
          </p:nvSpPr>
          <p:spPr bwMode="auto">
            <a:xfrm>
              <a:off x="4269" y="1526"/>
              <a:ext cx="1" cy="107"/>
            </a:xfrm>
            <a:prstGeom prst="line">
              <a:avLst/>
            </a:prstGeom>
            <a:noFill/>
            <a:ln w="4763">
              <a:solidFill>
                <a:srgbClr val="AAE6FF"/>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27664" name="Text Box 108"/>
          <p:cNvSpPr txBox="1">
            <a:spLocks noChangeArrowheads="1"/>
          </p:cNvSpPr>
          <p:nvPr/>
        </p:nvSpPr>
        <p:spPr bwMode="auto">
          <a:xfrm>
            <a:off x="1141412" y="2976586"/>
            <a:ext cx="1201737" cy="412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1600" b="1" dirty="0">
                <a:latin typeface="微软雅黑" pitchFamily="34" charset="-122"/>
                <a:ea typeface="微软雅黑" pitchFamily="34" charset="-122"/>
              </a:rPr>
              <a:t>10.0.1.3</a:t>
            </a:r>
          </a:p>
        </p:txBody>
      </p:sp>
      <p:sp>
        <p:nvSpPr>
          <p:cNvPr id="27665" name="Text Box 109"/>
          <p:cNvSpPr txBox="1">
            <a:spLocks noChangeArrowheads="1"/>
          </p:cNvSpPr>
          <p:nvPr/>
        </p:nvSpPr>
        <p:spPr bwMode="auto">
          <a:xfrm>
            <a:off x="7708900" y="2984524"/>
            <a:ext cx="1204540" cy="412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1600" b="1" dirty="0">
                <a:latin typeface="微软雅黑" pitchFamily="34" charset="-122"/>
                <a:ea typeface="微软雅黑" pitchFamily="34" charset="-122"/>
              </a:rPr>
              <a:t>10.0.2.3</a:t>
            </a:r>
          </a:p>
        </p:txBody>
      </p:sp>
      <p:sp>
        <p:nvSpPr>
          <p:cNvPr id="27666" name="Text Box 110"/>
          <p:cNvSpPr txBox="1">
            <a:spLocks noChangeArrowheads="1"/>
          </p:cNvSpPr>
          <p:nvPr/>
        </p:nvSpPr>
        <p:spPr bwMode="auto">
          <a:xfrm>
            <a:off x="4124960" y="2860700"/>
            <a:ext cx="1313180" cy="412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a:r>
              <a:rPr lang="en-US" altLang="zh-CN" sz="1600" b="1">
                <a:latin typeface="微软雅黑" pitchFamily="34" charset="-122"/>
                <a:ea typeface="微软雅黑" pitchFamily="34" charset="-122"/>
              </a:rPr>
              <a:t>IKE </a:t>
            </a:r>
            <a:r>
              <a:rPr lang="zh-CN" altLang="en-US" sz="1600" b="1">
                <a:latin typeface="微软雅黑" pitchFamily="34" charset="-122"/>
                <a:ea typeface="微软雅黑" pitchFamily="34" charset="-122"/>
              </a:rPr>
              <a:t>阶段 </a:t>
            </a:r>
            <a:r>
              <a:rPr lang="en-US" altLang="zh-CN" sz="1600" b="1">
                <a:latin typeface="微软雅黑" pitchFamily="34" charset="-122"/>
                <a:ea typeface="微软雅黑" pitchFamily="34" charset="-122"/>
              </a:rPr>
              <a:t>1</a:t>
            </a:r>
          </a:p>
        </p:txBody>
      </p:sp>
      <p:sp>
        <p:nvSpPr>
          <p:cNvPr id="27667" name="Text Box 111"/>
          <p:cNvSpPr txBox="1">
            <a:spLocks noChangeArrowheads="1"/>
          </p:cNvSpPr>
          <p:nvPr/>
        </p:nvSpPr>
        <p:spPr bwMode="auto">
          <a:xfrm>
            <a:off x="844259" y="3734719"/>
            <a:ext cx="3159839" cy="2222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a:r>
              <a:rPr lang="zh-CN" altLang="en-US" b="1" dirty="0">
                <a:latin typeface="微软雅黑" pitchFamily="34" charset="-122"/>
                <a:ea typeface="微软雅黑" pitchFamily="34" charset="-122"/>
              </a:rPr>
              <a:t>协商建立</a:t>
            </a:r>
            <a:r>
              <a:rPr lang="en-US" altLang="zh-CN" b="1" dirty="0">
                <a:latin typeface="微软雅黑" pitchFamily="34" charset="-122"/>
                <a:ea typeface="微软雅黑" pitchFamily="34" charset="-122"/>
              </a:rPr>
              <a:t>IKE</a:t>
            </a:r>
            <a:r>
              <a:rPr lang="zh-CN" altLang="en-US" b="1" dirty="0">
                <a:latin typeface="微软雅黑" pitchFamily="34" charset="-122"/>
                <a:ea typeface="微软雅黑" pitchFamily="34" charset="-122"/>
              </a:rPr>
              <a:t>安全</a:t>
            </a:r>
          </a:p>
          <a:p>
            <a:pPr algn="ctr">
              <a:buNone/>
            </a:pPr>
            <a:r>
              <a:rPr lang="zh-CN" altLang="en-US" b="1" dirty="0">
                <a:latin typeface="微软雅黑" pitchFamily="34" charset="-122"/>
                <a:ea typeface="微软雅黑" pitchFamily="34" charset="-122"/>
              </a:rPr>
              <a:t>通道所使用的参数</a:t>
            </a:r>
          </a:p>
          <a:p>
            <a:pPr algn="ctr"/>
            <a:endParaRPr lang="zh-CN" altLang="en-US" sz="2000" b="1" dirty="0">
              <a:latin typeface="微软雅黑" pitchFamily="34" charset="-122"/>
              <a:ea typeface="微软雅黑" pitchFamily="34" charset="-122"/>
            </a:endParaRPr>
          </a:p>
          <a:p>
            <a:pPr algn="ctr"/>
            <a:endParaRPr lang="en-US" altLang="zh-CN" sz="2000" b="1" dirty="0">
              <a:latin typeface="微软雅黑" pitchFamily="34" charset="-122"/>
              <a:ea typeface="微软雅黑" pitchFamily="34" charset="-122"/>
            </a:endParaRPr>
          </a:p>
        </p:txBody>
      </p:sp>
      <p:sp>
        <p:nvSpPr>
          <p:cNvPr id="27668" name="Line 112"/>
          <p:cNvSpPr>
            <a:spLocks noChangeShapeType="1"/>
          </p:cNvSpPr>
          <p:nvPr/>
        </p:nvSpPr>
        <p:spPr bwMode="auto">
          <a:xfrm>
            <a:off x="4132263" y="4221088"/>
            <a:ext cx="1885950"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669" name="Line 113"/>
          <p:cNvSpPr>
            <a:spLocks noChangeShapeType="1"/>
          </p:cNvSpPr>
          <p:nvPr/>
        </p:nvSpPr>
        <p:spPr bwMode="auto">
          <a:xfrm flipH="1">
            <a:off x="4087814" y="4394126"/>
            <a:ext cx="1901825"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671" name="Text Box 115"/>
          <p:cNvSpPr txBox="1">
            <a:spLocks noChangeArrowheads="1"/>
          </p:cNvSpPr>
          <p:nvPr/>
        </p:nvSpPr>
        <p:spPr bwMode="auto">
          <a:xfrm>
            <a:off x="6228845" y="3641057"/>
            <a:ext cx="3159839" cy="17604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a:r>
              <a:rPr lang="zh-CN" altLang="en-US" b="1" dirty="0">
                <a:latin typeface="微软雅黑" pitchFamily="34" charset="-122"/>
                <a:ea typeface="微软雅黑" pitchFamily="34" charset="-122"/>
              </a:rPr>
              <a:t>协商建立</a:t>
            </a:r>
            <a:r>
              <a:rPr lang="en-US" altLang="zh-CN" b="1" dirty="0">
                <a:latin typeface="微软雅黑" pitchFamily="34" charset="-122"/>
                <a:ea typeface="微软雅黑" pitchFamily="34" charset="-122"/>
              </a:rPr>
              <a:t>IKE</a:t>
            </a:r>
            <a:r>
              <a:rPr lang="zh-CN" altLang="en-US" b="1" dirty="0">
                <a:latin typeface="微软雅黑" pitchFamily="34" charset="-122"/>
                <a:ea typeface="微软雅黑" pitchFamily="34" charset="-122"/>
              </a:rPr>
              <a:t>安全</a:t>
            </a:r>
          </a:p>
          <a:p>
            <a:pPr algn="ctr">
              <a:buNone/>
            </a:pPr>
            <a:r>
              <a:rPr lang="zh-CN" altLang="en-US" b="1" dirty="0">
                <a:latin typeface="微软雅黑" pitchFamily="34" charset="-122"/>
                <a:ea typeface="微软雅黑" pitchFamily="34" charset="-122"/>
              </a:rPr>
              <a:t>通道所使用的参数</a:t>
            </a:r>
          </a:p>
          <a:p>
            <a:pPr algn="ctr"/>
            <a:endParaRPr lang="en-US" altLang="zh-CN" sz="2000" b="1" dirty="0">
              <a:latin typeface="微软雅黑" pitchFamily="34" charset="-122"/>
              <a:ea typeface="微软雅黑" pitchFamily="34" charset="-122"/>
            </a:endParaRPr>
          </a:p>
        </p:txBody>
      </p:sp>
    </p:spTree>
    <p:extLst>
      <p:ext uri="{BB962C8B-B14F-4D97-AF65-F5344CB8AC3E}">
        <p14:creationId xmlns:p14="http://schemas.microsoft.com/office/powerpoint/2010/main" val="204367755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a:xfrm>
            <a:off x="838200" y="260648"/>
            <a:ext cx="8229600" cy="714408"/>
          </a:xfrm>
        </p:spPr>
        <p:txBody>
          <a:bodyPr>
            <a:normAutofit fontScale="90000"/>
          </a:bodyPr>
          <a:lstStyle/>
          <a:p>
            <a:pPr eaLnBrk="1" hangingPunct="1"/>
            <a:r>
              <a:rPr lang="en-US" altLang="zh-CN" dirty="0">
                <a:latin typeface="微软雅黑" pitchFamily="34" charset="-122"/>
              </a:rPr>
              <a:t>IKEV1 </a:t>
            </a:r>
            <a:r>
              <a:rPr lang="zh-CN" altLang="en-US" dirty="0">
                <a:latin typeface="微软雅黑" pitchFamily="34" charset="-122"/>
              </a:rPr>
              <a:t>阶段</a:t>
            </a:r>
            <a:r>
              <a:rPr lang="en-US" altLang="zh-CN" dirty="0">
                <a:latin typeface="微软雅黑" pitchFamily="34" charset="-122"/>
              </a:rPr>
              <a:t>1</a:t>
            </a:r>
          </a:p>
        </p:txBody>
      </p:sp>
      <p:sp>
        <p:nvSpPr>
          <p:cNvPr id="28675" name="Rectangle 3"/>
          <p:cNvSpPr>
            <a:spLocks noGrp="1" noChangeArrowheads="1"/>
          </p:cNvSpPr>
          <p:nvPr>
            <p:ph type="body" idx="1"/>
          </p:nvPr>
        </p:nvSpPr>
        <p:spPr/>
        <p:txBody>
          <a:bodyPr/>
          <a:lstStyle/>
          <a:p>
            <a:pPr eaLnBrk="1" hangingPunct="1"/>
            <a:r>
              <a:rPr lang="zh-CN" altLang="en-US" sz="2800" b="1" dirty="0">
                <a:latin typeface="微软雅黑" pitchFamily="34" charset="-122"/>
              </a:rPr>
              <a:t>协商</a:t>
            </a:r>
            <a:r>
              <a:rPr lang="zh-CN" altLang="en-US" sz="2800" b="1" u="sng" dirty="0">
                <a:solidFill>
                  <a:schemeClr val="accent2"/>
                </a:solidFill>
                <a:latin typeface="微软雅黑" pitchFamily="34" charset="-122"/>
              </a:rPr>
              <a:t>建立</a:t>
            </a:r>
            <a:r>
              <a:rPr lang="en-US" altLang="zh-CN" sz="2800" b="1" u="sng" dirty="0">
                <a:solidFill>
                  <a:schemeClr val="accent2"/>
                </a:solidFill>
                <a:latin typeface="微软雅黑" pitchFamily="34" charset="-122"/>
              </a:rPr>
              <a:t>IKE</a:t>
            </a:r>
            <a:r>
              <a:rPr lang="zh-CN" altLang="en-US" sz="2800" b="1" u="sng" dirty="0">
                <a:solidFill>
                  <a:schemeClr val="accent2"/>
                </a:solidFill>
                <a:latin typeface="微软雅黑" pitchFamily="34" charset="-122"/>
              </a:rPr>
              <a:t>安全通道</a:t>
            </a:r>
            <a:r>
              <a:rPr lang="zh-CN" altLang="en-US" sz="2800" b="1" dirty="0">
                <a:latin typeface="微软雅黑" pitchFamily="34" charset="-122"/>
              </a:rPr>
              <a:t>所使用的参数，包括：</a:t>
            </a:r>
          </a:p>
          <a:p>
            <a:pPr lvl="1" indent="0" eaLnBrk="1" hangingPunct="1">
              <a:buClr>
                <a:schemeClr val="tx1"/>
              </a:buClr>
              <a:buBlip>
                <a:blip r:embed="rId2"/>
              </a:buBlip>
            </a:pPr>
            <a:r>
              <a:rPr lang="zh-CN" altLang="en-US" b="1" dirty="0">
                <a:latin typeface="微软雅黑" pitchFamily="34" charset="-122"/>
              </a:rPr>
              <a:t>加密算法</a:t>
            </a:r>
          </a:p>
          <a:p>
            <a:pPr lvl="1" indent="0" eaLnBrk="1" hangingPunct="1">
              <a:buClr>
                <a:schemeClr val="tx1"/>
              </a:buClr>
              <a:buBlip>
                <a:blip r:embed="rId2"/>
              </a:buBlip>
            </a:pPr>
            <a:r>
              <a:rPr lang="en-US" altLang="zh-CN" b="1" dirty="0">
                <a:latin typeface="微软雅黑" pitchFamily="34" charset="-122"/>
              </a:rPr>
              <a:t>Hash</a:t>
            </a:r>
            <a:r>
              <a:rPr lang="zh-CN" altLang="en-US" b="1" dirty="0">
                <a:latin typeface="微软雅黑" pitchFamily="34" charset="-122"/>
              </a:rPr>
              <a:t>算法</a:t>
            </a:r>
          </a:p>
          <a:p>
            <a:pPr lvl="1" indent="0" eaLnBrk="1" hangingPunct="1">
              <a:buClr>
                <a:schemeClr val="tx1"/>
              </a:buClr>
              <a:buBlip>
                <a:blip r:embed="rId2"/>
              </a:buBlip>
            </a:pPr>
            <a:r>
              <a:rPr lang="en-US" altLang="zh-CN" b="1" dirty="0">
                <a:latin typeface="微软雅黑" pitchFamily="34" charset="-122"/>
              </a:rPr>
              <a:t>DH</a:t>
            </a:r>
            <a:r>
              <a:rPr lang="zh-CN" altLang="en-US" b="1" dirty="0">
                <a:latin typeface="微软雅黑" pitchFamily="34" charset="-122"/>
              </a:rPr>
              <a:t>算法</a:t>
            </a:r>
          </a:p>
          <a:p>
            <a:pPr lvl="1" indent="0" eaLnBrk="1" hangingPunct="1">
              <a:buClr>
                <a:schemeClr val="tx1"/>
              </a:buClr>
              <a:buBlip>
                <a:blip r:embed="rId2"/>
              </a:buBlip>
            </a:pPr>
            <a:r>
              <a:rPr lang="zh-CN" altLang="en-US" b="1" dirty="0">
                <a:solidFill>
                  <a:srgbClr val="FF0000"/>
                </a:solidFill>
                <a:latin typeface="微软雅黑" pitchFamily="34" charset="-122"/>
              </a:rPr>
              <a:t>身份认证方法</a:t>
            </a:r>
          </a:p>
          <a:p>
            <a:pPr lvl="1" indent="0" eaLnBrk="1" hangingPunct="1">
              <a:buClr>
                <a:schemeClr val="tx1"/>
              </a:buClr>
              <a:buBlip>
                <a:blip r:embed="rId2"/>
              </a:buBlip>
            </a:pPr>
            <a:r>
              <a:rPr lang="zh-CN" altLang="en-US" b="1" dirty="0">
                <a:latin typeface="微软雅黑" pitchFamily="34" charset="-122"/>
              </a:rPr>
              <a:t>存活时间</a:t>
            </a:r>
          </a:p>
          <a:p>
            <a:pPr lvl="1" indent="0" eaLnBrk="1" hangingPunct="1"/>
            <a:endParaRPr lang="en-US" altLang="zh-CN" dirty="0">
              <a:latin typeface="微软雅黑" pitchFamily="34" charset="-122"/>
            </a:endParaRPr>
          </a:p>
        </p:txBody>
      </p:sp>
    </p:spTree>
    <p:extLst>
      <p:ext uri="{BB962C8B-B14F-4D97-AF65-F5344CB8AC3E}">
        <p14:creationId xmlns:p14="http://schemas.microsoft.com/office/powerpoint/2010/main" val="31055627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lvl="1"/>
            <a:r>
              <a:rPr lang="en-US" altLang="zh-CN" b="1" dirty="0"/>
              <a:t>IPSec</a:t>
            </a:r>
            <a:r>
              <a:rPr lang="zh-CN" altLang="zh-CN" b="1" dirty="0"/>
              <a:t>的历史</a:t>
            </a:r>
            <a:endParaRPr lang="zh-CN" altLang="en-US" dirty="0"/>
          </a:p>
        </p:txBody>
      </p:sp>
      <p:sp>
        <p:nvSpPr>
          <p:cNvPr id="3" name="内容占位符 2"/>
          <p:cNvSpPr>
            <a:spLocks noGrp="1"/>
          </p:cNvSpPr>
          <p:nvPr>
            <p:ph idx="1"/>
          </p:nvPr>
        </p:nvSpPr>
        <p:spPr>
          <a:xfrm>
            <a:off x="507715" y="2132856"/>
            <a:ext cx="8890570" cy="4114800"/>
          </a:xfrm>
        </p:spPr>
        <p:txBody>
          <a:bodyPr/>
          <a:lstStyle/>
          <a:p>
            <a:pPr lvl="0">
              <a:lnSpc>
                <a:spcPct val="150000"/>
              </a:lnSpc>
              <a:spcBef>
                <a:spcPts val="0"/>
              </a:spcBef>
            </a:pPr>
            <a:r>
              <a:rPr lang="en-US" altLang="zh-CN" sz="2200" dirty="0"/>
              <a:t>1994</a:t>
            </a:r>
            <a:r>
              <a:rPr lang="zh-CN" altLang="zh-CN" sz="2200" dirty="0"/>
              <a:t>年</a:t>
            </a:r>
            <a:r>
              <a:rPr lang="en-US" altLang="zh-CN" sz="2200" dirty="0"/>
              <a:t>IETF</a:t>
            </a:r>
            <a:r>
              <a:rPr lang="zh-CN" altLang="en-US" sz="2200" dirty="0"/>
              <a:t> （</a:t>
            </a:r>
            <a:r>
              <a:rPr lang="en-US" altLang="zh-CN" sz="2200" dirty="0"/>
              <a:t>Internet Engineering Task Force</a:t>
            </a:r>
            <a:r>
              <a:rPr lang="zh-CN" altLang="en-US" sz="2200" dirty="0"/>
              <a:t>）</a:t>
            </a:r>
            <a:r>
              <a:rPr lang="zh-CN" altLang="zh-CN" sz="2200" dirty="0"/>
              <a:t>专门成立</a:t>
            </a:r>
            <a:r>
              <a:rPr lang="en-US" altLang="zh-CN" sz="2200" dirty="0"/>
              <a:t>IP</a:t>
            </a:r>
            <a:r>
              <a:rPr lang="zh-CN" altLang="zh-CN" sz="2200" dirty="0"/>
              <a:t>安全协议工作组</a:t>
            </a:r>
            <a:r>
              <a:rPr lang="zh-CN" altLang="en-US" sz="2200" dirty="0"/>
              <a:t>，研究如何确保</a:t>
            </a:r>
            <a:r>
              <a:rPr lang="en-US" altLang="zh-CN" sz="2200" dirty="0"/>
              <a:t>IP</a:t>
            </a:r>
            <a:r>
              <a:rPr lang="zh-CN" altLang="en-US" sz="2200" dirty="0"/>
              <a:t>层通信安全的机制</a:t>
            </a:r>
            <a:endParaRPr lang="zh-CN" altLang="zh-CN" sz="2200" dirty="0"/>
          </a:p>
          <a:p>
            <a:pPr lvl="0">
              <a:lnSpc>
                <a:spcPct val="150000"/>
              </a:lnSpc>
              <a:spcBef>
                <a:spcPts val="0"/>
              </a:spcBef>
            </a:pPr>
            <a:r>
              <a:rPr lang="en-US" altLang="zh-CN" sz="2200" dirty="0"/>
              <a:t>1995</a:t>
            </a:r>
            <a:r>
              <a:rPr lang="zh-CN" altLang="zh-CN" sz="2200" dirty="0"/>
              <a:t>年</a:t>
            </a:r>
            <a:r>
              <a:rPr lang="en-US" altLang="zh-CN" sz="2200" dirty="0"/>
              <a:t>8</a:t>
            </a:r>
            <a:r>
              <a:rPr lang="zh-CN" altLang="zh-CN" sz="2200" dirty="0"/>
              <a:t>月公布了一系列关于</a:t>
            </a:r>
            <a:r>
              <a:rPr lang="en-US" altLang="zh-CN" sz="2200" dirty="0"/>
              <a:t>IPSec</a:t>
            </a:r>
            <a:r>
              <a:rPr lang="zh-CN" altLang="en-US" sz="2200" b="1" dirty="0">
                <a:latin typeface="宋体" pitchFamily="2" charset="-122"/>
              </a:rPr>
              <a:t> （</a:t>
            </a:r>
            <a:r>
              <a:rPr lang="en-US" altLang="zh-CN" sz="2200" b="1" dirty="0">
                <a:latin typeface="宋体" pitchFamily="2" charset="-122"/>
              </a:rPr>
              <a:t>IP Security</a:t>
            </a:r>
            <a:r>
              <a:rPr lang="zh-CN" altLang="en-US" sz="2200" b="1" dirty="0">
                <a:latin typeface="宋体" pitchFamily="2" charset="-122"/>
              </a:rPr>
              <a:t>）</a:t>
            </a:r>
            <a:r>
              <a:rPr lang="en-US" altLang="zh-CN" sz="2200" dirty="0"/>
              <a:t> </a:t>
            </a:r>
            <a:r>
              <a:rPr lang="zh-CN" altLang="zh-CN" sz="2200" dirty="0"/>
              <a:t>的建议标准</a:t>
            </a:r>
          </a:p>
          <a:p>
            <a:pPr lvl="0">
              <a:lnSpc>
                <a:spcPct val="150000"/>
              </a:lnSpc>
              <a:spcBef>
                <a:spcPts val="0"/>
              </a:spcBef>
            </a:pPr>
            <a:r>
              <a:rPr lang="en-US" altLang="zh-CN" sz="2200" dirty="0"/>
              <a:t>1996</a:t>
            </a:r>
            <a:r>
              <a:rPr lang="zh-CN" altLang="zh-CN" sz="2200" dirty="0"/>
              <a:t>年，</a:t>
            </a:r>
            <a:r>
              <a:rPr lang="en-US" altLang="zh-CN" sz="2200" dirty="0"/>
              <a:t>IETF</a:t>
            </a:r>
            <a:r>
              <a:rPr lang="zh-CN" altLang="zh-CN" sz="2200" dirty="0"/>
              <a:t>公布下一代</a:t>
            </a:r>
            <a:r>
              <a:rPr lang="en-US" altLang="zh-CN" sz="2200" dirty="0"/>
              <a:t>IP</a:t>
            </a:r>
            <a:r>
              <a:rPr lang="zh-CN" altLang="zh-CN" sz="2200" dirty="0"/>
              <a:t>的标准</a:t>
            </a:r>
            <a:r>
              <a:rPr lang="en-US" altLang="zh-CN" sz="2200" dirty="0"/>
              <a:t>IPv6</a:t>
            </a:r>
            <a:r>
              <a:rPr lang="zh-CN" altLang="zh-CN" sz="2200" dirty="0"/>
              <a:t>，把鉴别和加密作为必要的特性，</a:t>
            </a:r>
            <a:r>
              <a:rPr lang="en-US" altLang="zh-CN" sz="2200" dirty="0"/>
              <a:t>IPSec</a:t>
            </a:r>
            <a:r>
              <a:rPr lang="zh-CN" altLang="zh-CN" sz="2200" dirty="0"/>
              <a:t>成为其必要的组成部分</a:t>
            </a:r>
          </a:p>
          <a:p>
            <a:pPr lvl="0">
              <a:lnSpc>
                <a:spcPct val="150000"/>
              </a:lnSpc>
              <a:spcBef>
                <a:spcPts val="0"/>
              </a:spcBef>
            </a:pPr>
            <a:r>
              <a:rPr lang="en-US" altLang="zh-CN" sz="2200" dirty="0"/>
              <a:t>1999</a:t>
            </a:r>
            <a:r>
              <a:rPr lang="zh-CN" altLang="zh-CN" sz="2200" dirty="0"/>
              <a:t>年底，</a:t>
            </a:r>
            <a:r>
              <a:rPr lang="en-US" altLang="zh-CN" sz="2200" dirty="0"/>
              <a:t>IETF</a:t>
            </a:r>
            <a:r>
              <a:rPr lang="zh-CN" altLang="zh-CN" sz="2200" dirty="0"/>
              <a:t>安全工作组完成了</a:t>
            </a:r>
            <a:r>
              <a:rPr lang="en-US" altLang="zh-CN" sz="2200" dirty="0"/>
              <a:t>IPSec</a:t>
            </a:r>
            <a:r>
              <a:rPr lang="zh-CN" altLang="zh-CN" sz="2200" dirty="0"/>
              <a:t>的扩展，在</a:t>
            </a:r>
            <a:r>
              <a:rPr lang="en-US" altLang="zh-CN" sz="2200" dirty="0"/>
              <a:t>IPSec</a:t>
            </a:r>
            <a:r>
              <a:rPr lang="zh-CN" altLang="zh-CN" sz="2200" dirty="0"/>
              <a:t>协议中加上了</a:t>
            </a:r>
            <a:r>
              <a:rPr lang="en-US" altLang="zh-CN" sz="2200" dirty="0"/>
              <a:t>ISAKMP</a:t>
            </a:r>
            <a:r>
              <a:rPr lang="zh-CN" altLang="zh-CN" sz="2200" dirty="0"/>
              <a:t>（因特网安全关联和密钥管理协议），</a:t>
            </a:r>
            <a:r>
              <a:rPr lang="en-US" altLang="zh-CN" sz="2200" dirty="0"/>
              <a:t>IKE</a:t>
            </a:r>
            <a:r>
              <a:rPr lang="zh-CN" altLang="zh-CN" sz="2200" dirty="0"/>
              <a:t>（密钥交换协议），</a:t>
            </a:r>
            <a:r>
              <a:rPr lang="en-US" altLang="zh-CN" sz="2200" dirty="0"/>
              <a:t>Oakley</a:t>
            </a:r>
            <a:r>
              <a:rPr lang="zh-CN" altLang="zh-CN" sz="2200" dirty="0"/>
              <a:t>（密钥确定协议）</a:t>
            </a:r>
            <a:endParaRPr lang="zh-CN" altLang="en-US" sz="2200" dirty="0"/>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a:xfrm>
            <a:off x="904963" y="226674"/>
            <a:ext cx="8229600" cy="682046"/>
          </a:xfrm>
        </p:spPr>
        <p:txBody>
          <a:bodyPr>
            <a:normAutofit fontScale="90000"/>
          </a:bodyPr>
          <a:lstStyle/>
          <a:p>
            <a:pPr eaLnBrk="1" hangingPunct="1"/>
            <a:r>
              <a:rPr lang="en-US" altLang="zh-CN" dirty="0">
                <a:latin typeface="微软雅黑" pitchFamily="34" charset="-122"/>
              </a:rPr>
              <a:t>IKEV1 </a:t>
            </a:r>
            <a:r>
              <a:rPr lang="zh-CN" altLang="en-US" dirty="0">
                <a:latin typeface="微软雅黑" pitchFamily="34" charset="-122"/>
              </a:rPr>
              <a:t>阶段</a:t>
            </a:r>
            <a:r>
              <a:rPr lang="en-US" altLang="zh-CN" dirty="0">
                <a:latin typeface="微软雅黑" pitchFamily="34" charset="-122"/>
              </a:rPr>
              <a:t>1</a:t>
            </a:r>
          </a:p>
        </p:txBody>
      </p:sp>
      <p:sp>
        <p:nvSpPr>
          <p:cNvPr id="47" name="Rectangle 3"/>
          <p:cNvSpPr>
            <a:spLocks noChangeArrowheads="1"/>
          </p:cNvSpPr>
          <p:nvPr/>
        </p:nvSpPr>
        <p:spPr bwMode="auto">
          <a:xfrm>
            <a:off x="1835150" y="2891234"/>
            <a:ext cx="1296988" cy="1512887"/>
          </a:xfrm>
          <a:prstGeom prst="rect">
            <a:avLst/>
          </a:prstGeom>
          <a:solidFill>
            <a:srgbClr val="99CCFF">
              <a:alpha val="50195"/>
            </a:srgbClr>
          </a:solidFill>
          <a:ln w="25400" algn="ctr">
            <a:solidFill>
              <a:srgbClr val="99CCFF"/>
            </a:solidFill>
            <a:miter lim="800000"/>
            <a:headEnd/>
            <a:tailEnd/>
          </a:ln>
        </p:spPr>
        <p:txBody>
          <a:bodyPr wrap="none" tIns="0" rIns="0" bIns="0" anchor="ctr"/>
          <a:lstStyle/>
          <a:p>
            <a:pPr marL="457200" indent="-457200" algn="ctr" eaLnBrk="0" fontAlgn="auto" hangingPunct="0">
              <a:lnSpc>
                <a:spcPct val="100000"/>
              </a:lnSpc>
              <a:spcBef>
                <a:spcPts val="0"/>
              </a:spcBef>
              <a:spcAft>
                <a:spcPts val="0"/>
              </a:spcAft>
              <a:buClrTx/>
              <a:buSzTx/>
              <a:buFontTx/>
              <a:buNone/>
            </a:pPr>
            <a:r>
              <a:rPr lang="en-US" altLang="zh-CN" sz="1600">
                <a:solidFill>
                  <a:prstClr val="black"/>
                </a:solidFill>
                <a:latin typeface="微软雅黑" pitchFamily="34" charset="-122"/>
                <a:ea typeface="微软雅黑" pitchFamily="34" charset="-122"/>
              </a:rPr>
              <a:t>Policy 10</a:t>
            </a:r>
          </a:p>
          <a:p>
            <a:pPr marL="457200" indent="-457200" algn="ctr" eaLnBrk="0" fontAlgn="auto" hangingPunct="0">
              <a:lnSpc>
                <a:spcPct val="100000"/>
              </a:lnSpc>
              <a:spcBef>
                <a:spcPts val="0"/>
              </a:spcBef>
              <a:spcAft>
                <a:spcPts val="0"/>
              </a:spcAft>
              <a:buClrTx/>
              <a:buSzTx/>
              <a:buFontTx/>
              <a:buNone/>
            </a:pPr>
            <a:r>
              <a:rPr lang="en-US" altLang="zh-CN" sz="1600">
                <a:solidFill>
                  <a:prstClr val="black"/>
                </a:solidFill>
                <a:latin typeface="微软雅黑" pitchFamily="34" charset="-122"/>
                <a:ea typeface="微软雅黑" pitchFamily="34" charset="-122"/>
              </a:rPr>
              <a:t>DES</a:t>
            </a:r>
          </a:p>
          <a:p>
            <a:pPr marL="457200" indent="-457200" algn="ctr" eaLnBrk="0" fontAlgn="auto" hangingPunct="0">
              <a:lnSpc>
                <a:spcPct val="100000"/>
              </a:lnSpc>
              <a:spcBef>
                <a:spcPts val="0"/>
              </a:spcBef>
              <a:spcAft>
                <a:spcPts val="0"/>
              </a:spcAft>
              <a:buClrTx/>
              <a:buSzTx/>
              <a:buFontTx/>
              <a:buNone/>
            </a:pPr>
            <a:r>
              <a:rPr lang="en-US" altLang="zh-CN" sz="1600">
                <a:solidFill>
                  <a:prstClr val="black"/>
                </a:solidFill>
                <a:latin typeface="微软雅黑" pitchFamily="34" charset="-122"/>
                <a:ea typeface="微软雅黑" pitchFamily="34" charset="-122"/>
              </a:rPr>
              <a:t>MD5</a:t>
            </a:r>
          </a:p>
          <a:p>
            <a:pPr marL="457200" indent="-457200" algn="ctr" eaLnBrk="0" fontAlgn="auto" hangingPunct="0">
              <a:lnSpc>
                <a:spcPct val="100000"/>
              </a:lnSpc>
              <a:spcBef>
                <a:spcPts val="0"/>
              </a:spcBef>
              <a:spcAft>
                <a:spcPts val="0"/>
              </a:spcAft>
              <a:buClrTx/>
              <a:buSzTx/>
              <a:buFontTx/>
              <a:buNone/>
            </a:pPr>
            <a:r>
              <a:rPr lang="en-US" altLang="zh-CN" sz="1600">
                <a:solidFill>
                  <a:prstClr val="black"/>
                </a:solidFill>
                <a:latin typeface="微软雅黑" pitchFamily="34" charset="-122"/>
                <a:ea typeface="微软雅黑" pitchFamily="34" charset="-122"/>
              </a:rPr>
              <a:t>DH1</a:t>
            </a:r>
          </a:p>
          <a:p>
            <a:pPr marL="457200" indent="-457200" algn="ctr" eaLnBrk="0" fontAlgn="auto" hangingPunct="0">
              <a:lnSpc>
                <a:spcPct val="100000"/>
              </a:lnSpc>
              <a:spcBef>
                <a:spcPts val="0"/>
              </a:spcBef>
              <a:spcAft>
                <a:spcPts val="0"/>
              </a:spcAft>
              <a:buClrTx/>
              <a:buSzTx/>
              <a:buFontTx/>
              <a:buNone/>
            </a:pPr>
            <a:r>
              <a:rPr kumimoji="0" lang="en-US" altLang="zh-CN" sz="1600">
                <a:solidFill>
                  <a:prstClr val="black"/>
                </a:solidFill>
                <a:latin typeface="微软雅黑" pitchFamily="34" charset="-122"/>
                <a:ea typeface="微软雅黑" pitchFamily="34" charset="-122"/>
              </a:rPr>
              <a:t>Pre-share</a:t>
            </a:r>
          </a:p>
          <a:p>
            <a:pPr marL="457200" indent="-457200" algn="ctr" eaLnBrk="0" fontAlgn="auto" hangingPunct="0">
              <a:lnSpc>
                <a:spcPct val="100000"/>
              </a:lnSpc>
              <a:spcBef>
                <a:spcPts val="0"/>
              </a:spcBef>
              <a:spcAft>
                <a:spcPts val="0"/>
              </a:spcAft>
              <a:buClrTx/>
              <a:buSzTx/>
              <a:buFontTx/>
              <a:buNone/>
            </a:pPr>
            <a:r>
              <a:rPr kumimoji="0" lang="en-US" altLang="zh-CN" sz="1600">
                <a:solidFill>
                  <a:prstClr val="black"/>
                </a:solidFill>
                <a:latin typeface="微软雅黑" pitchFamily="34" charset="-122"/>
                <a:ea typeface="微软雅黑" pitchFamily="34" charset="-122"/>
              </a:rPr>
              <a:t>lifetime</a:t>
            </a:r>
          </a:p>
        </p:txBody>
      </p:sp>
      <p:sp>
        <p:nvSpPr>
          <p:cNvPr id="48" name="Rectangle 4"/>
          <p:cNvSpPr>
            <a:spLocks noChangeArrowheads="1"/>
          </p:cNvSpPr>
          <p:nvPr/>
        </p:nvSpPr>
        <p:spPr bwMode="auto">
          <a:xfrm>
            <a:off x="5795963" y="2891234"/>
            <a:ext cx="1296987" cy="1512887"/>
          </a:xfrm>
          <a:prstGeom prst="rect">
            <a:avLst/>
          </a:prstGeom>
          <a:solidFill>
            <a:srgbClr val="99CC00">
              <a:alpha val="50195"/>
            </a:srgbClr>
          </a:solidFill>
          <a:ln w="25400">
            <a:solidFill>
              <a:srgbClr val="99CC00"/>
            </a:solidFill>
            <a:miter lim="800000"/>
            <a:headEnd/>
            <a:tailEnd/>
          </a:ln>
        </p:spPr>
        <p:txBody>
          <a:bodyPr wrap="none" tIns="0" rIns="0" bIns="0" anchor="ctr"/>
          <a:lstStyle/>
          <a:p>
            <a:pPr marL="457200" indent="-457200" algn="ctr" eaLnBrk="0" fontAlgn="auto" hangingPunct="0">
              <a:lnSpc>
                <a:spcPct val="100000"/>
              </a:lnSpc>
              <a:spcBef>
                <a:spcPts val="0"/>
              </a:spcBef>
              <a:spcAft>
                <a:spcPts val="0"/>
              </a:spcAft>
              <a:buClrTx/>
              <a:buSzTx/>
              <a:buFontTx/>
              <a:buNone/>
            </a:pPr>
            <a:r>
              <a:rPr lang="en-US" altLang="zh-CN" sz="1600" dirty="0">
                <a:solidFill>
                  <a:prstClr val="black"/>
                </a:solidFill>
                <a:latin typeface="微软雅黑" pitchFamily="34" charset="-122"/>
                <a:ea typeface="微软雅黑" pitchFamily="34" charset="-122"/>
              </a:rPr>
              <a:t>Policy 15</a:t>
            </a:r>
          </a:p>
          <a:p>
            <a:pPr marL="457200" indent="-457200" algn="ctr" eaLnBrk="0" fontAlgn="auto" hangingPunct="0">
              <a:lnSpc>
                <a:spcPct val="100000"/>
              </a:lnSpc>
              <a:spcBef>
                <a:spcPts val="0"/>
              </a:spcBef>
              <a:spcAft>
                <a:spcPts val="0"/>
              </a:spcAft>
              <a:buClrTx/>
              <a:buSzTx/>
              <a:buFontTx/>
              <a:buNone/>
            </a:pPr>
            <a:r>
              <a:rPr lang="en-US" altLang="zh-CN" sz="1600" dirty="0">
                <a:solidFill>
                  <a:prstClr val="black"/>
                </a:solidFill>
                <a:latin typeface="微软雅黑" pitchFamily="34" charset="-122"/>
                <a:ea typeface="微软雅黑" pitchFamily="34" charset="-122"/>
              </a:rPr>
              <a:t>DES</a:t>
            </a:r>
          </a:p>
          <a:p>
            <a:pPr marL="457200" indent="-457200" algn="ctr" eaLnBrk="0" fontAlgn="auto" hangingPunct="0">
              <a:lnSpc>
                <a:spcPct val="100000"/>
              </a:lnSpc>
              <a:spcBef>
                <a:spcPts val="0"/>
              </a:spcBef>
              <a:spcAft>
                <a:spcPts val="0"/>
              </a:spcAft>
              <a:buClrTx/>
              <a:buSzTx/>
              <a:buFontTx/>
              <a:buNone/>
            </a:pPr>
            <a:r>
              <a:rPr lang="en-US" altLang="zh-CN" sz="1600" dirty="0">
                <a:solidFill>
                  <a:prstClr val="black"/>
                </a:solidFill>
                <a:latin typeface="微软雅黑" pitchFamily="34" charset="-122"/>
                <a:ea typeface="微软雅黑" pitchFamily="34" charset="-122"/>
              </a:rPr>
              <a:t>MD5</a:t>
            </a:r>
          </a:p>
          <a:p>
            <a:pPr marL="457200" indent="-457200" algn="ctr" eaLnBrk="0" fontAlgn="auto" hangingPunct="0">
              <a:lnSpc>
                <a:spcPct val="100000"/>
              </a:lnSpc>
              <a:spcBef>
                <a:spcPts val="0"/>
              </a:spcBef>
              <a:spcAft>
                <a:spcPts val="0"/>
              </a:spcAft>
              <a:buClrTx/>
              <a:buSzTx/>
              <a:buFontTx/>
              <a:buNone/>
            </a:pPr>
            <a:r>
              <a:rPr lang="en-US" altLang="zh-CN" sz="1600" dirty="0">
                <a:solidFill>
                  <a:prstClr val="black"/>
                </a:solidFill>
                <a:latin typeface="微软雅黑" pitchFamily="34" charset="-122"/>
                <a:ea typeface="微软雅黑" pitchFamily="34" charset="-122"/>
              </a:rPr>
              <a:t>DH1</a:t>
            </a:r>
          </a:p>
          <a:p>
            <a:pPr marL="457200" indent="-457200" algn="ctr" eaLnBrk="0" fontAlgn="auto" hangingPunct="0">
              <a:lnSpc>
                <a:spcPct val="100000"/>
              </a:lnSpc>
              <a:spcBef>
                <a:spcPts val="0"/>
              </a:spcBef>
              <a:spcAft>
                <a:spcPts val="0"/>
              </a:spcAft>
              <a:buClrTx/>
              <a:buSzTx/>
              <a:buFontTx/>
              <a:buNone/>
            </a:pPr>
            <a:r>
              <a:rPr kumimoji="0" lang="en-US" altLang="zh-CN" sz="1600" dirty="0">
                <a:solidFill>
                  <a:prstClr val="black"/>
                </a:solidFill>
                <a:latin typeface="微软雅黑" pitchFamily="34" charset="-122"/>
                <a:ea typeface="微软雅黑" pitchFamily="34" charset="-122"/>
              </a:rPr>
              <a:t>Pre-share</a:t>
            </a:r>
          </a:p>
          <a:p>
            <a:pPr marL="457200" indent="-457200" algn="ctr" eaLnBrk="0" fontAlgn="auto" hangingPunct="0">
              <a:lnSpc>
                <a:spcPct val="100000"/>
              </a:lnSpc>
              <a:spcBef>
                <a:spcPts val="0"/>
              </a:spcBef>
              <a:spcAft>
                <a:spcPts val="0"/>
              </a:spcAft>
              <a:buClrTx/>
              <a:buSzTx/>
              <a:buFontTx/>
              <a:buNone/>
            </a:pPr>
            <a:r>
              <a:rPr kumimoji="0" lang="en-US" altLang="zh-CN" sz="1600" dirty="0">
                <a:solidFill>
                  <a:prstClr val="black"/>
                </a:solidFill>
                <a:latin typeface="微软雅黑" pitchFamily="34" charset="-122"/>
                <a:ea typeface="微软雅黑" pitchFamily="34" charset="-122"/>
              </a:rPr>
              <a:t>lifetime</a:t>
            </a:r>
          </a:p>
        </p:txBody>
      </p:sp>
      <p:pic>
        <p:nvPicPr>
          <p:cNvPr id="49" name="Picture 5"/>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24075" y="2316559"/>
            <a:ext cx="825500"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50" name="Picture 6"/>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11863" y="2316559"/>
            <a:ext cx="825500"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51" name="Line 7"/>
          <p:cNvSpPr>
            <a:spLocks noChangeShapeType="1"/>
          </p:cNvSpPr>
          <p:nvPr/>
        </p:nvSpPr>
        <p:spPr bwMode="auto">
          <a:xfrm>
            <a:off x="2916238" y="2532459"/>
            <a:ext cx="3095625" cy="0"/>
          </a:xfrm>
          <a:prstGeom prst="line">
            <a:avLst/>
          </a:prstGeom>
          <a:noFill/>
          <a:ln w="25400">
            <a:solidFill>
              <a:sysClr val="windowText" lastClr="000000"/>
            </a:solidFill>
            <a:round/>
            <a:headEnd/>
            <a:tailEnd/>
          </a:ln>
          <a:extLst>
            <a:ext uri="{909E8E84-426E-40DD-AFC4-6F175D3DCCD1}">
              <a14:hiddenFill xmlns:a14="http://schemas.microsoft.com/office/drawing/2010/main">
                <a:noFill/>
              </a14:hiddenFill>
            </a:ext>
          </a:extLst>
        </p:spPr>
        <p:txBody>
          <a:bodyPr tIns="0" rIns="0" bIns="0" anchor="ct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ndara"/>
              <a:ea typeface="华文楷体" panose="02010600040101010101" pitchFamily="2" charset="-122"/>
            </a:endParaRPr>
          </a:p>
        </p:txBody>
      </p:sp>
      <p:sp>
        <p:nvSpPr>
          <p:cNvPr id="52" name="Text Box 8"/>
          <p:cNvSpPr txBox="1">
            <a:spLocks noChangeArrowheads="1"/>
          </p:cNvSpPr>
          <p:nvPr/>
        </p:nvSpPr>
        <p:spPr bwMode="auto">
          <a:xfrm>
            <a:off x="1619250" y="2027634"/>
            <a:ext cx="18002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tIns="0" rIns="0" bIns="0">
            <a:spAutoFit/>
          </a:bodyPr>
          <a:lstStyle>
            <a:lvl1pPr marL="457200" indent="-457200"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fontAlgn="auto">
              <a:lnSpc>
                <a:spcPct val="100000"/>
              </a:lnSpc>
              <a:spcBef>
                <a:spcPct val="50000"/>
              </a:spcBef>
              <a:spcAft>
                <a:spcPts val="0"/>
              </a:spcAft>
              <a:buClrTx/>
              <a:buSzTx/>
              <a:buFontTx/>
              <a:buNone/>
            </a:pPr>
            <a:r>
              <a:rPr lang="en-US" altLang="zh-CN" sz="2000">
                <a:solidFill>
                  <a:prstClr val="black"/>
                </a:solidFill>
                <a:latin typeface="微软雅黑" pitchFamily="34" charset="-122"/>
                <a:ea typeface="微软雅黑" pitchFamily="34" charset="-122"/>
              </a:rPr>
              <a:t>Router A</a:t>
            </a:r>
          </a:p>
        </p:txBody>
      </p:sp>
      <p:sp>
        <p:nvSpPr>
          <p:cNvPr id="53" name="Text Box 9"/>
          <p:cNvSpPr txBox="1">
            <a:spLocks noChangeArrowheads="1"/>
          </p:cNvSpPr>
          <p:nvPr/>
        </p:nvSpPr>
        <p:spPr bwMode="auto">
          <a:xfrm>
            <a:off x="5508625" y="2027634"/>
            <a:ext cx="18002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tIns="0" rIns="0" bIns="0">
            <a:spAutoFit/>
          </a:bodyPr>
          <a:lstStyle>
            <a:lvl1pPr marL="457200" indent="-457200"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fontAlgn="auto">
              <a:lnSpc>
                <a:spcPct val="100000"/>
              </a:lnSpc>
              <a:spcBef>
                <a:spcPct val="50000"/>
              </a:spcBef>
              <a:spcAft>
                <a:spcPts val="0"/>
              </a:spcAft>
              <a:buClrTx/>
              <a:buSzTx/>
              <a:buFontTx/>
              <a:buNone/>
            </a:pPr>
            <a:r>
              <a:rPr lang="en-US" altLang="zh-CN" sz="2000">
                <a:solidFill>
                  <a:prstClr val="black"/>
                </a:solidFill>
                <a:latin typeface="微软雅黑" pitchFamily="34" charset="-122"/>
                <a:ea typeface="微软雅黑" pitchFamily="34" charset="-122"/>
              </a:rPr>
              <a:t>Router B</a:t>
            </a:r>
          </a:p>
        </p:txBody>
      </p:sp>
      <p:sp>
        <p:nvSpPr>
          <p:cNvPr id="54" name="Line 10"/>
          <p:cNvSpPr>
            <a:spLocks noChangeShapeType="1"/>
          </p:cNvSpPr>
          <p:nvPr/>
        </p:nvSpPr>
        <p:spPr bwMode="auto">
          <a:xfrm>
            <a:off x="1763713" y="2532459"/>
            <a:ext cx="358775" cy="0"/>
          </a:xfrm>
          <a:prstGeom prst="line">
            <a:avLst/>
          </a:prstGeom>
          <a:noFill/>
          <a:ln w="25400">
            <a:solidFill>
              <a:sysClr val="windowText" lastClr="000000"/>
            </a:solidFill>
            <a:round/>
            <a:headEnd/>
            <a:tailEnd/>
          </a:ln>
          <a:extLst>
            <a:ext uri="{909E8E84-426E-40DD-AFC4-6F175D3DCCD1}">
              <a14:hiddenFill xmlns:a14="http://schemas.microsoft.com/office/drawing/2010/main">
                <a:noFill/>
              </a14:hiddenFill>
            </a:ext>
          </a:extLst>
        </p:spPr>
        <p:txBody>
          <a:bodyPr tIns="0" rIns="0" bIns="0" anchor="ct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ndara"/>
              <a:ea typeface="华文楷体" panose="02010600040101010101" pitchFamily="2" charset="-122"/>
            </a:endParaRPr>
          </a:p>
        </p:txBody>
      </p:sp>
      <p:sp>
        <p:nvSpPr>
          <p:cNvPr id="55" name="Line 11"/>
          <p:cNvSpPr>
            <a:spLocks noChangeShapeType="1"/>
          </p:cNvSpPr>
          <p:nvPr/>
        </p:nvSpPr>
        <p:spPr bwMode="auto">
          <a:xfrm>
            <a:off x="6804025" y="2532459"/>
            <a:ext cx="358775" cy="0"/>
          </a:xfrm>
          <a:prstGeom prst="line">
            <a:avLst/>
          </a:prstGeom>
          <a:noFill/>
          <a:ln w="25400">
            <a:solidFill>
              <a:sysClr val="windowText" lastClr="000000"/>
            </a:solidFill>
            <a:round/>
            <a:headEnd/>
            <a:tailEnd/>
          </a:ln>
          <a:extLst>
            <a:ext uri="{909E8E84-426E-40DD-AFC4-6F175D3DCCD1}">
              <a14:hiddenFill xmlns:a14="http://schemas.microsoft.com/office/drawing/2010/main">
                <a:noFill/>
              </a14:hiddenFill>
            </a:ext>
          </a:extLst>
        </p:spPr>
        <p:txBody>
          <a:bodyPr tIns="0" rIns="0" bIns="0" anchor="ct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ndara"/>
              <a:ea typeface="华文楷体" panose="02010600040101010101" pitchFamily="2" charset="-122"/>
            </a:endParaRPr>
          </a:p>
        </p:txBody>
      </p:sp>
      <p:sp>
        <p:nvSpPr>
          <p:cNvPr id="56" name="Line 12"/>
          <p:cNvSpPr>
            <a:spLocks noChangeShapeType="1"/>
          </p:cNvSpPr>
          <p:nvPr/>
        </p:nvSpPr>
        <p:spPr bwMode="auto">
          <a:xfrm>
            <a:off x="1403350" y="2459434"/>
            <a:ext cx="358775" cy="0"/>
          </a:xfrm>
          <a:prstGeom prst="line">
            <a:avLst/>
          </a:prstGeom>
          <a:noFill/>
          <a:ln w="25400">
            <a:solidFill>
              <a:sysClr val="windowText" lastClr="000000"/>
            </a:solidFill>
            <a:round/>
            <a:headEnd/>
            <a:tailEnd/>
          </a:ln>
          <a:extLst>
            <a:ext uri="{909E8E84-426E-40DD-AFC4-6F175D3DCCD1}">
              <a14:hiddenFill xmlns:a14="http://schemas.microsoft.com/office/drawing/2010/main">
                <a:noFill/>
              </a14:hiddenFill>
            </a:ext>
          </a:extLst>
        </p:spPr>
        <p:txBody>
          <a:bodyPr tIns="0" rIns="0" bIns="0" anchor="ct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ndara"/>
              <a:ea typeface="华文楷体" panose="02010600040101010101" pitchFamily="2" charset="-122"/>
            </a:endParaRPr>
          </a:p>
        </p:txBody>
      </p:sp>
      <p:sp>
        <p:nvSpPr>
          <p:cNvPr id="57" name="Line 13"/>
          <p:cNvSpPr>
            <a:spLocks noChangeShapeType="1"/>
          </p:cNvSpPr>
          <p:nvPr/>
        </p:nvSpPr>
        <p:spPr bwMode="auto">
          <a:xfrm>
            <a:off x="7164388" y="2459434"/>
            <a:ext cx="358775" cy="0"/>
          </a:xfrm>
          <a:prstGeom prst="line">
            <a:avLst/>
          </a:prstGeom>
          <a:noFill/>
          <a:ln w="25400">
            <a:solidFill>
              <a:sysClr val="windowText" lastClr="000000"/>
            </a:solidFill>
            <a:round/>
            <a:headEnd/>
            <a:tailEnd/>
          </a:ln>
          <a:extLst>
            <a:ext uri="{909E8E84-426E-40DD-AFC4-6F175D3DCCD1}">
              <a14:hiddenFill xmlns:a14="http://schemas.microsoft.com/office/drawing/2010/main">
                <a:noFill/>
              </a14:hiddenFill>
            </a:ext>
          </a:extLst>
        </p:spPr>
        <p:txBody>
          <a:bodyPr tIns="0" rIns="0" bIns="0" anchor="ct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ndara"/>
              <a:ea typeface="华文楷体" panose="02010600040101010101" pitchFamily="2" charset="-122"/>
            </a:endParaRPr>
          </a:p>
        </p:txBody>
      </p:sp>
      <p:sp>
        <p:nvSpPr>
          <p:cNvPr id="58" name="Line 14"/>
          <p:cNvSpPr>
            <a:spLocks noChangeShapeType="1"/>
          </p:cNvSpPr>
          <p:nvPr/>
        </p:nvSpPr>
        <p:spPr bwMode="auto">
          <a:xfrm rot="-5400000">
            <a:off x="1584325" y="2495947"/>
            <a:ext cx="358775" cy="0"/>
          </a:xfrm>
          <a:prstGeom prst="line">
            <a:avLst/>
          </a:prstGeom>
          <a:noFill/>
          <a:ln w="25400">
            <a:solidFill>
              <a:sysClr val="windowText" lastClr="000000"/>
            </a:solidFill>
            <a:round/>
            <a:headEnd/>
            <a:tailEnd/>
          </a:ln>
          <a:extLst>
            <a:ext uri="{909E8E84-426E-40DD-AFC4-6F175D3DCCD1}">
              <a14:hiddenFill xmlns:a14="http://schemas.microsoft.com/office/drawing/2010/main">
                <a:noFill/>
              </a14:hiddenFill>
            </a:ext>
          </a:extLst>
        </p:spPr>
        <p:txBody>
          <a:bodyPr tIns="0" rIns="0" bIns="0" anchor="ct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ndara"/>
              <a:ea typeface="华文楷体" panose="02010600040101010101" pitchFamily="2" charset="-122"/>
            </a:endParaRPr>
          </a:p>
        </p:txBody>
      </p:sp>
      <p:sp>
        <p:nvSpPr>
          <p:cNvPr id="59" name="Line 15"/>
          <p:cNvSpPr>
            <a:spLocks noChangeShapeType="1"/>
          </p:cNvSpPr>
          <p:nvPr/>
        </p:nvSpPr>
        <p:spPr bwMode="auto">
          <a:xfrm rot="-5400000">
            <a:off x="6985000" y="2495947"/>
            <a:ext cx="358775" cy="0"/>
          </a:xfrm>
          <a:prstGeom prst="line">
            <a:avLst/>
          </a:prstGeom>
          <a:noFill/>
          <a:ln w="25400">
            <a:solidFill>
              <a:sysClr val="windowText" lastClr="000000"/>
            </a:solidFill>
            <a:round/>
            <a:headEnd/>
            <a:tailEnd/>
          </a:ln>
          <a:extLst>
            <a:ext uri="{909E8E84-426E-40DD-AFC4-6F175D3DCCD1}">
              <a14:hiddenFill xmlns:a14="http://schemas.microsoft.com/office/drawing/2010/main">
                <a:noFill/>
              </a14:hiddenFill>
            </a:ext>
          </a:extLst>
        </p:spPr>
        <p:txBody>
          <a:bodyPr tIns="0" rIns="0" bIns="0" anchor="ct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ndara"/>
              <a:ea typeface="华文楷体" panose="02010600040101010101" pitchFamily="2" charset="-122"/>
            </a:endParaRPr>
          </a:p>
        </p:txBody>
      </p:sp>
      <p:pic>
        <p:nvPicPr>
          <p:cNvPr id="60" name="Picture 16"/>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27088" y="2027634"/>
            <a:ext cx="606425" cy="687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61" name="Picture 17"/>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7451725" y="2027634"/>
            <a:ext cx="606425" cy="687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62" name="Text Box 18"/>
          <p:cNvSpPr txBox="1">
            <a:spLocks noChangeArrowheads="1"/>
          </p:cNvSpPr>
          <p:nvPr/>
        </p:nvSpPr>
        <p:spPr bwMode="auto">
          <a:xfrm>
            <a:off x="539750" y="2675334"/>
            <a:ext cx="10080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tIns="0" rIns="0" bIns="0">
            <a:spAutoFit/>
          </a:bodyPr>
          <a:lstStyle>
            <a:lvl1pPr marL="457200" indent="-457200"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fontAlgn="auto">
              <a:lnSpc>
                <a:spcPct val="100000"/>
              </a:lnSpc>
              <a:spcBef>
                <a:spcPct val="50000"/>
              </a:spcBef>
              <a:spcAft>
                <a:spcPts val="0"/>
              </a:spcAft>
              <a:buClrTx/>
              <a:buSzTx/>
              <a:buFontTx/>
              <a:buNone/>
            </a:pPr>
            <a:r>
              <a:rPr lang="en-US" altLang="zh-CN" sz="2000">
                <a:solidFill>
                  <a:prstClr val="black"/>
                </a:solidFill>
                <a:latin typeface="微软雅黑" pitchFamily="34" charset="-122"/>
                <a:ea typeface="微软雅黑" pitchFamily="34" charset="-122"/>
              </a:rPr>
              <a:t>host A</a:t>
            </a:r>
          </a:p>
        </p:txBody>
      </p:sp>
      <p:sp>
        <p:nvSpPr>
          <p:cNvPr id="63" name="Text Box 19"/>
          <p:cNvSpPr txBox="1">
            <a:spLocks noChangeArrowheads="1"/>
          </p:cNvSpPr>
          <p:nvPr/>
        </p:nvSpPr>
        <p:spPr bwMode="auto">
          <a:xfrm>
            <a:off x="7380288" y="2675334"/>
            <a:ext cx="10080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tIns="0" rIns="0" bIns="0">
            <a:spAutoFit/>
          </a:bodyPr>
          <a:lstStyle>
            <a:lvl1pPr marL="457200" indent="-457200"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fontAlgn="auto">
              <a:lnSpc>
                <a:spcPct val="100000"/>
              </a:lnSpc>
              <a:spcBef>
                <a:spcPct val="50000"/>
              </a:spcBef>
              <a:spcAft>
                <a:spcPts val="0"/>
              </a:spcAft>
              <a:buClrTx/>
              <a:buSzTx/>
              <a:buFontTx/>
              <a:buNone/>
            </a:pPr>
            <a:r>
              <a:rPr lang="en-US" altLang="zh-CN" sz="2000">
                <a:solidFill>
                  <a:prstClr val="black"/>
                </a:solidFill>
                <a:latin typeface="微软雅黑" pitchFamily="34" charset="-122"/>
                <a:ea typeface="微软雅黑" pitchFamily="34" charset="-122"/>
              </a:rPr>
              <a:t>host B</a:t>
            </a:r>
          </a:p>
        </p:txBody>
      </p:sp>
      <p:sp>
        <p:nvSpPr>
          <p:cNvPr id="64" name="Rectangle 20"/>
          <p:cNvSpPr>
            <a:spLocks noChangeArrowheads="1"/>
          </p:cNvSpPr>
          <p:nvPr/>
        </p:nvSpPr>
        <p:spPr bwMode="auto">
          <a:xfrm>
            <a:off x="1835150" y="4548584"/>
            <a:ext cx="1296988" cy="1512887"/>
          </a:xfrm>
          <a:prstGeom prst="rect">
            <a:avLst/>
          </a:prstGeom>
          <a:solidFill>
            <a:srgbClr val="99CCFF">
              <a:alpha val="50195"/>
            </a:srgbClr>
          </a:solidFill>
          <a:ln w="25400" algn="ctr">
            <a:solidFill>
              <a:srgbClr val="99CCFF"/>
            </a:solidFill>
            <a:miter lim="800000"/>
            <a:headEnd/>
            <a:tailEnd/>
          </a:ln>
        </p:spPr>
        <p:txBody>
          <a:bodyPr wrap="none" tIns="0" rIns="0" bIns="0" anchor="ctr"/>
          <a:lstStyle/>
          <a:p>
            <a:pPr marL="457200" indent="-457200" algn="ctr" eaLnBrk="0" fontAlgn="auto" hangingPunct="0">
              <a:lnSpc>
                <a:spcPct val="100000"/>
              </a:lnSpc>
              <a:spcBef>
                <a:spcPts val="0"/>
              </a:spcBef>
              <a:spcAft>
                <a:spcPts val="0"/>
              </a:spcAft>
              <a:buClrTx/>
              <a:buSzTx/>
              <a:buFontTx/>
              <a:buNone/>
            </a:pPr>
            <a:r>
              <a:rPr lang="en-US" altLang="zh-CN" sz="1600" dirty="0">
                <a:solidFill>
                  <a:prstClr val="black"/>
                </a:solidFill>
                <a:latin typeface="微软雅黑" pitchFamily="34" charset="-122"/>
                <a:ea typeface="微软雅黑" pitchFamily="34" charset="-122"/>
              </a:rPr>
              <a:t>Policy 20</a:t>
            </a:r>
          </a:p>
          <a:p>
            <a:pPr marL="457200" indent="-457200" algn="ctr" eaLnBrk="0" fontAlgn="auto" hangingPunct="0">
              <a:lnSpc>
                <a:spcPct val="100000"/>
              </a:lnSpc>
              <a:spcBef>
                <a:spcPts val="0"/>
              </a:spcBef>
              <a:spcAft>
                <a:spcPts val="0"/>
              </a:spcAft>
              <a:buClrTx/>
              <a:buSzTx/>
              <a:buFontTx/>
              <a:buNone/>
            </a:pPr>
            <a:r>
              <a:rPr lang="en-US" altLang="zh-CN" sz="1600" dirty="0">
                <a:solidFill>
                  <a:prstClr val="black"/>
                </a:solidFill>
                <a:latin typeface="微软雅黑" pitchFamily="34" charset="-122"/>
                <a:ea typeface="微软雅黑" pitchFamily="34" charset="-122"/>
              </a:rPr>
              <a:t>3DES</a:t>
            </a:r>
          </a:p>
          <a:p>
            <a:pPr marL="457200" indent="-457200" algn="ctr" eaLnBrk="0" fontAlgn="auto" hangingPunct="0">
              <a:lnSpc>
                <a:spcPct val="100000"/>
              </a:lnSpc>
              <a:spcBef>
                <a:spcPts val="0"/>
              </a:spcBef>
              <a:spcAft>
                <a:spcPts val="0"/>
              </a:spcAft>
              <a:buClrTx/>
              <a:buSzTx/>
              <a:buFontTx/>
              <a:buNone/>
            </a:pPr>
            <a:r>
              <a:rPr lang="en-US" altLang="zh-CN" sz="1600" dirty="0">
                <a:solidFill>
                  <a:prstClr val="black"/>
                </a:solidFill>
                <a:latin typeface="微软雅黑" pitchFamily="34" charset="-122"/>
                <a:ea typeface="微软雅黑" pitchFamily="34" charset="-122"/>
              </a:rPr>
              <a:t>SHA</a:t>
            </a:r>
          </a:p>
          <a:p>
            <a:pPr marL="457200" indent="-457200" algn="ctr" eaLnBrk="0" fontAlgn="auto" hangingPunct="0">
              <a:lnSpc>
                <a:spcPct val="100000"/>
              </a:lnSpc>
              <a:spcBef>
                <a:spcPts val="0"/>
              </a:spcBef>
              <a:spcAft>
                <a:spcPts val="0"/>
              </a:spcAft>
              <a:buClrTx/>
              <a:buSzTx/>
              <a:buFontTx/>
              <a:buNone/>
            </a:pPr>
            <a:r>
              <a:rPr lang="en-US" altLang="zh-CN" sz="1600" dirty="0">
                <a:solidFill>
                  <a:prstClr val="black"/>
                </a:solidFill>
                <a:latin typeface="微软雅黑" pitchFamily="34" charset="-122"/>
                <a:ea typeface="微软雅黑" pitchFamily="34" charset="-122"/>
              </a:rPr>
              <a:t>DH1</a:t>
            </a:r>
          </a:p>
          <a:p>
            <a:pPr marL="457200" indent="-457200" algn="ctr" eaLnBrk="0" fontAlgn="auto" hangingPunct="0">
              <a:lnSpc>
                <a:spcPct val="100000"/>
              </a:lnSpc>
              <a:spcBef>
                <a:spcPts val="0"/>
              </a:spcBef>
              <a:spcAft>
                <a:spcPts val="0"/>
              </a:spcAft>
              <a:buClrTx/>
              <a:buSzTx/>
              <a:buFontTx/>
              <a:buNone/>
            </a:pPr>
            <a:r>
              <a:rPr kumimoji="0" lang="en-US" altLang="zh-CN" sz="1600" dirty="0">
                <a:solidFill>
                  <a:prstClr val="black"/>
                </a:solidFill>
                <a:latin typeface="微软雅黑" pitchFamily="34" charset="-122"/>
                <a:ea typeface="微软雅黑" pitchFamily="34" charset="-122"/>
              </a:rPr>
              <a:t>Pre-share</a:t>
            </a:r>
          </a:p>
          <a:p>
            <a:pPr marL="457200" indent="-457200" algn="ctr" eaLnBrk="0" fontAlgn="auto" hangingPunct="0">
              <a:lnSpc>
                <a:spcPct val="100000"/>
              </a:lnSpc>
              <a:spcBef>
                <a:spcPts val="0"/>
              </a:spcBef>
              <a:spcAft>
                <a:spcPts val="0"/>
              </a:spcAft>
              <a:buClrTx/>
              <a:buSzTx/>
              <a:buFontTx/>
              <a:buNone/>
            </a:pPr>
            <a:r>
              <a:rPr kumimoji="0" lang="en-US" altLang="zh-CN" sz="1600" dirty="0">
                <a:solidFill>
                  <a:prstClr val="black"/>
                </a:solidFill>
                <a:latin typeface="微软雅黑" pitchFamily="34" charset="-122"/>
                <a:ea typeface="微软雅黑" pitchFamily="34" charset="-122"/>
              </a:rPr>
              <a:t>lifetime</a:t>
            </a:r>
          </a:p>
        </p:txBody>
      </p:sp>
      <p:sp>
        <p:nvSpPr>
          <p:cNvPr id="65" name="Rectangle 21"/>
          <p:cNvSpPr>
            <a:spLocks noChangeArrowheads="1"/>
          </p:cNvSpPr>
          <p:nvPr/>
        </p:nvSpPr>
        <p:spPr bwMode="auto">
          <a:xfrm>
            <a:off x="5795963" y="4548584"/>
            <a:ext cx="1296987" cy="1512887"/>
          </a:xfrm>
          <a:prstGeom prst="rect">
            <a:avLst/>
          </a:prstGeom>
          <a:solidFill>
            <a:srgbClr val="99CC00">
              <a:alpha val="50195"/>
            </a:srgbClr>
          </a:solidFill>
          <a:ln w="25400">
            <a:solidFill>
              <a:srgbClr val="99CC00"/>
            </a:solidFill>
            <a:miter lim="800000"/>
            <a:headEnd/>
            <a:tailEnd/>
          </a:ln>
        </p:spPr>
        <p:txBody>
          <a:bodyPr wrap="none" tIns="0" rIns="0" bIns="0" anchor="ctr"/>
          <a:lstStyle/>
          <a:p>
            <a:pPr marL="457200" indent="-457200" algn="ctr" eaLnBrk="0" fontAlgn="auto" hangingPunct="0">
              <a:lnSpc>
                <a:spcPct val="100000"/>
              </a:lnSpc>
              <a:spcBef>
                <a:spcPts val="0"/>
              </a:spcBef>
              <a:spcAft>
                <a:spcPts val="0"/>
              </a:spcAft>
              <a:buClrTx/>
              <a:buSzTx/>
              <a:buFontTx/>
              <a:buNone/>
            </a:pPr>
            <a:r>
              <a:rPr lang="en-US" altLang="zh-CN" sz="1600" dirty="0">
                <a:solidFill>
                  <a:prstClr val="black"/>
                </a:solidFill>
                <a:latin typeface="微软雅黑" pitchFamily="34" charset="-122"/>
                <a:ea typeface="微软雅黑" pitchFamily="34" charset="-122"/>
              </a:rPr>
              <a:t>Policy 25</a:t>
            </a:r>
          </a:p>
          <a:p>
            <a:pPr marL="457200" indent="-457200" algn="ctr" eaLnBrk="0" fontAlgn="auto" hangingPunct="0">
              <a:lnSpc>
                <a:spcPct val="100000"/>
              </a:lnSpc>
              <a:spcBef>
                <a:spcPts val="0"/>
              </a:spcBef>
              <a:spcAft>
                <a:spcPts val="0"/>
              </a:spcAft>
              <a:buClrTx/>
              <a:buSzTx/>
              <a:buFontTx/>
              <a:buNone/>
            </a:pPr>
            <a:r>
              <a:rPr lang="en-US" altLang="zh-CN" sz="1600" dirty="0">
                <a:solidFill>
                  <a:prstClr val="black"/>
                </a:solidFill>
                <a:latin typeface="微软雅黑" pitchFamily="34" charset="-122"/>
                <a:ea typeface="微软雅黑" pitchFamily="34" charset="-122"/>
              </a:rPr>
              <a:t>3DES</a:t>
            </a:r>
          </a:p>
          <a:p>
            <a:pPr marL="457200" indent="-457200" algn="ctr" eaLnBrk="0" fontAlgn="auto" hangingPunct="0">
              <a:lnSpc>
                <a:spcPct val="100000"/>
              </a:lnSpc>
              <a:spcBef>
                <a:spcPts val="0"/>
              </a:spcBef>
              <a:spcAft>
                <a:spcPts val="0"/>
              </a:spcAft>
              <a:buClrTx/>
              <a:buSzTx/>
              <a:buFontTx/>
              <a:buNone/>
            </a:pPr>
            <a:r>
              <a:rPr lang="en-US" altLang="zh-CN" sz="1600" dirty="0">
                <a:solidFill>
                  <a:prstClr val="black"/>
                </a:solidFill>
                <a:latin typeface="微软雅黑" pitchFamily="34" charset="-122"/>
                <a:ea typeface="微软雅黑" pitchFamily="34" charset="-122"/>
              </a:rPr>
              <a:t>SHA</a:t>
            </a:r>
          </a:p>
          <a:p>
            <a:pPr marL="457200" indent="-457200" algn="ctr" eaLnBrk="0" fontAlgn="auto" hangingPunct="0">
              <a:lnSpc>
                <a:spcPct val="100000"/>
              </a:lnSpc>
              <a:spcBef>
                <a:spcPts val="0"/>
              </a:spcBef>
              <a:spcAft>
                <a:spcPts val="0"/>
              </a:spcAft>
              <a:buClrTx/>
              <a:buSzTx/>
              <a:buFontTx/>
              <a:buNone/>
            </a:pPr>
            <a:r>
              <a:rPr lang="en-US" altLang="zh-CN" sz="1600" dirty="0">
                <a:solidFill>
                  <a:prstClr val="black"/>
                </a:solidFill>
                <a:latin typeface="微软雅黑" pitchFamily="34" charset="-122"/>
                <a:ea typeface="微软雅黑" pitchFamily="34" charset="-122"/>
              </a:rPr>
              <a:t>DH2</a:t>
            </a:r>
          </a:p>
          <a:p>
            <a:pPr marL="457200" indent="-457200" algn="ctr" eaLnBrk="0" fontAlgn="auto" hangingPunct="0">
              <a:lnSpc>
                <a:spcPct val="100000"/>
              </a:lnSpc>
              <a:spcBef>
                <a:spcPts val="0"/>
              </a:spcBef>
              <a:spcAft>
                <a:spcPts val="0"/>
              </a:spcAft>
              <a:buClrTx/>
              <a:buSzTx/>
              <a:buFontTx/>
              <a:buNone/>
            </a:pPr>
            <a:r>
              <a:rPr kumimoji="0" lang="en-US" altLang="zh-CN" sz="1600" dirty="0">
                <a:solidFill>
                  <a:prstClr val="black"/>
                </a:solidFill>
                <a:latin typeface="微软雅黑" pitchFamily="34" charset="-122"/>
                <a:ea typeface="微软雅黑" pitchFamily="34" charset="-122"/>
              </a:rPr>
              <a:t>Pre-share</a:t>
            </a:r>
          </a:p>
          <a:p>
            <a:pPr marL="457200" indent="-457200" algn="ctr" eaLnBrk="0" fontAlgn="auto" hangingPunct="0">
              <a:lnSpc>
                <a:spcPct val="100000"/>
              </a:lnSpc>
              <a:spcBef>
                <a:spcPts val="0"/>
              </a:spcBef>
              <a:spcAft>
                <a:spcPts val="0"/>
              </a:spcAft>
              <a:buClrTx/>
              <a:buSzTx/>
              <a:buFontTx/>
              <a:buNone/>
            </a:pPr>
            <a:r>
              <a:rPr kumimoji="0" lang="en-US" altLang="zh-CN" sz="1600" dirty="0">
                <a:solidFill>
                  <a:prstClr val="black"/>
                </a:solidFill>
                <a:latin typeface="微软雅黑" pitchFamily="34" charset="-122"/>
                <a:ea typeface="微软雅黑" pitchFamily="34" charset="-122"/>
              </a:rPr>
              <a:t>lifetime</a:t>
            </a:r>
          </a:p>
        </p:txBody>
      </p:sp>
      <p:sp>
        <p:nvSpPr>
          <p:cNvPr id="66" name="AutoShape 22"/>
          <p:cNvSpPr>
            <a:spLocks noChangeArrowheads="1"/>
          </p:cNvSpPr>
          <p:nvPr/>
        </p:nvSpPr>
        <p:spPr bwMode="auto">
          <a:xfrm>
            <a:off x="3132138" y="3396059"/>
            <a:ext cx="2663825" cy="144462"/>
          </a:xfrm>
          <a:prstGeom prst="leftRightArrow">
            <a:avLst>
              <a:gd name="adj1" fmla="val 50000"/>
              <a:gd name="adj2" fmla="val 368792"/>
            </a:avLst>
          </a:prstGeom>
          <a:noFill/>
          <a:ln w="6350">
            <a:solidFill>
              <a:sysClr val="windowText" lastClr="000000"/>
            </a:solidFill>
            <a:miter lim="800000"/>
            <a:headEnd/>
            <a:tailEnd/>
          </a:ln>
          <a:extLst>
            <a:ext uri="{909E8E84-426E-40DD-AFC4-6F175D3DCCD1}">
              <a14:hiddenFill xmlns:a14="http://schemas.microsoft.com/office/drawing/2010/main">
                <a:solidFill>
                  <a:srgbClr val="FFFFFF"/>
                </a:solidFill>
              </a14:hiddenFill>
            </a:ext>
          </a:extLst>
        </p:spPr>
        <p:txBody>
          <a:bodyPr wrap="none" tIns="0" rIns="0" bIns="0" anchor="ct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ndara"/>
              <a:ea typeface="华文楷体" panose="02010600040101010101" pitchFamily="2" charset="-122"/>
            </a:endParaRPr>
          </a:p>
        </p:txBody>
      </p:sp>
      <p:sp>
        <p:nvSpPr>
          <p:cNvPr id="67" name="Text Box 23"/>
          <p:cNvSpPr txBox="1">
            <a:spLocks noChangeArrowheads="1"/>
          </p:cNvSpPr>
          <p:nvPr/>
        </p:nvSpPr>
        <p:spPr bwMode="auto">
          <a:xfrm>
            <a:off x="3419475" y="3611959"/>
            <a:ext cx="2160588"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tIns="0" rIns="0" bIns="0">
            <a:spAutoFit/>
          </a:bodyPr>
          <a:lstStyle>
            <a:lvl1pPr marL="457200" indent="-457200"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l" fontAlgn="auto">
              <a:lnSpc>
                <a:spcPct val="100000"/>
              </a:lnSpc>
              <a:spcBef>
                <a:spcPct val="50000"/>
              </a:spcBef>
              <a:spcAft>
                <a:spcPts val="0"/>
              </a:spcAft>
              <a:buClrTx/>
              <a:buSzTx/>
              <a:buFontTx/>
              <a:buNone/>
            </a:pPr>
            <a:r>
              <a:rPr lang="zh-CN" altLang="en-US" sz="1600" b="1" dirty="0">
                <a:solidFill>
                  <a:prstClr val="black"/>
                </a:solidFill>
                <a:latin typeface="微软雅黑" pitchFamily="34" charset="-122"/>
                <a:ea typeface="微软雅黑" pitchFamily="34" charset="-122"/>
              </a:rPr>
              <a:t>双方找到相同的策略集</a:t>
            </a:r>
          </a:p>
        </p:txBody>
      </p:sp>
      <p:sp>
        <p:nvSpPr>
          <p:cNvPr id="68" name="Text Box 24"/>
          <p:cNvSpPr txBox="1">
            <a:spLocks noChangeArrowheads="1"/>
          </p:cNvSpPr>
          <p:nvPr/>
        </p:nvSpPr>
        <p:spPr bwMode="auto">
          <a:xfrm>
            <a:off x="684213" y="6275784"/>
            <a:ext cx="7488237"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tIns="0" rIns="0" bIns="0">
            <a:spAutoFit/>
          </a:bodyPr>
          <a:lstStyle>
            <a:lvl1pPr marL="457200" indent="-457200"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l" fontAlgn="auto">
              <a:lnSpc>
                <a:spcPct val="100000"/>
              </a:lnSpc>
              <a:spcBef>
                <a:spcPct val="50000"/>
              </a:spcBef>
              <a:spcAft>
                <a:spcPts val="0"/>
              </a:spcAft>
              <a:buClrTx/>
              <a:buSzTx/>
              <a:buFontTx/>
              <a:buBlip>
                <a:blip r:embed="rId5"/>
              </a:buBlip>
            </a:pPr>
            <a:r>
              <a:rPr lang="zh-CN" altLang="en-US" sz="2000" b="1" dirty="0">
                <a:solidFill>
                  <a:prstClr val="black"/>
                </a:solidFill>
                <a:latin typeface="微软雅黑" pitchFamily="34" charset="-122"/>
                <a:ea typeface="微软雅黑" pitchFamily="34" charset="-122"/>
              </a:rPr>
              <a:t>上述</a:t>
            </a:r>
            <a:r>
              <a:rPr lang="en-US" altLang="zh-CN" sz="2000" b="1" dirty="0">
                <a:solidFill>
                  <a:prstClr val="black"/>
                </a:solidFill>
                <a:latin typeface="微软雅黑" pitchFamily="34" charset="-122"/>
                <a:ea typeface="微软雅黑" pitchFamily="34" charset="-122"/>
              </a:rPr>
              <a:t>IKE</a:t>
            </a:r>
            <a:r>
              <a:rPr lang="zh-CN" altLang="en-US" sz="2000" b="1" dirty="0">
                <a:solidFill>
                  <a:prstClr val="black"/>
                </a:solidFill>
                <a:latin typeface="微软雅黑" pitchFamily="34" charset="-122"/>
                <a:ea typeface="微软雅黑" pitchFamily="34" charset="-122"/>
              </a:rPr>
              <a:t>参数组合成集合，称为</a:t>
            </a:r>
            <a:r>
              <a:rPr lang="en-US" altLang="zh-CN" sz="2000" b="1" u="sng" dirty="0">
                <a:solidFill>
                  <a:srgbClr val="4584D3"/>
                </a:solidFill>
                <a:latin typeface="微软雅黑" pitchFamily="34" charset="-122"/>
                <a:ea typeface="微软雅黑" pitchFamily="34" charset="-122"/>
              </a:rPr>
              <a:t>IKE policy</a:t>
            </a:r>
            <a:r>
              <a:rPr lang="zh-CN" altLang="en-US" sz="2000" b="1" dirty="0">
                <a:solidFill>
                  <a:prstClr val="black"/>
                </a:solidFill>
                <a:latin typeface="微软雅黑" pitchFamily="34" charset="-122"/>
                <a:ea typeface="微软雅黑" pitchFamily="34" charset="-122"/>
              </a:rPr>
              <a:t>。</a:t>
            </a:r>
            <a:r>
              <a:rPr lang="en-US" altLang="zh-CN" sz="2000" b="1" dirty="0">
                <a:solidFill>
                  <a:prstClr val="black"/>
                </a:solidFill>
                <a:latin typeface="微软雅黑" pitchFamily="34" charset="-122"/>
                <a:ea typeface="微软雅黑" pitchFamily="34" charset="-122"/>
              </a:rPr>
              <a:t>IKE</a:t>
            </a:r>
            <a:r>
              <a:rPr lang="zh-CN" altLang="en-US" sz="2000" b="1" dirty="0">
                <a:solidFill>
                  <a:prstClr val="black"/>
                </a:solidFill>
                <a:latin typeface="微软雅黑" pitchFamily="34" charset="-122"/>
                <a:ea typeface="微软雅黑" pitchFamily="34" charset="-122"/>
              </a:rPr>
              <a:t>协商就是要在通信双方之间找到相同的</a:t>
            </a:r>
            <a:r>
              <a:rPr lang="en-US" altLang="zh-CN" sz="2000" b="1" dirty="0">
                <a:solidFill>
                  <a:prstClr val="black"/>
                </a:solidFill>
                <a:latin typeface="微软雅黑" pitchFamily="34" charset="-122"/>
                <a:ea typeface="微软雅黑" pitchFamily="34" charset="-122"/>
              </a:rPr>
              <a:t>policy</a:t>
            </a:r>
            <a:r>
              <a:rPr lang="zh-CN" altLang="en-US" sz="2000" b="1" dirty="0">
                <a:solidFill>
                  <a:prstClr val="black"/>
                </a:solidFill>
                <a:latin typeface="微软雅黑" pitchFamily="34" charset="-122"/>
                <a:ea typeface="微软雅黑" pitchFamily="34" charset="-122"/>
              </a:rPr>
              <a:t>。</a:t>
            </a:r>
          </a:p>
        </p:txBody>
      </p:sp>
    </p:spTree>
    <p:extLst>
      <p:ext uri="{BB962C8B-B14F-4D97-AF65-F5344CB8AC3E}">
        <p14:creationId xmlns:p14="http://schemas.microsoft.com/office/powerpoint/2010/main" val="1567786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7"/>
                                        </p:tgtEl>
                                        <p:attrNameLst>
                                          <p:attrName>style.visibility</p:attrName>
                                        </p:attrNameLst>
                                      </p:cBhvr>
                                      <p:to>
                                        <p:strVal val="visible"/>
                                      </p:to>
                                    </p:set>
                                    <p:animEffect transition="in" filter="fade">
                                      <p:cBhvr>
                                        <p:cTn id="7" dur="500"/>
                                        <p:tgtEl>
                                          <p:spTgt spid="6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6"/>
                                        </p:tgtEl>
                                        <p:attrNameLst>
                                          <p:attrName>style.visibility</p:attrName>
                                        </p:attrNameLst>
                                      </p:cBhvr>
                                      <p:to>
                                        <p:strVal val="visible"/>
                                      </p:to>
                                    </p:set>
                                    <p:animEffect transition="in" filter="fade">
                                      <p:cBhvr>
                                        <p:cTn id="10" dur="500"/>
                                        <p:tgtEl>
                                          <p:spTgt spid="6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7"/>
                                        </p:tgtEl>
                                        <p:attrNameLst>
                                          <p:attrName>style.visibility</p:attrName>
                                        </p:attrNameLst>
                                      </p:cBhvr>
                                      <p:to>
                                        <p:strVal val="visible"/>
                                      </p:to>
                                    </p:set>
                                    <p:animEffect transition="in" filter="fade">
                                      <p:cBhvr>
                                        <p:cTn id="13" dur="500"/>
                                        <p:tgtEl>
                                          <p:spTgt spid="4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8"/>
                                        </p:tgtEl>
                                        <p:attrNameLst>
                                          <p:attrName>style.visibility</p:attrName>
                                        </p:attrNameLst>
                                      </p:cBhvr>
                                      <p:to>
                                        <p:strVal val="visible"/>
                                      </p:to>
                                    </p:set>
                                    <p:animEffect transition="in" filter="fade">
                                      <p:cBhvr>
                                        <p:cTn id="16" dur="500"/>
                                        <p:tgtEl>
                                          <p:spTgt spid="48"/>
                                        </p:tgtEl>
                                      </p:cBhvr>
                                    </p:animEffect>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64"/>
                                        </p:tgtEl>
                                        <p:attrNameLst>
                                          <p:attrName>style.visibility</p:attrName>
                                        </p:attrNameLst>
                                      </p:cBhvr>
                                      <p:to>
                                        <p:strVal val="visible"/>
                                      </p:to>
                                    </p:set>
                                    <p:animEffect transition="in" filter="fade">
                                      <p:cBhvr>
                                        <p:cTn id="21" dur="1000"/>
                                        <p:tgtEl>
                                          <p:spTgt spid="64"/>
                                        </p:tgtEl>
                                      </p:cBhvr>
                                    </p:animEffect>
                                    <p:anim calcmode="lin" valueType="num">
                                      <p:cBhvr>
                                        <p:cTn id="22" dur="1000" fill="hold"/>
                                        <p:tgtEl>
                                          <p:spTgt spid="64"/>
                                        </p:tgtEl>
                                        <p:attrNameLst>
                                          <p:attrName>ppt_x</p:attrName>
                                        </p:attrNameLst>
                                      </p:cBhvr>
                                      <p:tavLst>
                                        <p:tav tm="0">
                                          <p:val>
                                            <p:strVal val="#ppt_x"/>
                                          </p:val>
                                        </p:tav>
                                        <p:tav tm="100000">
                                          <p:val>
                                            <p:strVal val="#ppt_x"/>
                                          </p:val>
                                        </p:tav>
                                      </p:tavLst>
                                    </p:anim>
                                    <p:anim calcmode="lin" valueType="num">
                                      <p:cBhvr>
                                        <p:cTn id="23" dur="1000" fill="hold"/>
                                        <p:tgtEl>
                                          <p:spTgt spid="64"/>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0"/>
                                  </p:stCondLst>
                                  <p:childTnLst>
                                    <p:set>
                                      <p:cBhvr>
                                        <p:cTn id="25" dur="1" fill="hold">
                                          <p:stCondLst>
                                            <p:cond delay="0"/>
                                          </p:stCondLst>
                                        </p:cTn>
                                        <p:tgtEl>
                                          <p:spTgt spid="65"/>
                                        </p:tgtEl>
                                        <p:attrNameLst>
                                          <p:attrName>style.visibility</p:attrName>
                                        </p:attrNameLst>
                                      </p:cBhvr>
                                      <p:to>
                                        <p:strVal val="visible"/>
                                      </p:to>
                                    </p:set>
                                    <p:animEffect transition="in" filter="fade">
                                      <p:cBhvr>
                                        <p:cTn id="26" dur="1000"/>
                                        <p:tgtEl>
                                          <p:spTgt spid="65"/>
                                        </p:tgtEl>
                                      </p:cBhvr>
                                    </p:animEffect>
                                    <p:anim calcmode="lin" valueType="num">
                                      <p:cBhvr>
                                        <p:cTn id="27" dur="1000" fill="hold"/>
                                        <p:tgtEl>
                                          <p:spTgt spid="65"/>
                                        </p:tgtEl>
                                        <p:attrNameLst>
                                          <p:attrName>ppt_x</p:attrName>
                                        </p:attrNameLst>
                                      </p:cBhvr>
                                      <p:tavLst>
                                        <p:tav tm="0">
                                          <p:val>
                                            <p:strVal val="#ppt_x"/>
                                          </p:val>
                                        </p:tav>
                                        <p:tav tm="100000">
                                          <p:val>
                                            <p:strVal val="#ppt_x"/>
                                          </p:val>
                                        </p:tav>
                                      </p:tavLst>
                                    </p:anim>
                                    <p:anim calcmode="lin" valueType="num">
                                      <p:cBhvr>
                                        <p:cTn id="28" dur="1000" fill="hold"/>
                                        <p:tgtEl>
                                          <p:spTgt spid="65"/>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68"/>
                                        </p:tgtEl>
                                        <p:attrNameLst>
                                          <p:attrName>style.visibility</p:attrName>
                                        </p:attrNameLst>
                                      </p:cBhvr>
                                      <p:to>
                                        <p:strVal val="visible"/>
                                      </p:to>
                                    </p:set>
                                    <p:anim calcmode="lin" valueType="num">
                                      <p:cBhvr additive="base">
                                        <p:cTn id="33" dur="500" fill="hold"/>
                                        <p:tgtEl>
                                          <p:spTgt spid="68"/>
                                        </p:tgtEl>
                                        <p:attrNameLst>
                                          <p:attrName>ppt_x</p:attrName>
                                        </p:attrNameLst>
                                      </p:cBhvr>
                                      <p:tavLst>
                                        <p:tav tm="0">
                                          <p:val>
                                            <p:strVal val="#ppt_x"/>
                                          </p:val>
                                        </p:tav>
                                        <p:tav tm="100000">
                                          <p:val>
                                            <p:strVal val="#ppt_x"/>
                                          </p:val>
                                        </p:tav>
                                      </p:tavLst>
                                    </p:anim>
                                    <p:anim calcmode="lin" valueType="num">
                                      <p:cBhvr additive="base">
                                        <p:cTn id="34" dur="500" fill="hold"/>
                                        <p:tgtEl>
                                          <p:spTgt spid="6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48" grpId="0" animBg="1"/>
      <p:bldP spid="64" grpId="0" animBg="1"/>
      <p:bldP spid="65" grpId="0" animBg="1"/>
      <p:bldP spid="66" grpId="0" animBg="1"/>
      <p:bldP spid="67" grpId="0"/>
      <p:bldP spid="68" grpId="0"/>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a:xfrm>
            <a:off x="0" y="-99392"/>
            <a:ext cx="10209584" cy="1143000"/>
          </a:xfrm>
        </p:spPr>
        <p:txBody>
          <a:bodyPr/>
          <a:lstStyle/>
          <a:p>
            <a:pPr eaLnBrk="1" hangingPunct="1"/>
            <a:r>
              <a:rPr lang="zh-CN" altLang="en-US" dirty="0"/>
              <a:t>第一阶段第一个报文（第</a:t>
            </a:r>
            <a:r>
              <a:rPr lang="en-US" altLang="zh-CN" dirty="0"/>
              <a:t>1</a:t>
            </a:r>
            <a:r>
              <a:rPr lang="zh-CN" altLang="en-US" dirty="0"/>
              <a:t>个</a:t>
            </a:r>
            <a:r>
              <a:rPr lang="en-US" altLang="zh-CN" dirty="0"/>
              <a:t>transform</a:t>
            </a:r>
            <a:r>
              <a:rPr lang="zh-CN" altLang="en-US" dirty="0"/>
              <a:t>）</a:t>
            </a:r>
          </a:p>
        </p:txBody>
      </p:sp>
      <p:pic>
        <p:nvPicPr>
          <p:cNvPr id="3" name="图片 2"/>
          <p:cNvPicPr>
            <a:picLocks noChangeAspect="1"/>
          </p:cNvPicPr>
          <p:nvPr/>
        </p:nvPicPr>
        <p:blipFill>
          <a:blip r:embed="rId3"/>
          <a:stretch>
            <a:fillRect/>
          </a:stretch>
        </p:blipFill>
        <p:spPr>
          <a:xfrm>
            <a:off x="1784648" y="1268760"/>
            <a:ext cx="6552728" cy="5114053"/>
          </a:xfrm>
          <a:prstGeom prst="rect">
            <a:avLst/>
          </a:prstGeom>
        </p:spPr>
      </p:pic>
    </p:spTree>
    <p:extLst>
      <p:ext uri="{BB962C8B-B14F-4D97-AF65-F5344CB8AC3E}">
        <p14:creationId xmlns:p14="http://schemas.microsoft.com/office/powerpoint/2010/main" val="291317653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a:xfrm>
            <a:off x="40904" y="-171400"/>
            <a:ext cx="9865096" cy="1143000"/>
          </a:xfrm>
        </p:spPr>
        <p:txBody>
          <a:bodyPr/>
          <a:lstStyle/>
          <a:p>
            <a:pPr eaLnBrk="1" hangingPunct="1"/>
            <a:r>
              <a:rPr lang="zh-CN" altLang="en-US" dirty="0"/>
              <a:t>第一阶段第一个报文（第</a:t>
            </a:r>
            <a:r>
              <a:rPr lang="en-US" altLang="zh-CN" dirty="0"/>
              <a:t>5</a:t>
            </a:r>
            <a:r>
              <a:rPr lang="zh-CN" altLang="en-US" dirty="0"/>
              <a:t>个</a:t>
            </a:r>
            <a:r>
              <a:rPr lang="en-US" altLang="zh-CN" dirty="0"/>
              <a:t>transform</a:t>
            </a:r>
            <a:r>
              <a:rPr lang="zh-CN" altLang="en-US" dirty="0"/>
              <a:t>）</a:t>
            </a:r>
          </a:p>
        </p:txBody>
      </p:sp>
      <p:pic>
        <p:nvPicPr>
          <p:cNvPr id="2" name="图片 1"/>
          <p:cNvPicPr>
            <a:picLocks noChangeAspect="1"/>
          </p:cNvPicPr>
          <p:nvPr/>
        </p:nvPicPr>
        <p:blipFill>
          <a:blip r:embed="rId3"/>
          <a:stretch>
            <a:fillRect/>
          </a:stretch>
        </p:blipFill>
        <p:spPr>
          <a:xfrm>
            <a:off x="2072680" y="1154485"/>
            <a:ext cx="6984776" cy="4953000"/>
          </a:xfrm>
          <a:prstGeom prst="rect">
            <a:avLst/>
          </a:prstGeom>
        </p:spPr>
      </p:pic>
    </p:spTree>
    <p:extLst>
      <p:ext uri="{BB962C8B-B14F-4D97-AF65-F5344CB8AC3E}">
        <p14:creationId xmlns:p14="http://schemas.microsoft.com/office/powerpoint/2010/main" val="410234434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a:xfrm>
            <a:off x="-274386" y="211610"/>
            <a:ext cx="10297144" cy="1143000"/>
          </a:xfrm>
        </p:spPr>
        <p:txBody>
          <a:bodyPr/>
          <a:lstStyle/>
          <a:p>
            <a:pPr eaLnBrk="1" hangingPunct="1"/>
            <a:r>
              <a:rPr lang="zh-CN" altLang="en-US" sz="4000" dirty="0"/>
              <a:t>第一阶段第二个报文（服务器选择了第</a:t>
            </a:r>
            <a:r>
              <a:rPr lang="en-US" altLang="zh-CN" sz="4000" dirty="0"/>
              <a:t>5</a:t>
            </a:r>
            <a:r>
              <a:rPr lang="zh-CN" altLang="en-US" sz="4000" dirty="0"/>
              <a:t>个）</a:t>
            </a:r>
          </a:p>
        </p:txBody>
      </p:sp>
      <p:pic>
        <p:nvPicPr>
          <p:cNvPr id="2" name="图片 1"/>
          <p:cNvPicPr>
            <a:picLocks noChangeAspect="1"/>
          </p:cNvPicPr>
          <p:nvPr/>
        </p:nvPicPr>
        <p:blipFill>
          <a:blip r:embed="rId3"/>
          <a:stretch>
            <a:fillRect/>
          </a:stretch>
        </p:blipFill>
        <p:spPr>
          <a:xfrm>
            <a:off x="1350323" y="1340768"/>
            <a:ext cx="6840760" cy="5000625"/>
          </a:xfrm>
          <a:prstGeom prst="rect">
            <a:avLst/>
          </a:prstGeom>
        </p:spPr>
      </p:pic>
    </p:spTree>
    <p:extLst>
      <p:ext uri="{BB962C8B-B14F-4D97-AF65-F5344CB8AC3E}">
        <p14:creationId xmlns:p14="http://schemas.microsoft.com/office/powerpoint/2010/main" val="88974878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a:xfrm>
            <a:off x="844550" y="244286"/>
            <a:ext cx="8229600" cy="664435"/>
          </a:xfrm>
        </p:spPr>
        <p:txBody>
          <a:bodyPr>
            <a:normAutofit fontScale="90000"/>
          </a:bodyPr>
          <a:lstStyle/>
          <a:p>
            <a:pPr eaLnBrk="1" hangingPunct="1"/>
            <a:r>
              <a:rPr lang="en-US" altLang="zh-CN" dirty="0">
                <a:latin typeface="微软雅黑" pitchFamily="34" charset="-122"/>
              </a:rPr>
              <a:t>IKEV1 </a:t>
            </a:r>
            <a:r>
              <a:rPr lang="zh-CN" altLang="en-US" dirty="0">
                <a:latin typeface="微软雅黑" pitchFamily="34" charset="-122"/>
              </a:rPr>
              <a:t>阶段</a:t>
            </a:r>
            <a:r>
              <a:rPr lang="en-US" altLang="zh-CN" dirty="0">
                <a:latin typeface="微软雅黑" pitchFamily="34" charset="-122"/>
              </a:rPr>
              <a:t>1</a:t>
            </a:r>
          </a:p>
        </p:txBody>
      </p:sp>
      <p:sp>
        <p:nvSpPr>
          <p:cNvPr id="508" name="Line 3"/>
          <p:cNvSpPr>
            <a:spLocks noChangeShapeType="1"/>
          </p:cNvSpPr>
          <p:nvPr/>
        </p:nvSpPr>
        <p:spPr bwMode="auto">
          <a:xfrm flipV="1">
            <a:off x="1962150" y="2903364"/>
            <a:ext cx="5181600" cy="0"/>
          </a:xfrm>
          <a:prstGeom prst="line">
            <a:avLst/>
          </a:prstGeom>
          <a:noFill/>
          <a:ln w="38100">
            <a:solidFill>
              <a:srgbClr val="4584D3"/>
            </a:solidFill>
            <a:round/>
            <a:headEnd type="none" w="sm" len="sm"/>
            <a:tailEnd type="none" w="sm" len="sm"/>
          </a:ln>
          <a:effectLst>
            <a:outerShdw dist="35921" dir="2700000" algn="ctr" rotWithShape="0">
              <a:srgbClr val="C6E7FC"/>
            </a:outerShdw>
          </a:effectLst>
        </p:spPr>
        <p:txBody>
          <a:bodyPr wrap="none" anchor="ct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ndara"/>
            </a:endParaRPr>
          </a:p>
        </p:txBody>
      </p:sp>
      <p:sp>
        <p:nvSpPr>
          <p:cNvPr id="509" name="Line 4"/>
          <p:cNvSpPr>
            <a:spLocks noChangeShapeType="1"/>
          </p:cNvSpPr>
          <p:nvPr/>
        </p:nvSpPr>
        <p:spPr bwMode="auto">
          <a:xfrm>
            <a:off x="1962150" y="2598564"/>
            <a:ext cx="0" cy="528637"/>
          </a:xfrm>
          <a:prstGeom prst="line">
            <a:avLst/>
          </a:prstGeom>
          <a:noFill/>
          <a:ln w="38100">
            <a:solidFill>
              <a:srgbClr val="4584D3"/>
            </a:solidFill>
            <a:round/>
            <a:headEnd type="none" w="sm" len="sm"/>
            <a:tailEnd type="none" w="sm" len="sm"/>
          </a:ln>
          <a:effectLst>
            <a:outerShdw dist="35921" dir="2700000" algn="ctr" rotWithShape="0">
              <a:sysClr val="windowText" lastClr="000000"/>
            </a:outerShdw>
          </a:effectLst>
        </p:spPr>
        <p:txBody>
          <a:bodyPr anchor="ctr">
            <a:sp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ndara"/>
            </a:endParaRPr>
          </a:p>
        </p:txBody>
      </p:sp>
      <p:sp>
        <p:nvSpPr>
          <p:cNvPr id="510" name="Line 5"/>
          <p:cNvSpPr>
            <a:spLocks noChangeShapeType="1"/>
          </p:cNvSpPr>
          <p:nvPr/>
        </p:nvSpPr>
        <p:spPr bwMode="auto">
          <a:xfrm>
            <a:off x="7143750" y="2598564"/>
            <a:ext cx="0" cy="528637"/>
          </a:xfrm>
          <a:prstGeom prst="line">
            <a:avLst/>
          </a:prstGeom>
          <a:noFill/>
          <a:ln w="38100">
            <a:solidFill>
              <a:srgbClr val="4584D3"/>
            </a:solidFill>
            <a:round/>
            <a:headEnd type="none" w="sm" len="sm"/>
            <a:tailEnd type="none" w="sm" len="sm"/>
          </a:ln>
          <a:effectLst>
            <a:outerShdw dist="35921" dir="2700000" algn="ctr" rotWithShape="0">
              <a:sysClr val="windowText" lastClr="000000"/>
            </a:outerShdw>
          </a:effectLst>
        </p:spPr>
        <p:txBody>
          <a:bodyPr anchor="ctr">
            <a:sp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ndara"/>
            </a:endParaRPr>
          </a:p>
        </p:txBody>
      </p:sp>
      <p:sp>
        <p:nvSpPr>
          <p:cNvPr id="511" name="Line 6"/>
          <p:cNvSpPr>
            <a:spLocks noChangeShapeType="1"/>
          </p:cNvSpPr>
          <p:nvPr/>
        </p:nvSpPr>
        <p:spPr bwMode="auto">
          <a:xfrm rot="16200000">
            <a:off x="1697832" y="2486645"/>
            <a:ext cx="0" cy="528637"/>
          </a:xfrm>
          <a:prstGeom prst="line">
            <a:avLst/>
          </a:prstGeom>
          <a:noFill/>
          <a:ln w="38100">
            <a:solidFill>
              <a:srgbClr val="4584D3"/>
            </a:solidFill>
            <a:round/>
            <a:headEnd type="none" w="sm" len="sm"/>
            <a:tailEnd type="none" w="sm" len="sm"/>
          </a:ln>
          <a:effectLst>
            <a:outerShdw dist="35921" dir="2700000" algn="ctr" rotWithShape="0">
              <a:sysClr val="windowText" lastClr="000000"/>
            </a:outerShdw>
          </a:effectLst>
        </p:spPr>
        <p:txBody>
          <a:bodyPr anchor="ctr">
            <a:sp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ndara"/>
            </a:endParaRPr>
          </a:p>
        </p:txBody>
      </p:sp>
      <p:grpSp>
        <p:nvGrpSpPr>
          <p:cNvPr id="512" name="Group 7"/>
          <p:cNvGrpSpPr>
            <a:grpSpLocks/>
          </p:cNvGrpSpPr>
          <p:nvPr/>
        </p:nvGrpSpPr>
        <p:grpSpPr bwMode="auto">
          <a:xfrm>
            <a:off x="974725" y="2525539"/>
            <a:ext cx="620713" cy="558800"/>
            <a:chOff x="626" y="1330"/>
            <a:chExt cx="391" cy="352"/>
          </a:xfrm>
        </p:grpSpPr>
        <p:sp>
          <p:nvSpPr>
            <p:cNvPr id="513" name="Rectangle 8"/>
            <p:cNvSpPr>
              <a:spLocks noChangeArrowheads="1"/>
            </p:cNvSpPr>
            <p:nvPr/>
          </p:nvSpPr>
          <p:spPr bwMode="auto">
            <a:xfrm>
              <a:off x="626" y="1566"/>
              <a:ext cx="354" cy="65"/>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l" fontAlgn="auto">
                <a:lnSpc>
                  <a:spcPct val="100000"/>
                </a:lnSpc>
                <a:spcBef>
                  <a:spcPts val="0"/>
                </a:spcBef>
                <a:spcAft>
                  <a:spcPts val="0"/>
                </a:spcAft>
                <a:buClrTx/>
                <a:buSzTx/>
                <a:buFontTx/>
                <a:buNone/>
              </a:pPr>
              <a:endParaRPr kumimoji="0" lang="zh-CN" altLang="en-US" sz="1800">
                <a:solidFill>
                  <a:prstClr val="black"/>
                </a:solidFill>
                <a:latin typeface="Candara"/>
                <a:ea typeface="华文楷体" panose="02010600040101010101" pitchFamily="2" charset="-122"/>
              </a:endParaRPr>
            </a:p>
          </p:txBody>
        </p:sp>
        <p:sp>
          <p:nvSpPr>
            <p:cNvPr id="514" name="Rectangle 9"/>
            <p:cNvSpPr>
              <a:spLocks noChangeArrowheads="1"/>
            </p:cNvSpPr>
            <p:nvPr/>
          </p:nvSpPr>
          <p:spPr bwMode="auto">
            <a:xfrm>
              <a:off x="627" y="1567"/>
              <a:ext cx="352" cy="63"/>
            </a:xfrm>
            <a:prstGeom prst="rect">
              <a:avLst/>
            </a:prstGeom>
            <a:solidFill>
              <a:srgbClr val="B7B79D"/>
            </a:solidFill>
            <a:ln w="3175">
              <a:solidFill>
                <a:srgbClr val="494936"/>
              </a:solidFill>
              <a:miter lim="800000"/>
              <a:headEnd/>
              <a:tailEnd/>
            </a:ln>
          </p:spPr>
          <p:txBody>
            <a:bodyPr/>
            <a:lstStyle/>
            <a:p>
              <a:pPr algn="l" fontAlgn="auto">
                <a:lnSpc>
                  <a:spcPct val="100000"/>
                </a:lnSpc>
                <a:spcBef>
                  <a:spcPts val="0"/>
                </a:spcBef>
                <a:spcAft>
                  <a:spcPts val="0"/>
                </a:spcAft>
                <a:buClrTx/>
                <a:buSzTx/>
                <a:buFontTx/>
                <a:buNone/>
              </a:pPr>
              <a:endParaRPr kumimoji="0" lang="zh-CN" altLang="en-US" sz="1800">
                <a:solidFill>
                  <a:prstClr val="black"/>
                </a:solidFill>
                <a:latin typeface="Candara"/>
                <a:ea typeface="华文楷体" panose="02010600040101010101" pitchFamily="2" charset="-122"/>
              </a:endParaRPr>
            </a:p>
          </p:txBody>
        </p:sp>
        <p:sp>
          <p:nvSpPr>
            <p:cNvPr id="515" name="Freeform 10"/>
            <p:cNvSpPr>
              <a:spLocks/>
            </p:cNvSpPr>
            <p:nvPr/>
          </p:nvSpPr>
          <p:spPr bwMode="auto">
            <a:xfrm>
              <a:off x="626" y="1531"/>
              <a:ext cx="391" cy="35"/>
            </a:xfrm>
            <a:custGeom>
              <a:avLst/>
              <a:gdLst>
                <a:gd name="T0" fmla="*/ 0 w 391"/>
                <a:gd name="T1" fmla="*/ 35 h 35"/>
                <a:gd name="T2" fmla="*/ 38 w 391"/>
                <a:gd name="T3" fmla="*/ 0 h 35"/>
                <a:gd name="T4" fmla="*/ 391 w 391"/>
                <a:gd name="T5" fmla="*/ 0 h 35"/>
                <a:gd name="T6" fmla="*/ 354 w 391"/>
                <a:gd name="T7" fmla="*/ 35 h 35"/>
                <a:gd name="T8" fmla="*/ 0 w 391"/>
                <a:gd name="T9" fmla="*/ 35 h 35"/>
                <a:gd name="T10" fmla="*/ 0 60000 65536"/>
                <a:gd name="T11" fmla="*/ 0 60000 65536"/>
                <a:gd name="T12" fmla="*/ 0 60000 65536"/>
                <a:gd name="T13" fmla="*/ 0 60000 65536"/>
                <a:gd name="T14" fmla="*/ 0 60000 65536"/>
                <a:gd name="T15" fmla="*/ 0 w 391"/>
                <a:gd name="T16" fmla="*/ 0 h 35"/>
                <a:gd name="T17" fmla="*/ 391 w 391"/>
                <a:gd name="T18" fmla="*/ 35 h 35"/>
              </a:gdLst>
              <a:ahLst/>
              <a:cxnLst>
                <a:cxn ang="T10">
                  <a:pos x="T0" y="T1"/>
                </a:cxn>
                <a:cxn ang="T11">
                  <a:pos x="T2" y="T3"/>
                </a:cxn>
                <a:cxn ang="T12">
                  <a:pos x="T4" y="T5"/>
                </a:cxn>
                <a:cxn ang="T13">
                  <a:pos x="T6" y="T7"/>
                </a:cxn>
                <a:cxn ang="T14">
                  <a:pos x="T8" y="T9"/>
                </a:cxn>
              </a:cxnLst>
              <a:rect l="T15" t="T16" r="T17" b="T18"/>
              <a:pathLst>
                <a:path w="391" h="35">
                  <a:moveTo>
                    <a:pt x="0" y="35"/>
                  </a:moveTo>
                  <a:lnTo>
                    <a:pt x="38" y="0"/>
                  </a:lnTo>
                  <a:lnTo>
                    <a:pt x="391" y="0"/>
                  </a:lnTo>
                  <a:lnTo>
                    <a:pt x="354" y="35"/>
                  </a:lnTo>
                  <a:lnTo>
                    <a:pt x="0" y="35"/>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l" fontAlgn="auto">
                <a:lnSpc>
                  <a:spcPct val="100000"/>
                </a:lnSpc>
                <a:spcBef>
                  <a:spcPts val="0"/>
                </a:spcBef>
                <a:spcAft>
                  <a:spcPts val="0"/>
                </a:spcAft>
                <a:buClrTx/>
                <a:buSzTx/>
                <a:buFontTx/>
                <a:buNone/>
              </a:pPr>
              <a:endParaRPr kumimoji="0" lang="zh-CN" altLang="en-US" sz="1800">
                <a:solidFill>
                  <a:prstClr val="black"/>
                </a:solidFill>
                <a:latin typeface="Candara"/>
                <a:ea typeface="华文楷体" panose="02010600040101010101" pitchFamily="2" charset="-122"/>
              </a:endParaRPr>
            </a:p>
          </p:txBody>
        </p:sp>
        <p:sp>
          <p:nvSpPr>
            <p:cNvPr id="516" name="Freeform 11"/>
            <p:cNvSpPr>
              <a:spLocks/>
            </p:cNvSpPr>
            <p:nvPr/>
          </p:nvSpPr>
          <p:spPr bwMode="auto">
            <a:xfrm>
              <a:off x="626" y="1531"/>
              <a:ext cx="391" cy="35"/>
            </a:xfrm>
            <a:custGeom>
              <a:avLst/>
              <a:gdLst>
                <a:gd name="T0" fmla="*/ 0 w 391"/>
                <a:gd name="T1" fmla="*/ 35 h 35"/>
                <a:gd name="T2" fmla="*/ 38 w 391"/>
                <a:gd name="T3" fmla="*/ 0 h 35"/>
                <a:gd name="T4" fmla="*/ 391 w 391"/>
                <a:gd name="T5" fmla="*/ 0 h 35"/>
                <a:gd name="T6" fmla="*/ 354 w 391"/>
                <a:gd name="T7" fmla="*/ 35 h 35"/>
                <a:gd name="T8" fmla="*/ 0 w 391"/>
                <a:gd name="T9" fmla="*/ 35 h 35"/>
                <a:gd name="T10" fmla="*/ 0 60000 65536"/>
                <a:gd name="T11" fmla="*/ 0 60000 65536"/>
                <a:gd name="T12" fmla="*/ 0 60000 65536"/>
                <a:gd name="T13" fmla="*/ 0 60000 65536"/>
                <a:gd name="T14" fmla="*/ 0 60000 65536"/>
                <a:gd name="T15" fmla="*/ 0 w 391"/>
                <a:gd name="T16" fmla="*/ 0 h 35"/>
                <a:gd name="T17" fmla="*/ 391 w 391"/>
                <a:gd name="T18" fmla="*/ 35 h 35"/>
              </a:gdLst>
              <a:ahLst/>
              <a:cxnLst>
                <a:cxn ang="T10">
                  <a:pos x="T0" y="T1"/>
                </a:cxn>
                <a:cxn ang="T11">
                  <a:pos x="T2" y="T3"/>
                </a:cxn>
                <a:cxn ang="T12">
                  <a:pos x="T4" y="T5"/>
                </a:cxn>
                <a:cxn ang="T13">
                  <a:pos x="T6" y="T7"/>
                </a:cxn>
                <a:cxn ang="T14">
                  <a:pos x="T8" y="T9"/>
                </a:cxn>
              </a:cxnLst>
              <a:rect l="T15" t="T16" r="T17" b="T18"/>
              <a:pathLst>
                <a:path w="391" h="35">
                  <a:moveTo>
                    <a:pt x="0" y="35"/>
                  </a:moveTo>
                  <a:lnTo>
                    <a:pt x="38" y="0"/>
                  </a:lnTo>
                  <a:lnTo>
                    <a:pt x="391" y="0"/>
                  </a:lnTo>
                  <a:lnTo>
                    <a:pt x="354" y="35"/>
                  </a:lnTo>
                  <a:lnTo>
                    <a:pt x="0" y="35"/>
                  </a:lnTo>
                  <a:close/>
                </a:path>
              </a:pathLst>
            </a:custGeom>
            <a:solidFill>
              <a:srgbClr val="C9C9B6"/>
            </a:solidFill>
            <a:ln w="3175">
              <a:solidFill>
                <a:srgbClr val="494936"/>
              </a:solidFill>
              <a:prstDash val="solid"/>
              <a:round/>
              <a:headEnd/>
              <a:tailEnd/>
            </a:ln>
          </p:spPr>
          <p:txBody>
            <a:bodyPr/>
            <a:lstStyle/>
            <a:p>
              <a:pPr algn="l" fontAlgn="auto">
                <a:lnSpc>
                  <a:spcPct val="100000"/>
                </a:lnSpc>
                <a:spcBef>
                  <a:spcPts val="0"/>
                </a:spcBef>
                <a:spcAft>
                  <a:spcPts val="0"/>
                </a:spcAft>
                <a:buClrTx/>
                <a:buSzTx/>
                <a:buFontTx/>
                <a:buNone/>
              </a:pPr>
              <a:endParaRPr kumimoji="0" lang="zh-CN" altLang="en-US" sz="1800">
                <a:solidFill>
                  <a:prstClr val="black"/>
                </a:solidFill>
                <a:latin typeface="Candara"/>
                <a:ea typeface="华文楷体" panose="02010600040101010101" pitchFamily="2" charset="-122"/>
              </a:endParaRPr>
            </a:p>
          </p:txBody>
        </p:sp>
        <p:sp>
          <p:nvSpPr>
            <p:cNvPr id="517" name="Line 12"/>
            <p:cNvSpPr>
              <a:spLocks noChangeShapeType="1"/>
            </p:cNvSpPr>
            <p:nvPr/>
          </p:nvSpPr>
          <p:spPr bwMode="auto">
            <a:xfrm flipH="1">
              <a:off x="875" y="1596"/>
              <a:ext cx="85"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algn="l" fontAlgn="auto">
                <a:lnSpc>
                  <a:spcPct val="100000"/>
                </a:lnSpc>
                <a:spcBef>
                  <a:spcPts val="0"/>
                </a:spcBef>
                <a:spcAft>
                  <a:spcPts val="0"/>
                </a:spcAft>
                <a:buClrTx/>
                <a:buSzTx/>
                <a:buFontTx/>
                <a:buNone/>
              </a:pPr>
              <a:endParaRPr kumimoji="0" lang="zh-CN" altLang="en-US" sz="1800">
                <a:solidFill>
                  <a:prstClr val="black"/>
                </a:solidFill>
                <a:latin typeface="Candara"/>
                <a:ea typeface="华文楷体" panose="02010600040101010101" pitchFamily="2" charset="-122"/>
              </a:endParaRPr>
            </a:p>
          </p:txBody>
        </p:sp>
        <p:sp>
          <p:nvSpPr>
            <p:cNvPr id="518" name="Freeform 13"/>
            <p:cNvSpPr>
              <a:spLocks/>
            </p:cNvSpPr>
            <p:nvPr/>
          </p:nvSpPr>
          <p:spPr bwMode="auto">
            <a:xfrm>
              <a:off x="980" y="1531"/>
              <a:ext cx="37" cy="100"/>
            </a:xfrm>
            <a:custGeom>
              <a:avLst/>
              <a:gdLst>
                <a:gd name="T0" fmla="*/ 0 w 37"/>
                <a:gd name="T1" fmla="*/ 100 h 100"/>
                <a:gd name="T2" fmla="*/ 37 w 37"/>
                <a:gd name="T3" fmla="*/ 63 h 100"/>
                <a:gd name="T4" fmla="*/ 37 w 37"/>
                <a:gd name="T5" fmla="*/ 0 h 100"/>
                <a:gd name="T6" fmla="*/ 0 w 37"/>
                <a:gd name="T7" fmla="*/ 35 h 100"/>
                <a:gd name="T8" fmla="*/ 0 w 37"/>
                <a:gd name="T9" fmla="*/ 100 h 100"/>
                <a:gd name="T10" fmla="*/ 0 60000 65536"/>
                <a:gd name="T11" fmla="*/ 0 60000 65536"/>
                <a:gd name="T12" fmla="*/ 0 60000 65536"/>
                <a:gd name="T13" fmla="*/ 0 60000 65536"/>
                <a:gd name="T14" fmla="*/ 0 60000 65536"/>
                <a:gd name="T15" fmla="*/ 0 w 37"/>
                <a:gd name="T16" fmla="*/ 0 h 100"/>
                <a:gd name="T17" fmla="*/ 37 w 37"/>
                <a:gd name="T18" fmla="*/ 100 h 100"/>
              </a:gdLst>
              <a:ahLst/>
              <a:cxnLst>
                <a:cxn ang="T10">
                  <a:pos x="T0" y="T1"/>
                </a:cxn>
                <a:cxn ang="T11">
                  <a:pos x="T2" y="T3"/>
                </a:cxn>
                <a:cxn ang="T12">
                  <a:pos x="T4" y="T5"/>
                </a:cxn>
                <a:cxn ang="T13">
                  <a:pos x="T6" y="T7"/>
                </a:cxn>
                <a:cxn ang="T14">
                  <a:pos x="T8" y="T9"/>
                </a:cxn>
              </a:cxnLst>
              <a:rect l="T15" t="T16" r="T17" b="T18"/>
              <a:pathLst>
                <a:path w="37" h="100">
                  <a:moveTo>
                    <a:pt x="0" y="100"/>
                  </a:moveTo>
                  <a:lnTo>
                    <a:pt x="37" y="63"/>
                  </a:lnTo>
                  <a:lnTo>
                    <a:pt x="37" y="0"/>
                  </a:lnTo>
                  <a:lnTo>
                    <a:pt x="0" y="35"/>
                  </a:lnTo>
                  <a:lnTo>
                    <a:pt x="0" y="100"/>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l" fontAlgn="auto">
                <a:lnSpc>
                  <a:spcPct val="100000"/>
                </a:lnSpc>
                <a:spcBef>
                  <a:spcPts val="0"/>
                </a:spcBef>
                <a:spcAft>
                  <a:spcPts val="0"/>
                </a:spcAft>
                <a:buClrTx/>
                <a:buSzTx/>
                <a:buFontTx/>
                <a:buNone/>
              </a:pPr>
              <a:endParaRPr kumimoji="0" lang="zh-CN" altLang="en-US" sz="1800">
                <a:solidFill>
                  <a:prstClr val="black"/>
                </a:solidFill>
                <a:latin typeface="Candara"/>
                <a:ea typeface="华文楷体" panose="02010600040101010101" pitchFamily="2" charset="-122"/>
              </a:endParaRPr>
            </a:p>
          </p:txBody>
        </p:sp>
        <p:sp>
          <p:nvSpPr>
            <p:cNvPr id="519" name="Freeform 14"/>
            <p:cNvSpPr>
              <a:spLocks/>
            </p:cNvSpPr>
            <p:nvPr/>
          </p:nvSpPr>
          <p:spPr bwMode="auto">
            <a:xfrm>
              <a:off x="980" y="1531"/>
              <a:ext cx="37" cy="100"/>
            </a:xfrm>
            <a:custGeom>
              <a:avLst/>
              <a:gdLst>
                <a:gd name="T0" fmla="*/ 0 w 37"/>
                <a:gd name="T1" fmla="*/ 100 h 100"/>
                <a:gd name="T2" fmla="*/ 37 w 37"/>
                <a:gd name="T3" fmla="*/ 63 h 100"/>
                <a:gd name="T4" fmla="*/ 37 w 37"/>
                <a:gd name="T5" fmla="*/ 0 h 100"/>
                <a:gd name="T6" fmla="*/ 0 w 37"/>
                <a:gd name="T7" fmla="*/ 35 h 100"/>
                <a:gd name="T8" fmla="*/ 0 w 37"/>
                <a:gd name="T9" fmla="*/ 100 h 100"/>
                <a:gd name="T10" fmla="*/ 0 60000 65536"/>
                <a:gd name="T11" fmla="*/ 0 60000 65536"/>
                <a:gd name="T12" fmla="*/ 0 60000 65536"/>
                <a:gd name="T13" fmla="*/ 0 60000 65536"/>
                <a:gd name="T14" fmla="*/ 0 60000 65536"/>
                <a:gd name="T15" fmla="*/ 0 w 37"/>
                <a:gd name="T16" fmla="*/ 0 h 100"/>
                <a:gd name="T17" fmla="*/ 37 w 37"/>
                <a:gd name="T18" fmla="*/ 100 h 100"/>
              </a:gdLst>
              <a:ahLst/>
              <a:cxnLst>
                <a:cxn ang="T10">
                  <a:pos x="T0" y="T1"/>
                </a:cxn>
                <a:cxn ang="T11">
                  <a:pos x="T2" y="T3"/>
                </a:cxn>
                <a:cxn ang="T12">
                  <a:pos x="T4" y="T5"/>
                </a:cxn>
                <a:cxn ang="T13">
                  <a:pos x="T6" y="T7"/>
                </a:cxn>
                <a:cxn ang="T14">
                  <a:pos x="T8" y="T9"/>
                </a:cxn>
              </a:cxnLst>
              <a:rect l="T15" t="T16" r="T17" b="T18"/>
              <a:pathLst>
                <a:path w="37" h="100">
                  <a:moveTo>
                    <a:pt x="0" y="100"/>
                  </a:moveTo>
                  <a:lnTo>
                    <a:pt x="37" y="63"/>
                  </a:lnTo>
                  <a:lnTo>
                    <a:pt x="37" y="0"/>
                  </a:lnTo>
                  <a:lnTo>
                    <a:pt x="0" y="35"/>
                  </a:lnTo>
                  <a:lnTo>
                    <a:pt x="0" y="100"/>
                  </a:lnTo>
                  <a:close/>
                </a:path>
              </a:pathLst>
            </a:custGeom>
            <a:solidFill>
              <a:srgbClr val="7A7A5A"/>
            </a:solidFill>
            <a:ln w="3175">
              <a:solidFill>
                <a:srgbClr val="494936"/>
              </a:solidFill>
              <a:prstDash val="solid"/>
              <a:round/>
              <a:headEnd/>
              <a:tailEnd/>
            </a:ln>
          </p:spPr>
          <p:txBody>
            <a:bodyPr/>
            <a:lstStyle/>
            <a:p>
              <a:pPr algn="l" fontAlgn="auto">
                <a:lnSpc>
                  <a:spcPct val="100000"/>
                </a:lnSpc>
                <a:spcBef>
                  <a:spcPts val="0"/>
                </a:spcBef>
                <a:spcAft>
                  <a:spcPts val="0"/>
                </a:spcAft>
                <a:buClrTx/>
                <a:buSzTx/>
                <a:buFontTx/>
                <a:buNone/>
              </a:pPr>
              <a:endParaRPr kumimoji="0" lang="zh-CN" altLang="en-US" sz="1800">
                <a:solidFill>
                  <a:prstClr val="black"/>
                </a:solidFill>
                <a:latin typeface="Candara"/>
                <a:ea typeface="华文楷体" panose="02010600040101010101" pitchFamily="2" charset="-122"/>
              </a:endParaRPr>
            </a:p>
          </p:txBody>
        </p:sp>
        <p:sp>
          <p:nvSpPr>
            <p:cNvPr id="520" name="Freeform 15"/>
            <p:cNvSpPr>
              <a:spLocks/>
            </p:cNvSpPr>
            <p:nvPr/>
          </p:nvSpPr>
          <p:spPr bwMode="auto">
            <a:xfrm>
              <a:off x="628" y="1623"/>
              <a:ext cx="312" cy="49"/>
            </a:xfrm>
            <a:custGeom>
              <a:avLst/>
              <a:gdLst>
                <a:gd name="T0" fmla="*/ 0 w 312"/>
                <a:gd name="T1" fmla="*/ 49 h 49"/>
                <a:gd name="T2" fmla="*/ 39 w 312"/>
                <a:gd name="T3" fmla="*/ 0 h 49"/>
                <a:gd name="T4" fmla="*/ 312 w 312"/>
                <a:gd name="T5" fmla="*/ 0 h 49"/>
                <a:gd name="T6" fmla="*/ 273 w 312"/>
                <a:gd name="T7" fmla="*/ 49 h 49"/>
                <a:gd name="T8" fmla="*/ 0 w 312"/>
                <a:gd name="T9" fmla="*/ 49 h 49"/>
                <a:gd name="T10" fmla="*/ 0 60000 65536"/>
                <a:gd name="T11" fmla="*/ 0 60000 65536"/>
                <a:gd name="T12" fmla="*/ 0 60000 65536"/>
                <a:gd name="T13" fmla="*/ 0 60000 65536"/>
                <a:gd name="T14" fmla="*/ 0 60000 65536"/>
                <a:gd name="T15" fmla="*/ 0 w 312"/>
                <a:gd name="T16" fmla="*/ 0 h 49"/>
                <a:gd name="T17" fmla="*/ 312 w 312"/>
                <a:gd name="T18" fmla="*/ 49 h 49"/>
              </a:gdLst>
              <a:ahLst/>
              <a:cxnLst>
                <a:cxn ang="T10">
                  <a:pos x="T0" y="T1"/>
                </a:cxn>
                <a:cxn ang="T11">
                  <a:pos x="T2" y="T3"/>
                </a:cxn>
                <a:cxn ang="T12">
                  <a:pos x="T4" y="T5"/>
                </a:cxn>
                <a:cxn ang="T13">
                  <a:pos x="T6" y="T7"/>
                </a:cxn>
                <a:cxn ang="T14">
                  <a:pos x="T8" y="T9"/>
                </a:cxn>
              </a:cxnLst>
              <a:rect l="T15" t="T16" r="T17" b="T18"/>
              <a:pathLst>
                <a:path w="312" h="49">
                  <a:moveTo>
                    <a:pt x="0" y="49"/>
                  </a:moveTo>
                  <a:lnTo>
                    <a:pt x="39" y="0"/>
                  </a:lnTo>
                  <a:lnTo>
                    <a:pt x="312" y="0"/>
                  </a:lnTo>
                  <a:lnTo>
                    <a:pt x="273" y="49"/>
                  </a:lnTo>
                  <a:lnTo>
                    <a:pt x="0" y="49"/>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l" fontAlgn="auto">
                <a:lnSpc>
                  <a:spcPct val="100000"/>
                </a:lnSpc>
                <a:spcBef>
                  <a:spcPts val="0"/>
                </a:spcBef>
                <a:spcAft>
                  <a:spcPts val="0"/>
                </a:spcAft>
                <a:buClrTx/>
                <a:buSzTx/>
                <a:buFontTx/>
                <a:buNone/>
              </a:pPr>
              <a:endParaRPr kumimoji="0" lang="zh-CN" altLang="en-US" sz="1800">
                <a:solidFill>
                  <a:prstClr val="black"/>
                </a:solidFill>
                <a:latin typeface="Candara"/>
                <a:ea typeface="华文楷体" panose="02010600040101010101" pitchFamily="2" charset="-122"/>
              </a:endParaRPr>
            </a:p>
          </p:txBody>
        </p:sp>
        <p:sp>
          <p:nvSpPr>
            <p:cNvPr id="521" name="Freeform 16"/>
            <p:cNvSpPr>
              <a:spLocks/>
            </p:cNvSpPr>
            <p:nvPr/>
          </p:nvSpPr>
          <p:spPr bwMode="auto">
            <a:xfrm>
              <a:off x="628" y="1623"/>
              <a:ext cx="312" cy="49"/>
            </a:xfrm>
            <a:custGeom>
              <a:avLst/>
              <a:gdLst>
                <a:gd name="T0" fmla="*/ 0 w 312"/>
                <a:gd name="T1" fmla="*/ 49 h 49"/>
                <a:gd name="T2" fmla="*/ 39 w 312"/>
                <a:gd name="T3" fmla="*/ 0 h 49"/>
                <a:gd name="T4" fmla="*/ 312 w 312"/>
                <a:gd name="T5" fmla="*/ 0 h 49"/>
                <a:gd name="T6" fmla="*/ 273 w 312"/>
                <a:gd name="T7" fmla="*/ 49 h 49"/>
                <a:gd name="T8" fmla="*/ 0 w 312"/>
                <a:gd name="T9" fmla="*/ 49 h 49"/>
                <a:gd name="T10" fmla="*/ 0 60000 65536"/>
                <a:gd name="T11" fmla="*/ 0 60000 65536"/>
                <a:gd name="T12" fmla="*/ 0 60000 65536"/>
                <a:gd name="T13" fmla="*/ 0 60000 65536"/>
                <a:gd name="T14" fmla="*/ 0 60000 65536"/>
                <a:gd name="T15" fmla="*/ 0 w 312"/>
                <a:gd name="T16" fmla="*/ 0 h 49"/>
                <a:gd name="T17" fmla="*/ 312 w 312"/>
                <a:gd name="T18" fmla="*/ 49 h 49"/>
              </a:gdLst>
              <a:ahLst/>
              <a:cxnLst>
                <a:cxn ang="T10">
                  <a:pos x="T0" y="T1"/>
                </a:cxn>
                <a:cxn ang="T11">
                  <a:pos x="T2" y="T3"/>
                </a:cxn>
                <a:cxn ang="T12">
                  <a:pos x="T4" y="T5"/>
                </a:cxn>
                <a:cxn ang="T13">
                  <a:pos x="T6" y="T7"/>
                </a:cxn>
                <a:cxn ang="T14">
                  <a:pos x="T8" y="T9"/>
                </a:cxn>
              </a:cxnLst>
              <a:rect l="T15" t="T16" r="T17" b="T18"/>
              <a:pathLst>
                <a:path w="312" h="49">
                  <a:moveTo>
                    <a:pt x="0" y="49"/>
                  </a:moveTo>
                  <a:lnTo>
                    <a:pt x="39" y="0"/>
                  </a:lnTo>
                  <a:lnTo>
                    <a:pt x="312" y="0"/>
                  </a:lnTo>
                  <a:lnTo>
                    <a:pt x="273" y="49"/>
                  </a:lnTo>
                  <a:lnTo>
                    <a:pt x="0" y="49"/>
                  </a:lnTo>
                  <a:close/>
                </a:path>
              </a:pathLst>
            </a:custGeom>
            <a:solidFill>
              <a:srgbClr val="C9C9B6"/>
            </a:solidFill>
            <a:ln w="3175">
              <a:solidFill>
                <a:srgbClr val="494936"/>
              </a:solidFill>
              <a:prstDash val="solid"/>
              <a:round/>
              <a:headEnd/>
              <a:tailEnd/>
            </a:ln>
          </p:spPr>
          <p:txBody>
            <a:bodyPr/>
            <a:lstStyle/>
            <a:p>
              <a:pPr algn="l" fontAlgn="auto">
                <a:lnSpc>
                  <a:spcPct val="100000"/>
                </a:lnSpc>
                <a:spcBef>
                  <a:spcPts val="0"/>
                </a:spcBef>
                <a:spcAft>
                  <a:spcPts val="0"/>
                </a:spcAft>
                <a:buClrTx/>
                <a:buSzTx/>
                <a:buFontTx/>
                <a:buNone/>
              </a:pPr>
              <a:endParaRPr kumimoji="0" lang="zh-CN" altLang="en-US" sz="1800">
                <a:solidFill>
                  <a:prstClr val="black"/>
                </a:solidFill>
                <a:latin typeface="Candara"/>
                <a:ea typeface="华文楷体" panose="02010600040101010101" pitchFamily="2" charset="-122"/>
              </a:endParaRPr>
            </a:p>
          </p:txBody>
        </p:sp>
        <p:sp>
          <p:nvSpPr>
            <p:cNvPr id="522" name="Freeform 17"/>
            <p:cNvSpPr>
              <a:spLocks/>
            </p:cNvSpPr>
            <p:nvPr/>
          </p:nvSpPr>
          <p:spPr bwMode="auto">
            <a:xfrm>
              <a:off x="901" y="1623"/>
              <a:ext cx="39" cy="59"/>
            </a:xfrm>
            <a:custGeom>
              <a:avLst/>
              <a:gdLst>
                <a:gd name="T0" fmla="*/ 0 w 39"/>
                <a:gd name="T1" fmla="*/ 59 h 59"/>
                <a:gd name="T2" fmla="*/ 39 w 39"/>
                <a:gd name="T3" fmla="*/ 18 h 59"/>
                <a:gd name="T4" fmla="*/ 39 w 39"/>
                <a:gd name="T5" fmla="*/ 0 h 59"/>
                <a:gd name="T6" fmla="*/ 0 w 39"/>
                <a:gd name="T7" fmla="*/ 49 h 59"/>
                <a:gd name="T8" fmla="*/ 0 w 39"/>
                <a:gd name="T9" fmla="*/ 59 h 59"/>
                <a:gd name="T10" fmla="*/ 0 60000 65536"/>
                <a:gd name="T11" fmla="*/ 0 60000 65536"/>
                <a:gd name="T12" fmla="*/ 0 60000 65536"/>
                <a:gd name="T13" fmla="*/ 0 60000 65536"/>
                <a:gd name="T14" fmla="*/ 0 60000 65536"/>
                <a:gd name="T15" fmla="*/ 0 w 39"/>
                <a:gd name="T16" fmla="*/ 0 h 59"/>
                <a:gd name="T17" fmla="*/ 39 w 39"/>
                <a:gd name="T18" fmla="*/ 59 h 59"/>
              </a:gdLst>
              <a:ahLst/>
              <a:cxnLst>
                <a:cxn ang="T10">
                  <a:pos x="T0" y="T1"/>
                </a:cxn>
                <a:cxn ang="T11">
                  <a:pos x="T2" y="T3"/>
                </a:cxn>
                <a:cxn ang="T12">
                  <a:pos x="T4" y="T5"/>
                </a:cxn>
                <a:cxn ang="T13">
                  <a:pos x="T6" y="T7"/>
                </a:cxn>
                <a:cxn ang="T14">
                  <a:pos x="T8" y="T9"/>
                </a:cxn>
              </a:cxnLst>
              <a:rect l="T15" t="T16" r="T17" b="T18"/>
              <a:pathLst>
                <a:path w="39" h="59">
                  <a:moveTo>
                    <a:pt x="0" y="59"/>
                  </a:moveTo>
                  <a:lnTo>
                    <a:pt x="39" y="18"/>
                  </a:lnTo>
                  <a:lnTo>
                    <a:pt x="39" y="0"/>
                  </a:lnTo>
                  <a:lnTo>
                    <a:pt x="0" y="49"/>
                  </a:lnTo>
                  <a:lnTo>
                    <a:pt x="0" y="59"/>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l" fontAlgn="auto">
                <a:lnSpc>
                  <a:spcPct val="100000"/>
                </a:lnSpc>
                <a:spcBef>
                  <a:spcPts val="0"/>
                </a:spcBef>
                <a:spcAft>
                  <a:spcPts val="0"/>
                </a:spcAft>
                <a:buClrTx/>
                <a:buSzTx/>
                <a:buFontTx/>
                <a:buNone/>
              </a:pPr>
              <a:endParaRPr kumimoji="0" lang="zh-CN" altLang="en-US" sz="1800">
                <a:solidFill>
                  <a:prstClr val="black"/>
                </a:solidFill>
                <a:latin typeface="Candara"/>
                <a:ea typeface="华文楷体" panose="02010600040101010101" pitchFamily="2" charset="-122"/>
              </a:endParaRPr>
            </a:p>
          </p:txBody>
        </p:sp>
        <p:sp>
          <p:nvSpPr>
            <p:cNvPr id="523" name="Freeform 18"/>
            <p:cNvSpPr>
              <a:spLocks/>
            </p:cNvSpPr>
            <p:nvPr/>
          </p:nvSpPr>
          <p:spPr bwMode="auto">
            <a:xfrm>
              <a:off x="901" y="1623"/>
              <a:ext cx="39" cy="59"/>
            </a:xfrm>
            <a:custGeom>
              <a:avLst/>
              <a:gdLst>
                <a:gd name="T0" fmla="*/ 0 w 39"/>
                <a:gd name="T1" fmla="*/ 59 h 59"/>
                <a:gd name="T2" fmla="*/ 39 w 39"/>
                <a:gd name="T3" fmla="*/ 18 h 59"/>
                <a:gd name="T4" fmla="*/ 39 w 39"/>
                <a:gd name="T5" fmla="*/ 0 h 59"/>
                <a:gd name="T6" fmla="*/ 0 w 39"/>
                <a:gd name="T7" fmla="*/ 49 h 59"/>
                <a:gd name="T8" fmla="*/ 0 w 39"/>
                <a:gd name="T9" fmla="*/ 59 h 59"/>
                <a:gd name="T10" fmla="*/ 0 60000 65536"/>
                <a:gd name="T11" fmla="*/ 0 60000 65536"/>
                <a:gd name="T12" fmla="*/ 0 60000 65536"/>
                <a:gd name="T13" fmla="*/ 0 60000 65536"/>
                <a:gd name="T14" fmla="*/ 0 60000 65536"/>
                <a:gd name="T15" fmla="*/ 0 w 39"/>
                <a:gd name="T16" fmla="*/ 0 h 59"/>
                <a:gd name="T17" fmla="*/ 39 w 39"/>
                <a:gd name="T18" fmla="*/ 59 h 59"/>
              </a:gdLst>
              <a:ahLst/>
              <a:cxnLst>
                <a:cxn ang="T10">
                  <a:pos x="T0" y="T1"/>
                </a:cxn>
                <a:cxn ang="T11">
                  <a:pos x="T2" y="T3"/>
                </a:cxn>
                <a:cxn ang="T12">
                  <a:pos x="T4" y="T5"/>
                </a:cxn>
                <a:cxn ang="T13">
                  <a:pos x="T6" y="T7"/>
                </a:cxn>
                <a:cxn ang="T14">
                  <a:pos x="T8" y="T9"/>
                </a:cxn>
              </a:cxnLst>
              <a:rect l="T15" t="T16" r="T17" b="T18"/>
              <a:pathLst>
                <a:path w="39" h="59">
                  <a:moveTo>
                    <a:pt x="0" y="59"/>
                  </a:moveTo>
                  <a:lnTo>
                    <a:pt x="39" y="18"/>
                  </a:lnTo>
                  <a:lnTo>
                    <a:pt x="39" y="0"/>
                  </a:lnTo>
                  <a:lnTo>
                    <a:pt x="0" y="49"/>
                  </a:lnTo>
                  <a:lnTo>
                    <a:pt x="0" y="59"/>
                  </a:lnTo>
                  <a:close/>
                </a:path>
              </a:pathLst>
            </a:custGeom>
            <a:solidFill>
              <a:srgbClr val="7A7A5A"/>
            </a:solidFill>
            <a:ln w="3175">
              <a:solidFill>
                <a:srgbClr val="494936"/>
              </a:solidFill>
              <a:prstDash val="solid"/>
              <a:round/>
              <a:headEnd/>
              <a:tailEnd/>
            </a:ln>
          </p:spPr>
          <p:txBody>
            <a:bodyPr/>
            <a:lstStyle/>
            <a:p>
              <a:pPr algn="l" fontAlgn="auto">
                <a:lnSpc>
                  <a:spcPct val="100000"/>
                </a:lnSpc>
                <a:spcBef>
                  <a:spcPts val="0"/>
                </a:spcBef>
                <a:spcAft>
                  <a:spcPts val="0"/>
                </a:spcAft>
                <a:buClrTx/>
                <a:buSzTx/>
                <a:buFontTx/>
                <a:buNone/>
              </a:pPr>
              <a:endParaRPr kumimoji="0" lang="zh-CN" altLang="en-US" sz="1800">
                <a:solidFill>
                  <a:prstClr val="black"/>
                </a:solidFill>
                <a:latin typeface="Candara"/>
                <a:ea typeface="华文楷体" panose="02010600040101010101" pitchFamily="2" charset="-122"/>
              </a:endParaRPr>
            </a:p>
          </p:txBody>
        </p:sp>
        <p:sp>
          <p:nvSpPr>
            <p:cNvPr id="524" name="Rectangle 19"/>
            <p:cNvSpPr>
              <a:spLocks noChangeArrowheads="1"/>
            </p:cNvSpPr>
            <p:nvPr/>
          </p:nvSpPr>
          <p:spPr bwMode="auto">
            <a:xfrm>
              <a:off x="628" y="1672"/>
              <a:ext cx="273" cy="10"/>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l" fontAlgn="auto">
                <a:lnSpc>
                  <a:spcPct val="100000"/>
                </a:lnSpc>
                <a:spcBef>
                  <a:spcPts val="0"/>
                </a:spcBef>
                <a:spcAft>
                  <a:spcPts val="0"/>
                </a:spcAft>
                <a:buClrTx/>
                <a:buSzTx/>
                <a:buFontTx/>
                <a:buNone/>
              </a:pPr>
              <a:endParaRPr kumimoji="0" lang="zh-CN" altLang="en-US" sz="1800">
                <a:solidFill>
                  <a:prstClr val="black"/>
                </a:solidFill>
                <a:latin typeface="Candara"/>
                <a:ea typeface="华文楷体" panose="02010600040101010101" pitchFamily="2" charset="-122"/>
              </a:endParaRPr>
            </a:p>
          </p:txBody>
        </p:sp>
        <p:sp>
          <p:nvSpPr>
            <p:cNvPr id="525" name="Rectangle 20"/>
            <p:cNvSpPr>
              <a:spLocks noChangeArrowheads="1"/>
            </p:cNvSpPr>
            <p:nvPr/>
          </p:nvSpPr>
          <p:spPr bwMode="auto">
            <a:xfrm>
              <a:off x="629" y="1673"/>
              <a:ext cx="271" cy="8"/>
            </a:xfrm>
            <a:prstGeom prst="rect">
              <a:avLst/>
            </a:prstGeom>
            <a:solidFill>
              <a:srgbClr val="B7B79D"/>
            </a:solidFill>
            <a:ln w="3175">
              <a:solidFill>
                <a:srgbClr val="494936"/>
              </a:solidFill>
              <a:miter lim="800000"/>
              <a:headEnd/>
              <a:tailEnd/>
            </a:ln>
          </p:spPr>
          <p:txBody>
            <a:bodyPr/>
            <a:lstStyle/>
            <a:p>
              <a:pPr algn="l" fontAlgn="auto">
                <a:lnSpc>
                  <a:spcPct val="100000"/>
                </a:lnSpc>
                <a:spcBef>
                  <a:spcPts val="0"/>
                </a:spcBef>
                <a:spcAft>
                  <a:spcPts val="0"/>
                </a:spcAft>
                <a:buClrTx/>
                <a:buSzTx/>
                <a:buFontTx/>
                <a:buNone/>
              </a:pPr>
              <a:endParaRPr kumimoji="0" lang="zh-CN" altLang="en-US" sz="1800">
                <a:solidFill>
                  <a:prstClr val="black"/>
                </a:solidFill>
                <a:latin typeface="Candara"/>
                <a:ea typeface="华文楷体" panose="02010600040101010101" pitchFamily="2" charset="-122"/>
              </a:endParaRPr>
            </a:p>
          </p:txBody>
        </p:sp>
        <p:sp>
          <p:nvSpPr>
            <p:cNvPr id="526" name="Freeform 21"/>
            <p:cNvSpPr>
              <a:spLocks/>
            </p:cNvSpPr>
            <p:nvPr/>
          </p:nvSpPr>
          <p:spPr bwMode="auto">
            <a:xfrm>
              <a:off x="679" y="1531"/>
              <a:ext cx="281" cy="27"/>
            </a:xfrm>
            <a:custGeom>
              <a:avLst/>
              <a:gdLst>
                <a:gd name="T0" fmla="*/ 0 w 281"/>
                <a:gd name="T1" fmla="*/ 27 h 27"/>
                <a:gd name="T2" fmla="*/ 30 w 281"/>
                <a:gd name="T3" fmla="*/ 0 h 27"/>
                <a:gd name="T4" fmla="*/ 281 w 281"/>
                <a:gd name="T5" fmla="*/ 0 h 27"/>
                <a:gd name="T6" fmla="*/ 253 w 281"/>
                <a:gd name="T7" fmla="*/ 27 h 27"/>
                <a:gd name="T8" fmla="*/ 0 w 281"/>
                <a:gd name="T9" fmla="*/ 27 h 27"/>
                <a:gd name="T10" fmla="*/ 0 60000 65536"/>
                <a:gd name="T11" fmla="*/ 0 60000 65536"/>
                <a:gd name="T12" fmla="*/ 0 60000 65536"/>
                <a:gd name="T13" fmla="*/ 0 60000 65536"/>
                <a:gd name="T14" fmla="*/ 0 60000 65536"/>
                <a:gd name="T15" fmla="*/ 0 w 281"/>
                <a:gd name="T16" fmla="*/ 0 h 27"/>
                <a:gd name="T17" fmla="*/ 281 w 281"/>
                <a:gd name="T18" fmla="*/ 27 h 27"/>
              </a:gdLst>
              <a:ahLst/>
              <a:cxnLst>
                <a:cxn ang="T10">
                  <a:pos x="T0" y="T1"/>
                </a:cxn>
                <a:cxn ang="T11">
                  <a:pos x="T2" y="T3"/>
                </a:cxn>
                <a:cxn ang="T12">
                  <a:pos x="T4" y="T5"/>
                </a:cxn>
                <a:cxn ang="T13">
                  <a:pos x="T6" y="T7"/>
                </a:cxn>
                <a:cxn ang="T14">
                  <a:pos x="T8" y="T9"/>
                </a:cxn>
              </a:cxnLst>
              <a:rect l="T15" t="T16" r="T17" b="T18"/>
              <a:pathLst>
                <a:path w="281" h="27">
                  <a:moveTo>
                    <a:pt x="0" y="27"/>
                  </a:moveTo>
                  <a:lnTo>
                    <a:pt x="30" y="0"/>
                  </a:lnTo>
                  <a:lnTo>
                    <a:pt x="281" y="0"/>
                  </a:lnTo>
                  <a:lnTo>
                    <a:pt x="253" y="27"/>
                  </a:lnTo>
                  <a:lnTo>
                    <a:pt x="0" y="2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l" fontAlgn="auto">
                <a:lnSpc>
                  <a:spcPct val="100000"/>
                </a:lnSpc>
                <a:spcBef>
                  <a:spcPts val="0"/>
                </a:spcBef>
                <a:spcAft>
                  <a:spcPts val="0"/>
                </a:spcAft>
                <a:buClrTx/>
                <a:buSzTx/>
                <a:buFontTx/>
                <a:buNone/>
              </a:pPr>
              <a:endParaRPr kumimoji="0" lang="zh-CN" altLang="en-US" sz="1800">
                <a:solidFill>
                  <a:prstClr val="black"/>
                </a:solidFill>
                <a:latin typeface="Candara"/>
                <a:ea typeface="华文楷体" panose="02010600040101010101" pitchFamily="2" charset="-122"/>
              </a:endParaRPr>
            </a:p>
          </p:txBody>
        </p:sp>
        <p:sp>
          <p:nvSpPr>
            <p:cNvPr id="527" name="Freeform 22"/>
            <p:cNvSpPr>
              <a:spLocks/>
            </p:cNvSpPr>
            <p:nvPr/>
          </p:nvSpPr>
          <p:spPr bwMode="auto">
            <a:xfrm>
              <a:off x="679" y="1531"/>
              <a:ext cx="281" cy="27"/>
            </a:xfrm>
            <a:custGeom>
              <a:avLst/>
              <a:gdLst>
                <a:gd name="T0" fmla="*/ 0 w 281"/>
                <a:gd name="T1" fmla="*/ 27 h 27"/>
                <a:gd name="T2" fmla="*/ 30 w 281"/>
                <a:gd name="T3" fmla="*/ 0 h 27"/>
                <a:gd name="T4" fmla="*/ 281 w 281"/>
                <a:gd name="T5" fmla="*/ 0 h 27"/>
                <a:gd name="T6" fmla="*/ 253 w 281"/>
                <a:gd name="T7" fmla="*/ 27 h 27"/>
                <a:gd name="T8" fmla="*/ 0 w 281"/>
                <a:gd name="T9" fmla="*/ 27 h 27"/>
                <a:gd name="T10" fmla="*/ 0 60000 65536"/>
                <a:gd name="T11" fmla="*/ 0 60000 65536"/>
                <a:gd name="T12" fmla="*/ 0 60000 65536"/>
                <a:gd name="T13" fmla="*/ 0 60000 65536"/>
                <a:gd name="T14" fmla="*/ 0 60000 65536"/>
                <a:gd name="T15" fmla="*/ 0 w 281"/>
                <a:gd name="T16" fmla="*/ 0 h 27"/>
                <a:gd name="T17" fmla="*/ 281 w 281"/>
                <a:gd name="T18" fmla="*/ 27 h 27"/>
              </a:gdLst>
              <a:ahLst/>
              <a:cxnLst>
                <a:cxn ang="T10">
                  <a:pos x="T0" y="T1"/>
                </a:cxn>
                <a:cxn ang="T11">
                  <a:pos x="T2" y="T3"/>
                </a:cxn>
                <a:cxn ang="T12">
                  <a:pos x="T4" y="T5"/>
                </a:cxn>
                <a:cxn ang="T13">
                  <a:pos x="T6" y="T7"/>
                </a:cxn>
                <a:cxn ang="T14">
                  <a:pos x="T8" y="T9"/>
                </a:cxn>
              </a:cxnLst>
              <a:rect l="T15" t="T16" r="T17" b="T18"/>
              <a:pathLst>
                <a:path w="281" h="27">
                  <a:moveTo>
                    <a:pt x="0" y="27"/>
                  </a:moveTo>
                  <a:lnTo>
                    <a:pt x="30" y="0"/>
                  </a:lnTo>
                  <a:lnTo>
                    <a:pt x="281" y="0"/>
                  </a:lnTo>
                  <a:lnTo>
                    <a:pt x="253" y="27"/>
                  </a:lnTo>
                  <a:lnTo>
                    <a:pt x="0" y="27"/>
                  </a:lnTo>
                  <a:close/>
                </a:path>
              </a:pathLst>
            </a:custGeom>
            <a:solidFill>
              <a:srgbClr val="000000"/>
            </a:solidFill>
            <a:ln w="3175">
              <a:solidFill>
                <a:srgbClr val="000000"/>
              </a:solidFill>
              <a:prstDash val="solid"/>
              <a:round/>
              <a:headEnd/>
              <a:tailEnd/>
            </a:ln>
          </p:spPr>
          <p:txBody>
            <a:bodyPr/>
            <a:lstStyle/>
            <a:p>
              <a:pPr algn="l" fontAlgn="auto">
                <a:lnSpc>
                  <a:spcPct val="100000"/>
                </a:lnSpc>
                <a:spcBef>
                  <a:spcPts val="0"/>
                </a:spcBef>
                <a:spcAft>
                  <a:spcPts val="0"/>
                </a:spcAft>
                <a:buClrTx/>
                <a:buSzTx/>
                <a:buFontTx/>
                <a:buNone/>
              </a:pPr>
              <a:endParaRPr kumimoji="0" lang="zh-CN" altLang="en-US" sz="1800">
                <a:solidFill>
                  <a:prstClr val="black"/>
                </a:solidFill>
                <a:latin typeface="Candara"/>
                <a:ea typeface="华文楷体" panose="02010600040101010101" pitchFamily="2" charset="-122"/>
              </a:endParaRPr>
            </a:p>
          </p:txBody>
        </p:sp>
        <p:sp>
          <p:nvSpPr>
            <p:cNvPr id="528" name="Freeform 23"/>
            <p:cNvSpPr>
              <a:spLocks/>
            </p:cNvSpPr>
            <p:nvPr/>
          </p:nvSpPr>
          <p:spPr bwMode="auto">
            <a:xfrm>
              <a:off x="677" y="1330"/>
              <a:ext cx="279" cy="26"/>
            </a:xfrm>
            <a:custGeom>
              <a:avLst/>
              <a:gdLst>
                <a:gd name="T0" fmla="*/ 0 w 279"/>
                <a:gd name="T1" fmla="*/ 26 h 26"/>
                <a:gd name="T2" fmla="*/ 28 w 279"/>
                <a:gd name="T3" fmla="*/ 0 h 26"/>
                <a:gd name="T4" fmla="*/ 279 w 279"/>
                <a:gd name="T5" fmla="*/ 0 h 26"/>
                <a:gd name="T6" fmla="*/ 251 w 279"/>
                <a:gd name="T7" fmla="*/ 26 h 26"/>
                <a:gd name="T8" fmla="*/ 0 w 279"/>
                <a:gd name="T9" fmla="*/ 26 h 26"/>
                <a:gd name="T10" fmla="*/ 0 60000 65536"/>
                <a:gd name="T11" fmla="*/ 0 60000 65536"/>
                <a:gd name="T12" fmla="*/ 0 60000 65536"/>
                <a:gd name="T13" fmla="*/ 0 60000 65536"/>
                <a:gd name="T14" fmla="*/ 0 60000 65536"/>
                <a:gd name="T15" fmla="*/ 0 w 279"/>
                <a:gd name="T16" fmla="*/ 0 h 26"/>
                <a:gd name="T17" fmla="*/ 279 w 279"/>
                <a:gd name="T18" fmla="*/ 26 h 26"/>
              </a:gdLst>
              <a:ahLst/>
              <a:cxnLst>
                <a:cxn ang="T10">
                  <a:pos x="T0" y="T1"/>
                </a:cxn>
                <a:cxn ang="T11">
                  <a:pos x="T2" y="T3"/>
                </a:cxn>
                <a:cxn ang="T12">
                  <a:pos x="T4" y="T5"/>
                </a:cxn>
                <a:cxn ang="T13">
                  <a:pos x="T6" y="T7"/>
                </a:cxn>
                <a:cxn ang="T14">
                  <a:pos x="T8" y="T9"/>
                </a:cxn>
              </a:cxnLst>
              <a:rect l="T15" t="T16" r="T17" b="T18"/>
              <a:pathLst>
                <a:path w="279" h="26">
                  <a:moveTo>
                    <a:pt x="0" y="26"/>
                  </a:moveTo>
                  <a:lnTo>
                    <a:pt x="28" y="0"/>
                  </a:lnTo>
                  <a:lnTo>
                    <a:pt x="279" y="0"/>
                  </a:lnTo>
                  <a:lnTo>
                    <a:pt x="251" y="26"/>
                  </a:lnTo>
                  <a:lnTo>
                    <a:pt x="0" y="26"/>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l" fontAlgn="auto">
                <a:lnSpc>
                  <a:spcPct val="100000"/>
                </a:lnSpc>
                <a:spcBef>
                  <a:spcPts val="0"/>
                </a:spcBef>
                <a:spcAft>
                  <a:spcPts val="0"/>
                </a:spcAft>
                <a:buClrTx/>
                <a:buSzTx/>
                <a:buFontTx/>
                <a:buNone/>
              </a:pPr>
              <a:endParaRPr kumimoji="0" lang="zh-CN" altLang="en-US" sz="1800">
                <a:solidFill>
                  <a:prstClr val="black"/>
                </a:solidFill>
                <a:latin typeface="Candara"/>
                <a:ea typeface="华文楷体" panose="02010600040101010101" pitchFamily="2" charset="-122"/>
              </a:endParaRPr>
            </a:p>
          </p:txBody>
        </p:sp>
        <p:sp>
          <p:nvSpPr>
            <p:cNvPr id="529" name="Freeform 24"/>
            <p:cNvSpPr>
              <a:spLocks/>
            </p:cNvSpPr>
            <p:nvPr/>
          </p:nvSpPr>
          <p:spPr bwMode="auto">
            <a:xfrm>
              <a:off x="677" y="1330"/>
              <a:ext cx="279" cy="26"/>
            </a:xfrm>
            <a:custGeom>
              <a:avLst/>
              <a:gdLst>
                <a:gd name="T0" fmla="*/ 0 w 279"/>
                <a:gd name="T1" fmla="*/ 26 h 26"/>
                <a:gd name="T2" fmla="*/ 28 w 279"/>
                <a:gd name="T3" fmla="*/ 0 h 26"/>
                <a:gd name="T4" fmla="*/ 279 w 279"/>
                <a:gd name="T5" fmla="*/ 0 h 26"/>
                <a:gd name="T6" fmla="*/ 251 w 279"/>
                <a:gd name="T7" fmla="*/ 26 h 26"/>
                <a:gd name="T8" fmla="*/ 0 w 279"/>
                <a:gd name="T9" fmla="*/ 26 h 26"/>
                <a:gd name="T10" fmla="*/ 0 60000 65536"/>
                <a:gd name="T11" fmla="*/ 0 60000 65536"/>
                <a:gd name="T12" fmla="*/ 0 60000 65536"/>
                <a:gd name="T13" fmla="*/ 0 60000 65536"/>
                <a:gd name="T14" fmla="*/ 0 60000 65536"/>
                <a:gd name="T15" fmla="*/ 0 w 279"/>
                <a:gd name="T16" fmla="*/ 0 h 26"/>
                <a:gd name="T17" fmla="*/ 279 w 279"/>
                <a:gd name="T18" fmla="*/ 26 h 26"/>
              </a:gdLst>
              <a:ahLst/>
              <a:cxnLst>
                <a:cxn ang="T10">
                  <a:pos x="T0" y="T1"/>
                </a:cxn>
                <a:cxn ang="T11">
                  <a:pos x="T2" y="T3"/>
                </a:cxn>
                <a:cxn ang="T12">
                  <a:pos x="T4" y="T5"/>
                </a:cxn>
                <a:cxn ang="T13">
                  <a:pos x="T6" y="T7"/>
                </a:cxn>
                <a:cxn ang="T14">
                  <a:pos x="T8" y="T9"/>
                </a:cxn>
              </a:cxnLst>
              <a:rect l="T15" t="T16" r="T17" b="T18"/>
              <a:pathLst>
                <a:path w="279" h="26">
                  <a:moveTo>
                    <a:pt x="0" y="26"/>
                  </a:moveTo>
                  <a:lnTo>
                    <a:pt x="28" y="0"/>
                  </a:lnTo>
                  <a:lnTo>
                    <a:pt x="279" y="0"/>
                  </a:lnTo>
                  <a:lnTo>
                    <a:pt x="251" y="26"/>
                  </a:lnTo>
                  <a:lnTo>
                    <a:pt x="0" y="26"/>
                  </a:lnTo>
                  <a:close/>
                </a:path>
              </a:pathLst>
            </a:custGeom>
            <a:solidFill>
              <a:srgbClr val="C9C9B6"/>
            </a:solidFill>
            <a:ln w="3175">
              <a:solidFill>
                <a:srgbClr val="494936"/>
              </a:solidFill>
              <a:prstDash val="solid"/>
              <a:round/>
              <a:headEnd/>
              <a:tailEnd/>
            </a:ln>
          </p:spPr>
          <p:txBody>
            <a:bodyPr/>
            <a:lstStyle/>
            <a:p>
              <a:pPr algn="l" fontAlgn="auto">
                <a:lnSpc>
                  <a:spcPct val="100000"/>
                </a:lnSpc>
                <a:spcBef>
                  <a:spcPts val="0"/>
                </a:spcBef>
                <a:spcAft>
                  <a:spcPts val="0"/>
                </a:spcAft>
                <a:buClrTx/>
                <a:buSzTx/>
                <a:buFontTx/>
                <a:buNone/>
              </a:pPr>
              <a:endParaRPr kumimoji="0" lang="zh-CN" altLang="en-US" sz="1800">
                <a:solidFill>
                  <a:prstClr val="black"/>
                </a:solidFill>
                <a:latin typeface="Candara"/>
                <a:ea typeface="华文楷体" panose="02010600040101010101" pitchFamily="2" charset="-122"/>
              </a:endParaRPr>
            </a:p>
          </p:txBody>
        </p:sp>
        <p:sp>
          <p:nvSpPr>
            <p:cNvPr id="530" name="Rectangle 25"/>
            <p:cNvSpPr>
              <a:spLocks noChangeArrowheads="1"/>
            </p:cNvSpPr>
            <p:nvPr/>
          </p:nvSpPr>
          <p:spPr bwMode="auto">
            <a:xfrm>
              <a:off x="678" y="1357"/>
              <a:ext cx="251" cy="196"/>
            </a:xfrm>
            <a:prstGeom prst="rect">
              <a:avLst/>
            </a:prstGeom>
            <a:solidFill>
              <a:srgbClr val="B7B79D"/>
            </a:solidFill>
            <a:ln w="3175">
              <a:solidFill>
                <a:srgbClr val="494936"/>
              </a:solidFill>
              <a:miter lim="800000"/>
              <a:headEnd/>
              <a:tailEnd/>
            </a:ln>
          </p:spPr>
          <p:txBody>
            <a:bodyPr/>
            <a:lstStyle/>
            <a:p>
              <a:pPr algn="l" fontAlgn="auto">
                <a:lnSpc>
                  <a:spcPct val="100000"/>
                </a:lnSpc>
                <a:spcBef>
                  <a:spcPts val="0"/>
                </a:spcBef>
                <a:spcAft>
                  <a:spcPts val="0"/>
                </a:spcAft>
                <a:buClrTx/>
                <a:buSzTx/>
                <a:buFontTx/>
                <a:buNone/>
              </a:pPr>
              <a:endParaRPr kumimoji="0" lang="zh-CN" altLang="en-US" sz="1800">
                <a:solidFill>
                  <a:prstClr val="black"/>
                </a:solidFill>
                <a:latin typeface="Candara"/>
                <a:ea typeface="华文楷体" panose="02010600040101010101" pitchFamily="2" charset="-122"/>
              </a:endParaRPr>
            </a:p>
          </p:txBody>
        </p:sp>
        <p:sp>
          <p:nvSpPr>
            <p:cNvPr id="531" name="Rectangle 26"/>
            <p:cNvSpPr>
              <a:spLocks noChangeArrowheads="1"/>
            </p:cNvSpPr>
            <p:nvPr/>
          </p:nvSpPr>
          <p:spPr bwMode="auto">
            <a:xfrm>
              <a:off x="700" y="1382"/>
              <a:ext cx="207" cy="152"/>
            </a:xfrm>
            <a:prstGeom prst="rect">
              <a:avLst/>
            </a:prstGeom>
            <a:solidFill>
              <a:srgbClr val="FFFFFF"/>
            </a:solidFill>
            <a:ln w="3175">
              <a:solidFill>
                <a:srgbClr val="494936"/>
              </a:solidFill>
              <a:miter lim="800000"/>
              <a:headEnd/>
              <a:tailEnd/>
            </a:ln>
          </p:spPr>
          <p:txBody>
            <a:bodyPr/>
            <a:lstStyle/>
            <a:p>
              <a:pPr algn="l" fontAlgn="auto">
                <a:lnSpc>
                  <a:spcPct val="100000"/>
                </a:lnSpc>
                <a:spcBef>
                  <a:spcPts val="0"/>
                </a:spcBef>
                <a:spcAft>
                  <a:spcPts val="0"/>
                </a:spcAft>
                <a:buClrTx/>
                <a:buSzTx/>
                <a:buFontTx/>
                <a:buNone/>
              </a:pPr>
              <a:endParaRPr kumimoji="0" lang="zh-CN" altLang="en-US" sz="1800">
                <a:solidFill>
                  <a:prstClr val="black"/>
                </a:solidFill>
                <a:latin typeface="Candara"/>
                <a:ea typeface="华文楷体" panose="02010600040101010101" pitchFamily="2" charset="-122"/>
              </a:endParaRPr>
            </a:p>
          </p:txBody>
        </p:sp>
        <p:sp>
          <p:nvSpPr>
            <p:cNvPr id="532" name="Freeform 27"/>
            <p:cNvSpPr>
              <a:spLocks/>
            </p:cNvSpPr>
            <p:nvPr/>
          </p:nvSpPr>
          <p:spPr bwMode="auto">
            <a:xfrm>
              <a:off x="928" y="1330"/>
              <a:ext cx="28" cy="222"/>
            </a:xfrm>
            <a:custGeom>
              <a:avLst/>
              <a:gdLst>
                <a:gd name="T0" fmla="*/ 0 w 28"/>
                <a:gd name="T1" fmla="*/ 222 h 222"/>
                <a:gd name="T2" fmla="*/ 28 w 28"/>
                <a:gd name="T3" fmla="*/ 195 h 222"/>
                <a:gd name="T4" fmla="*/ 28 w 28"/>
                <a:gd name="T5" fmla="*/ 0 h 222"/>
                <a:gd name="T6" fmla="*/ 0 w 28"/>
                <a:gd name="T7" fmla="*/ 26 h 222"/>
                <a:gd name="T8" fmla="*/ 0 w 28"/>
                <a:gd name="T9" fmla="*/ 222 h 222"/>
                <a:gd name="T10" fmla="*/ 0 60000 65536"/>
                <a:gd name="T11" fmla="*/ 0 60000 65536"/>
                <a:gd name="T12" fmla="*/ 0 60000 65536"/>
                <a:gd name="T13" fmla="*/ 0 60000 65536"/>
                <a:gd name="T14" fmla="*/ 0 60000 65536"/>
                <a:gd name="T15" fmla="*/ 0 w 28"/>
                <a:gd name="T16" fmla="*/ 0 h 222"/>
                <a:gd name="T17" fmla="*/ 28 w 28"/>
                <a:gd name="T18" fmla="*/ 222 h 222"/>
              </a:gdLst>
              <a:ahLst/>
              <a:cxnLst>
                <a:cxn ang="T10">
                  <a:pos x="T0" y="T1"/>
                </a:cxn>
                <a:cxn ang="T11">
                  <a:pos x="T2" y="T3"/>
                </a:cxn>
                <a:cxn ang="T12">
                  <a:pos x="T4" y="T5"/>
                </a:cxn>
                <a:cxn ang="T13">
                  <a:pos x="T6" y="T7"/>
                </a:cxn>
                <a:cxn ang="T14">
                  <a:pos x="T8" y="T9"/>
                </a:cxn>
              </a:cxnLst>
              <a:rect l="T15" t="T16" r="T17" b="T18"/>
              <a:pathLst>
                <a:path w="28" h="222">
                  <a:moveTo>
                    <a:pt x="0" y="222"/>
                  </a:moveTo>
                  <a:lnTo>
                    <a:pt x="28" y="195"/>
                  </a:lnTo>
                  <a:lnTo>
                    <a:pt x="28" y="0"/>
                  </a:lnTo>
                  <a:lnTo>
                    <a:pt x="0" y="26"/>
                  </a:lnTo>
                  <a:lnTo>
                    <a:pt x="0" y="222"/>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l" fontAlgn="auto">
                <a:lnSpc>
                  <a:spcPct val="100000"/>
                </a:lnSpc>
                <a:spcBef>
                  <a:spcPts val="0"/>
                </a:spcBef>
                <a:spcAft>
                  <a:spcPts val="0"/>
                </a:spcAft>
                <a:buClrTx/>
                <a:buSzTx/>
                <a:buFontTx/>
                <a:buNone/>
              </a:pPr>
              <a:endParaRPr kumimoji="0" lang="zh-CN" altLang="en-US" sz="1800">
                <a:solidFill>
                  <a:prstClr val="black"/>
                </a:solidFill>
                <a:latin typeface="Candara"/>
                <a:ea typeface="华文楷体" panose="02010600040101010101" pitchFamily="2" charset="-122"/>
              </a:endParaRPr>
            </a:p>
          </p:txBody>
        </p:sp>
        <p:sp>
          <p:nvSpPr>
            <p:cNvPr id="533" name="Freeform 28"/>
            <p:cNvSpPr>
              <a:spLocks/>
            </p:cNvSpPr>
            <p:nvPr/>
          </p:nvSpPr>
          <p:spPr bwMode="auto">
            <a:xfrm>
              <a:off x="928" y="1330"/>
              <a:ext cx="28" cy="222"/>
            </a:xfrm>
            <a:custGeom>
              <a:avLst/>
              <a:gdLst>
                <a:gd name="T0" fmla="*/ 0 w 28"/>
                <a:gd name="T1" fmla="*/ 222 h 222"/>
                <a:gd name="T2" fmla="*/ 28 w 28"/>
                <a:gd name="T3" fmla="*/ 195 h 222"/>
                <a:gd name="T4" fmla="*/ 28 w 28"/>
                <a:gd name="T5" fmla="*/ 0 h 222"/>
                <a:gd name="T6" fmla="*/ 0 w 28"/>
                <a:gd name="T7" fmla="*/ 26 h 222"/>
                <a:gd name="T8" fmla="*/ 0 w 28"/>
                <a:gd name="T9" fmla="*/ 222 h 222"/>
                <a:gd name="T10" fmla="*/ 0 60000 65536"/>
                <a:gd name="T11" fmla="*/ 0 60000 65536"/>
                <a:gd name="T12" fmla="*/ 0 60000 65536"/>
                <a:gd name="T13" fmla="*/ 0 60000 65536"/>
                <a:gd name="T14" fmla="*/ 0 60000 65536"/>
                <a:gd name="T15" fmla="*/ 0 w 28"/>
                <a:gd name="T16" fmla="*/ 0 h 222"/>
                <a:gd name="T17" fmla="*/ 28 w 28"/>
                <a:gd name="T18" fmla="*/ 222 h 222"/>
              </a:gdLst>
              <a:ahLst/>
              <a:cxnLst>
                <a:cxn ang="T10">
                  <a:pos x="T0" y="T1"/>
                </a:cxn>
                <a:cxn ang="T11">
                  <a:pos x="T2" y="T3"/>
                </a:cxn>
                <a:cxn ang="T12">
                  <a:pos x="T4" y="T5"/>
                </a:cxn>
                <a:cxn ang="T13">
                  <a:pos x="T6" y="T7"/>
                </a:cxn>
                <a:cxn ang="T14">
                  <a:pos x="T8" y="T9"/>
                </a:cxn>
              </a:cxnLst>
              <a:rect l="T15" t="T16" r="T17" b="T18"/>
              <a:pathLst>
                <a:path w="28" h="222">
                  <a:moveTo>
                    <a:pt x="0" y="222"/>
                  </a:moveTo>
                  <a:lnTo>
                    <a:pt x="28" y="195"/>
                  </a:lnTo>
                  <a:lnTo>
                    <a:pt x="28" y="0"/>
                  </a:lnTo>
                  <a:lnTo>
                    <a:pt x="0" y="26"/>
                  </a:lnTo>
                  <a:lnTo>
                    <a:pt x="0" y="222"/>
                  </a:lnTo>
                  <a:close/>
                </a:path>
              </a:pathLst>
            </a:custGeom>
            <a:solidFill>
              <a:srgbClr val="7A7A5A"/>
            </a:solidFill>
            <a:ln w="3175">
              <a:solidFill>
                <a:srgbClr val="494936"/>
              </a:solidFill>
              <a:prstDash val="solid"/>
              <a:round/>
              <a:headEnd/>
              <a:tailEnd/>
            </a:ln>
          </p:spPr>
          <p:txBody>
            <a:bodyPr/>
            <a:lstStyle/>
            <a:p>
              <a:pPr algn="l" fontAlgn="auto">
                <a:lnSpc>
                  <a:spcPct val="100000"/>
                </a:lnSpc>
                <a:spcBef>
                  <a:spcPts val="0"/>
                </a:spcBef>
                <a:spcAft>
                  <a:spcPts val="0"/>
                </a:spcAft>
                <a:buClrTx/>
                <a:buSzTx/>
                <a:buFontTx/>
                <a:buNone/>
              </a:pPr>
              <a:endParaRPr kumimoji="0" lang="zh-CN" altLang="en-US" sz="1800">
                <a:solidFill>
                  <a:prstClr val="black"/>
                </a:solidFill>
                <a:latin typeface="Candara"/>
                <a:ea typeface="华文楷体" panose="02010600040101010101" pitchFamily="2" charset="-122"/>
              </a:endParaRPr>
            </a:p>
          </p:txBody>
        </p:sp>
      </p:grpSp>
      <p:sp>
        <p:nvSpPr>
          <p:cNvPr id="534" name="Line 29"/>
          <p:cNvSpPr>
            <a:spLocks noChangeShapeType="1"/>
          </p:cNvSpPr>
          <p:nvPr/>
        </p:nvSpPr>
        <p:spPr bwMode="auto">
          <a:xfrm rot="16200000">
            <a:off x="7408069" y="2486645"/>
            <a:ext cx="0" cy="528638"/>
          </a:xfrm>
          <a:prstGeom prst="line">
            <a:avLst/>
          </a:prstGeom>
          <a:noFill/>
          <a:ln w="38100">
            <a:solidFill>
              <a:srgbClr val="4584D3"/>
            </a:solidFill>
            <a:round/>
            <a:headEnd type="none" w="sm" len="sm"/>
            <a:tailEnd type="none" w="sm" len="sm"/>
          </a:ln>
          <a:effectLst>
            <a:outerShdw dist="35921" dir="2700000" algn="ctr" rotWithShape="0">
              <a:sysClr val="windowText" lastClr="000000"/>
            </a:outerShdw>
          </a:effectLst>
        </p:spPr>
        <p:txBody>
          <a:bodyPr anchor="ctr">
            <a:sp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ndara"/>
            </a:endParaRPr>
          </a:p>
        </p:txBody>
      </p:sp>
      <p:grpSp>
        <p:nvGrpSpPr>
          <p:cNvPr id="535" name="Group 30"/>
          <p:cNvGrpSpPr>
            <a:grpSpLocks/>
          </p:cNvGrpSpPr>
          <p:nvPr/>
        </p:nvGrpSpPr>
        <p:grpSpPr bwMode="auto">
          <a:xfrm>
            <a:off x="7527925" y="2525539"/>
            <a:ext cx="620713" cy="558800"/>
            <a:chOff x="4754" y="1330"/>
            <a:chExt cx="391" cy="352"/>
          </a:xfrm>
        </p:grpSpPr>
        <p:sp>
          <p:nvSpPr>
            <p:cNvPr id="536" name="Rectangle 31"/>
            <p:cNvSpPr>
              <a:spLocks noChangeArrowheads="1"/>
            </p:cNvSpPr>
            <p:nvPr/>
          </p:nvSpPr>
          <p:spPr bwMode="auto">
            <a:xfrm>
              <a:off x="4754" y="1566"/>
              <a:ext cx="354" cy="65"/>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l" fontAlgn="auto">
                <a:lnSpc>
                  <a:spcPct val="100000"/>
                </a:lnSpc>
                <a:spcBef>
                  <a:spcPts val="0"/>
                </a:spcBef>
                <a:spcAft>
                  <a:spcPts val="0"/>
                </a:spcAft>
                <a:buClrTx/>
                <a:buSzTx/>
                <a:buFontTx/>
                <a:buNone/>
              </a:pPr>
              <a:endParaRPr kumimoji="0" lang="zh-CN" altLang="en-US" sz="1800">
                <a:solidFill>
                  <a:prstClr val="black"/>
                </a:solidFill>
                <a:latin typeface="Candara"/>
                <a:ea typeface="华文楷体" panose="02010600040101010101" pitchFamily="2" charset="-122"/>
              </a:endParaRPr>
            </a:p>
          </p:txBody>
        </p:sp>
        <p:sp>
          <p:nvSpPr>
            <p:cNvPr id="537" name="Rectangle 32"/>
            <p:cNvSpPr>
              <a:spLocks noChangeArrowheads="1"/>
            </p:cNvSpPr>
            <p:nvPr/>
          </p:nvSpPr>
          <p:spPr bwMode="auto">
            <a:xfrm>
              <a:off x="4755" y="1567"/>
              <a:ext cx="352" cy="63"/>
            </a:xfrm>
            <a:prstGeom prst="rect">
              <a:avLst/>
            </a:prstGeom>
            <a:solidFill>
              <a:srgbClr val="B7B79D"/>
            </a:solidFill>
            <a:ln w="3175">
              <a:solidFill>
                <a:srgbClr val="494936"/>
              </a:solidFill>
              <a:miter lim="800000"/>
              <a:headEnd/>
              <a:tailEnd/>
            </a:ln>
          </p:spPr>
          <p:txBody>
            <a:bodyPr/>
            <a:lstStyle/>
            <a:p>
              <a:pPr algn="l" fontAlgn="auto">
                <a:lnSpc>
                  <a:spcPct val="100000"/>
                </a:lnSpc>
                <a:spcBef>
                  <a:spcPts val="0"/>
                </a:spcBef>
                <a:spcAft>
                  <a:spcPts val="0"/>
                </a:spcAft>
                <a:buClrTx/>
                <a:buSzTx/>
                <a:buFontTx/>
                <a:buNone/>
              </a:pPr>
              <a:endParaRPr kumimoji="0" lang="zh-CN" altLang="en-US" sz="1800">
                <a:solidFill>
                  <a:prstClr val="black"/>
                </a:solidFill>
                <a:latin typeface="Candara"/>
                <a:ea typeface="华文楷体" panose="02010600040101010101" pitchFamily="2" charset="-122"/>
              </a:endParaRPr>
            </a:p>
          </p:txBody>
        </p:sp>
        <p:sp>
          <p:nvSpPr>
            <p:cNvPr id="538" name="Freeform 33"/>
            <p:cNvSpPr>
              <a:spLocks/>
            </p:cNvSpPr>
            <p:nvPr/>
          </p:nvSpPr>
          <p:spPr bwMode="auto">
            <a:xfrm>
              <a:off x="4754" y="1531"/>
              <a:ext cx="391" cy="35"/>
            </a:xfrm>
            <a:custGeom>
              <a:avLst/>
              <a:gdLst>
                <a:gd name="T0" fmla="*/ 0 w 391"/>
                <a:gd name="T1" fmla="*/ 35 h 35"/>
                <a:gd name="T2" fmla="*/ 38 w 391"/>
                <a:gd name="T3" fmla="*/ 0 h 35"/>
                <a:gd name="T4" fmla="*/ 391 w 391"/>
                <a:gd name="T5" fmla="*/ 0 h 35"/>
                <a:gd name="T6" fmla="*/ 354 w 391"/>
                <a:gd name="T7" fmla="*/ 35 h 35"/>
                <a:gd name="T8" fmla="*/ 0 w 391"/>
                <a:gd name="T9" fmla="*/ 35 h 35"/>
                <a:gd name="T10" fmla="*/ 0 60000 65536"/>
                <a:gd name="T11" fmla="*/ 0 60000 65536"/>
                <a:gd name="T12" fmla="*/ 0 60000 65536"/>
                <a:gd name="T13" fmla="*/ 0 60000 65536"/>
                <a:gd name="T14" fmla="*/ 0 60000 65536"/>
                <a:gd name="T15" fmla="*/ 0 w 391"/>
                <a:gd name="T16" fmla="*/ 0 h 35"/>
                <a:gd name="T17" fmla="*/ 391 w 391"/>
                <a:gd name="T18" fmla="*/ 35 h 35"/>
              </a:gdLst>
              <a:ahLst/>
              <a:cxnLst>
                <a:cxn ang="T10">
                  <a:pos x="T0" y="T1"/>
                </a:cxn>
                <a:cxn ang="T11">
                  <a:pos x="T2" y="T3"/>
                </a:cxn>
                <a:cxn ang="T12">
                  <a:pos x="T4" y="T5"/>
                </a:cxn>
                <a:cxn ang="T13">
                  <a:pos x="T6" y="T7"/>
                </a:cxn>
                <a:cxn ang="T14">
                  <a:pos x="T8" y="T9"/>
                </a:cxn>
              </a:cxnLst>
              <a:rect l="T15" t="T16" r="T17" b="T18"/>
              <a:pathLst>
                <a:path w="391" h="35">
                  <a:moveTo>
                    <a:pt x="0" y="35"/>
                  </a:moveTo>
                  <a:lnTo>
                    <a:pt x="38" y="0"/>
                  </a:lnTo>
                  <a:lnTo>
                    <a:pt x="391" y="0"/>
                  </a:lnTo>
                  <a:lnTo>
                    <a:pt x="354" y="35"/>
                  </a:lnTo>
                  <a:lnTo>
                    <a:pt x="0" y="35"/>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l" fontAlgn="auto">
                <a:lnSpc>
                  <a:spcPct val="100000"/>
                </a:lnSpc>
                <a:spcBef>
                  <a:spcPts val="0"/>
                </a:spcBef>
                <a:spcAft>
                  <a:spcPts val="0"/>
                </a:spcAft>
                <a:buClrTx/>
                <a:buSzTx/>
                <a:buFontTx/>
                <a:buNone/>
              </a:pPr>
              <a:endParaRPr kumimoji="0" lang="zh-CN" altLang="en-US" sz="1800">
                <a:solidFill>
                  <a:prstClr val="black"/>
                </a:solidFill>
                <a:latin typeface="Candara"/>
                <a:ea typeface="华文楷体" panose="02010600040101010101" pitchFamily="2" charset="-122"/>
              </a:endParaRPr>
            </a:p>
          </p:txBody>
        </p:sp>
        <p:sp>
          <p:nvSpPr>
            <p:cNvPr id="539" name="Freeform 34"/>
            <p:cNvSpPr>
              <a:spLocks/>
            </p:cNvSpPr>
            <p:nvPr/>
          </p:nvSpPr>
          <p:spPr bwMode="auto">
            <a:xfrm>
              <a:off x="4754" y="1531"/>
              <a:ext cx="391" cy="35"/>
            </a:xfrm>
            <a:custGeom>
              <a:avLst/>
              <a:gdLst>
                <a:gd name="T0" fmla="*/ 0 w 391"/>
                <a:gd name="T1" fmla="*/ 35 h 35"/>
                <a:gd name="T2" fmla="*/ 38 w 391"/>
                <a:gd name="T3" fmla="*/ 0 h 35"/>
                <a:gd name="T4" fmla="*/ 391 w 391"/>
                <a:gd name="T5" fmla="*/ 0 h 35"/>
                <a:gd name="T6" fmla="*/ 354 w 391"/>
                <a:gd name="T7" fmla="*/ 35 h 35"/>
                <a:gd name="T8" fmla="*/ 0 w 391"/>
                <a:gd name="T9" fmla="*/ 35 h 35"/>
                <a:gd name="T10" fmla="*/ 0 60000 65536"/>
                <a:gd name="T11" fmla="*/ 0 60000 65536"/>
                <a:gd name="T12" fmla="*/ 0 60000 65536"/>
                <a:gd name="T13" fmla="*/ 0 60000 65536"/>
                <a:gd name="T14" fmla="*/ 0 60000 65536"/>
                <a:gd name="T15" fmla="*/ 0 w 391"/>
                <a:gd name="T16" fmla="*/ 0 h 35"/>
                <a:gd name="T17" fmla="*/ 391 w 391"/>
                <a:gd name="T18" fmla="*/ 35 h 35"/>
              </a:gdLst>
              <a:ahLst/>
              <a:cxnLst>
                <a:cxn ang="T10">
                  <a:pos x="T0" y="T1"/>
                </a:cxn>
                <a:cxn ang="T11">
                  <a:pos x="T2" y="T3"/>
                </a:cxn>
                <a:cxn ang="T12">
                  <a:pos x="T4" y="T5"/>
                </a:cxn>
                <a:cxn ang="T13">
                  <a:pos x="T6" y="T7"/>
                </a:cxn>
                <a:cxn ang="T14">
                  <a:pos x="T8" y="T9"/>
                </a:cxn>
              </a:cxnLst>
              <a:rect l="T15" t="T16" r="T17" b="T18"/>
              <a:pathLst>
                <a:path w="391" h="35">
                  <a:moveTo>
                    <a:pt x="0" y="35"/>
                  </a:moveTo>
                  <a:lnTo>
                    <a:pt x="38" y="0"/>
                  </a:lnTo>
                  <a:lnTo>
                    <a:pt x="391" y="0"/>
                  </a:lnTo>
                  <a:lnTo>
                    <a:pt x="354" y="35"/>
                  </a:lnTo>
                  <a:lnTo>
                    <a:pt x="0" y="35"/>
                  </a:lnTo>
                  <a:close/>
                </a:path>
              </a:pathLst>
            </a:custGeom>
            <a:solidFill>
              <a:srgbClr val="C9C9B6"/>
            </a:solidFill>
            <a:ln w="3175">
              <a:solidFill>
                <a:srgbClr val="494936"/>
              </a:solidFill>
              <a:prstDash val="solid"/>
              <a:round/>
              <a:headEnd/>
              <a:tailEnd/>
            </a:ln>
          </p:spPr>
          <p:txBody>
            <a:bodyPr/>
            <a:lstStyle/>
            <a:p>
              <a:pPr algn="l" fontAlgn="auto">
                <a:lnSpc>
                  <a:spcPct val="100000"/>
                </a:lnSpc>
                <a:spcBef>
                  <a:spcPts val="0"/>
                </a:spcBef>
                <a:spcAft>
                  <a:spcPts val="0"/>
                </a:spcAft>
                <a:buClrTx/>
                <a:buSzTx/>
                <a:buFontTx/>
                <a:buNone/>
              </a:pPr>
              <a:endParaRPr kumimoji="0" lang="zh-CN" altLang="en-US" sz="1800">
                <a:solidFill>
                  <a:prstClr val="black"/>
                </a:solidFill>
                <a:latin typeface="Candara"/>
                <a:ea typeface="华文楷体" panose="02010600040101010101" pitchFamily="2" charset="-122"/>
              </a:endParaRPr>
            </a:p>
          </p:txBody>
        </p:sp>
        <p:sp>
          <p:nvSpPr>
            <p:cNvPr id="540" name="Line 35"/>
            <p:cNvSpPr>
              <a:spLocks noChangeShapeType="1"/>
            </p:cNvSpPr>
            <p:nvPr/>
          </p:nvSpPr>
          <p:spPr bwMode="auto">
            <a:xfrm flipH="1">
              <a:off x="5003" y="1596"/>
              <a:ext cx="85"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algn="l" fontAlgn="auto">
                <a:lnSpc>
                  <a:spcPct val="100000"/>
                </a:lnSpc>
                <a:spcBef>
                  <a:spcPts val="0"/>
                </a:spcBef>
                <a:spcAft>
                  <a:spcPts val="0"/>
                </a:spcAft>
                <a:buClrTx/>
                <a:buSzTx/>
                <a:buFontTx/>
                <a:buNone/>
              </a:pPr>
              <a:endParaRPr kumimoji="0" lang="zh-CN" altLang="en-US" sz="1800">
                <a:solidFill>
                  <a:prstClr val="black"/>
                </a:solidFill>
                <a:latin typeface="Candara"/>
                <a:ea typeface="华文楷体" panose="02010600040101010101" pitchFamily="2" charset="-122"/>
              </a:endParaRPr>
            </a:p>
          </p:txBody>
        </p:sp>
        <p:sp>
          <p:nvSpPr>
            <p:cNvPr id="541" name="Freeform 36"/>
            <p:cNvSpPr>
              <a:spLocks/>
            </p:cNvSpPr>
            <p:nvPr/>
          </p:nvSpPr>
          <p:spPr bwMode="auto">
            <a:xfrm>
              <a:off x="5108" y="1531"/>
              <a:ext cx="37" cy="100"/>
            </a:xfrm>
            <a:custGeom>
              <a:avLst/>
              <a:gdLst>
                <a:gd name="T0" fmla="*/ 0 w 37"/>
                <a:gd name="T1" fmla="*/ 100 h 100"/>
                <a:gd name="T2" fmla="*/ 37 w 37"/>
                <a:gd name="T3" fmla="*/ 63 h 100"/>
                <a:gd name="T4" fmla="*/ 37 w 37"/>
                <a:gd name="T5" fmla="*/ 0 h 100"/>
                <a:gd name="T6" fmla="*/ 0 w 37"/>
                <a:gd name="T7" fmla="*/ 35 h 100"/>
                <a:gd name="T8" fmla="*/ 0 w 37"/>
                <a:gd name="T9" fmla="*/ 100 h 100"/>
                <a:gd name="T10" fmla="*/ 0 60000 65536"/>
                <a:gd name="T11" fmla="*/ 0 60000 65536"/>
                <a:gd name="T12" fmla="*/ 0 60000 65536"/>
                <a:gd name="T13" fmla="*/ 0 60000 65536"/>
                <a:gd name="T14" fmla="*/ 0 60000 65536"/>
                <a:gd name="T15" fmla="*/ 0 w 37"/>
                <a:gd name="T16" fmla="*/ 0 h 100"/>
                <a:gd name="T17" fmla="*/ 37 w 37"/>
                <a:gd name="T18" fmla="*/ 100 h 100"/>
              </a:gdLst>
              <a:ahLst/>
              <a:cxnLst>
                <a:cxn ang="T10">
                  <a:pos x="T0" y="T1"/>
                </a:cxn>
                <a:cxn ang="T11">
                  <a:pos x="T2" y="T3"/>
                </a:cxn>
                <a:cxn ang="T12">
                  <a:pos x="T4" y="T5"/>
                </a:cxn>
                <a:cxn ang="T13">
                  <a:pos x="T6" y="T7"/>
                </a:cxn>
                <a:cxn ang="T14">
                  <a:pos x="T8" y="T9"/>
                </a:cxn>
              </a:cxnLst>
              <a:rect l="T15" t="T16" r="T17" b="T18"/>
              <a:pathLst>
                <a:path w="37" h="100">
                  <a:moveTo>
                    <a:pt x="0" y="100"/>
                  </a:moveTo>
                  <a:lnTo>
                    <a:pt x="37" y="63"/>
                  </a:lnTo>
                  <a:lnTo>
                    <a:pt x="37" y="0"/>
                  </a:lnTo>
                  <a:lnTo>
                    <a:pt x="0" y="35"/>
                  </a:lnTo>
                  <a:lnTo>
                    <a:pt x="0" y="100"/>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l" fontAlgn="auto">
                <a:lnSpc>
                  <a:spcPct val="100000"/>
                </a:lnSpc>
                <a:spcBef>
                  <a:spcPts val="0"/>
                </a:spcBef>
                <a:spcAft>
                  <a:spcPts val="0"/>
                </a:spcAft>
                <a:buClrTx/>
                <a:buSzTx/>
                <a:buFontTx/>
                <a:buNone/>
              </a:pPr>
              <a:endParaRPr kumimoji="0" lang="zh-CN" altLang="en-US" sz="1800">
                <a:solidFill>
                  <a:prstClr val="black"/>
                </a:solidFill>
                <a:latin typeface="Candara"/>
                <a:ea typeface="华文楷体" panose="02010600040101010101" pitchFamily="2" charset="-122"/>
              </a:endParaRPr>
            </a:p>
          </p:txBody>
        </p:sp>
        <p:sp>
          <p:nvSpPr>
            <p:cNvPr id="542" name="Freeform 37"/>
            <p:cNvSpPr>
              <a:spLocks/>
            </p:cNvSpPr>
            <p:nvPr/>
          </p:nvSpPr>
          <p:spPr bwMode="auto">
            <a:xfrm>
              <a:off x="5108" y="1531"/>
              <a:ext cx="37" cy="100"/>
            </a:xfrm>
            <a:custGeom>
              <a:avLst/>
              <a:gdLst>
                <a:gd name="T0" fmla="*/ 0 w 37"/>
                <a:gd name="T1" fmla="*/ 100 h 100"/>
                <a:gd name="T2" fmla="*/ 37 w 37"/>
                <a:gd name="T3" fmla="*/ 63 h 100"/>
                <a:gd name="T4" fmla="*/ 37 w 37"/>
                <a:gd name="T5" fmla="*/ 0 h 100"/>
                <a:gd name="T6" fmla="*/ 0 w 37"/>
                <a:gd name="T7" fmla="*/ 35 h 100"/>
                <a:gd name="T8" fmla="*/ 0 w 37"/>
                <a:gd name="T9" fmla="*/ 100 h 100"/>
                <a:gd name="T10" fmla="*/ 0 60000 65536"/>
                <a:gd name="T11" fmla="*/ 0 60000 65536"/>
                <a:gd name="T12" fmla="*/ 0 60000 65536"/>
                <a:gd name="T13" fmla="*/ 0 60000 65536"/>
                <a:gd name="T14" fmla="*/ 0 60000 65536"/>
                <a:gd name="T15" fmla="*/ 0 w 37"/>
                <a:gd name="T16" fmla="*/ 0 h 100"/>
                <a:gd name="T17" fmla="*/ 37 w 37"/>
                <a:gd name="T18" fmla="*/ 100 h 100"/>
              </a:gdLst>
              <a:ahLst/>
              <a:cxnLst>
                <a:cxn ang="T10">
                  <a:pos x="T0" y="T1"/>
                </a:cxn>
                <a:cxn ang="T11">
                  <a:pos x="T2" y="T3"/>
                </a:cxn>
                <a:cxn ang="T12">
                  <a:pos x="T4" y="T5"/>
                </a:cxn>
                <a:cxn ang="T13">
                  <a:pos x="T6" y="T7"/>
                </a:cxn>
                <a:cxn ang="T14">
                  <a:pos x="T8" y="T9"/>
                </a:cxn>
              </a:cxnLst>
              <a:rect l="T15" t="T16" r="T17" b="T18"/>
              <a:pathLst>
                <a:path w="37" h="100">
                  <a:moveTo>
                    <a:pt x="0" y="100"/>
                  </a:moveTo>
                  <a:lnTo>
                    <a:pt x="37" y="63"/>
                  </a:lnTo>
                  <a:lnTo>
                    <a:pt x="37" y="0"/>
                  </a:lnTo>
                  <a:lnTo>
                    <a:pt x="0" y="35"/>
                  </a:lnTo>
                  <a:lnTo>
                    <a:pt x="0" y="100"/>
                  </a:lnTo>
                  <a:close/>
                </a:path>
              </a:pathLst>
            </a:custGeom>
            <a:solidFill>
              <a:srgbClr val="7A7A5A"/>
            </a:solidFill>
            <a:ln w="3175">
              <a:solidFill>
                <a:srgbClr val="494936"/>
              </a:solidFill>
              <a:prstDash val="solid"/>
              <a:round/>
              <a:headEnd/>
              <a:tailEnd/>
            </a:ln>
          </p:spPr>
          <p:txBody>
            <a:bodyPr/>
            <a:lstStyle/>
            <a:p>
              <a:pPr algn="l" fontAlgn="auto">
                <a:lnSpc>
                  <a:spcPct val="100000"/>
                </a:lnSpc>
                <a:spcBef>
                  <a:spcPts val="0"/>
                </a:spcBef>
                <a:spcAft>
                  <a:spcPts val="0"/>
                </a:spcAft>
                <a:buClrTx/>
                <a:buSzTx/>
                <a:buFontTx/>
                <a:buNone/>
              </a:pPr>
              <a:endParaRPr kumimoji="0" lang="zh-CN" altLang="en-US" sz="1800">
                <a:solidFill>
                  <a:prstClr val="black"/>
                </a:solidFill>
                <a:latin typeface="Candara"/>
                <a:ea typeface="华文楷体" panose="02010600040101010101" pitchFamily="2" charset="-122"/>
              </a:endParaRPr>
            </a:p>
          </p:txBody>
        </p:sp>
        <p:sp>
          <p:nvSpPr>
            <p:cNvPr id="543" name="Freeform 38"/>
            <p:cNvSpPr>
              <a:spLocks/>
            </p:cNvSpPr>
            <p:nvPr/>
          </p:nvSpPr>
          <p:spPr bwMode="auto">
            <a:xfrm>
              <a:off x="4756" y="1623"/>
              <a:ext cx="312" cy="49"/>
            </a:xfrm>
            <a:custGeom>
              <a:avLst/>
              <a:gdLst>
                <a:gd name="T0" fmla="*/ 0 w 312"/>
                <a:gd name="T1" fmla="*/ 49 h 49"/>
                <a:gd name="T2" fmla="*/ 39 w 312"/>
                <a:gd name="T3" fmla="*/ 0 h 49"/>
                <a:gd name="T4" fmla="*/ 312 w 312"/>
                <a:gd name="T5" fmla="*/ 0 h 49"/>
                <a:gd name="T6" fmla="*/ 273 w 312"/>
                <a:gd name="T7" fmla="*/ 49 h 49"/>
                <a:gd name="T8" fmla="*/ 0 w 312"/>
                <a:gd name="T9" fmla="*/ 49 h 49"/>
                <a:gd name="T10" fmla="*/ 0 60000 65536"/>
                <a:gd name="T11" fmla="*/ 0 60000 65536"/>
                <a:gd name="T12" fmla="*/ 0 60000 65536"/>
                <a:gd name="T13" fmla="*/ 0 60000 65536"/>
                <a:gd name="T14" fmla="*/ 0 60000 65536"/>
                <a:gd name="T15" fmla="*/ 0 w 312"/>
                <a:gd name="T16" fmla="*/ 0 h 49"/>
                <a:gd name="T17" fmla="*/ 312 w 312"/>
                <a:gd name="T18" fmla="*/ 49 h 49"/>
              </a:gdLst>
              <a:ahLst/>
              <a:cxnLst>
                <a:cxn ang="T10">
                  <a:pos x="T0" y="T1"/>
                </a:cxn>
                <a:cxn ang="T11">
                  <a:pos x="T2" y="T3"/>
                </a:cxn>
                <a:cxn ang="T12">
                  <a:pos x="T4" y="T5"/>
                </a:cxn>
                <a:cxn ang="T13">
                  <a:pos x="T6" y="T7"/>
                </a:cxn>
                <a:cxn ang="T14">
                  <a:pos x="T8" y="T9"/>
                </a:cxn>
              </a:cxnLst>
              <a:rect l="T15" t="T16" r="T17" b="T18"/>
              <a:pathLst>
                <a:path w="312" h="49">
                  <a:moveTo>
                    <a:pt x="0" y="49"/>
                  </a:moveTo>
                  <a:lnTo>
                    <a:pt x="39" y="0"/>
                  </a:lnTo>
                  <a:lnTo>
                    <a:pt x="312" y="0"/>
                  </a:lnTo>
                  <a:lnTo>
                    <a:pt x="273" y="49"/>
                  </a:lnTo>
                  <a:lnTo>
                    <a:pt x="0" y="49"/>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l" fontAlgn="auto">
                <a:lnSpc>
                  <a:spcPct val="100000"/>
                </a:lnSpc>
                <a:spcBef>
                  <a:spcPts val="0"/>
                </a:spcBef>
                <a:spcAft>
                  <a:spcPts val="0"/>
                </a:spcAft>
                <a:buClrTx/>
                <a:buSzTx/>
                <a:buFontTx/>
                <a:buNone/>
              </a:pPr>
              <a:endParaRPr kumimoji="0" lang="zh-CN" altLang="en-US" sz="1800">
                <a:solidFill>
                  <a:prstClr val="black"/>
                </a:solidFill>
                <a:latin typeface="Candara"/>
                <a:ea typeface="华文楷体" panose="02010600040101010101" pitchFamily="2" charset="-122"/>
              </a:endParaRPr>
            </a:p>
          </p:txBody>
        </p:sp>
        <p:sp>
          <p:nvSpPr>
            <p:cNvPr id="544" name="Freeform 39"/>
            <p:cNvSpPr>
              <a:spLocks/>
            </p:cNvSpPr>
            <p:nvPr/>
          </p:nvSpPr>
          <p:spPr bwMode="auto">
            <a:xfrm>
              <a:off x="4756" y="1623"/>
              <a:ext cx="312" cy="49"/>
            </a:xfrm>
            <a:custGeom>
              <a:avLst/>
              <a:gdLst>
                <a:gd name="T0" fmla="*/ 0 w 312"/>
                <a:gd name="T1" fmla="*/ 49 h 49"/>
                <a:gd name="T2" fmla="*/ 39 w 312"/>
                <a:gd name="T3" fmla="*/ 0 h 49"/>
                <a:gd name="T4" fmla="*/ 312 w 312"/>
                <a:gd name="T5" fmla="*/ 0 h 49"/>
                <a:gd name="T6" fmla="*/ 273 w 312"/>
                <a:gd name="T7" fmla="*/ 49 h 49"/>
                <a:gd name="T8" fmla="*/ 0 w 312"/>
                <a:gd name="T9" fmla="*/ 49 h 49"/>
                <a:gd name="T10" fmla="*/ 0 60000 65536"/>
                <a:gd name="T11" fmla="*/ 0 60000 65536"/>
                <a:gd name="T12" fmla="*/ 0 60000 65536"/>
                <a:gd name="T13" fmla="*/ 0 60000 65536"/>
                <a:gd name="T14" fmla="*/ 0 60000 65536"/>
                <a:gd name="T15" fmla="*/ 0 w 312"/>
                <a:gd name="T16" fmla="*/ 0 h 49"/>
                <a:gd name="T17" fmla="*/ 312 w 312"/>
                <a:gd name="T18" fmla="*/ 49 h 49"/>
              </a:gdLst>
              <a:ahLst/>
              <a:cxnLst>
                <a:cxn ang="T10">
                  <a:pos x="T0" y="T1"/>
                </a:cxn>
                <a:cxn ang="T11">
                  <a:pos x="T2" y="T3"/>
                </a:cxn>
                <a:cxn ang="T12">
                  <a:pos x="T4" y="T5"/>
                </a:cxn>
                <a:cxn ang="T13">
                  <a:pos x="T6" y="T7"/>
                </a:cxn>
                <a:cxn ang="T14">
                  <a:pos x="T8" y="T9"/>
                </a:cxn>
              </a:cxnLst>
              <a:rect l="T15" t="T16" r="T17" b="T18"/>
              <a:pathLst>
                <a:path w="312" h="49">
                  <a:moveTo>
                    <a:pt x="0" y="49"/>
                  </a:moveTo>
                  <a:lnTo>
                    <a:pt x="39" y="0"/>
                  </a:lnTo>
                  <a:lnTo>
                    <a:pt x="312" y="0"/>
                  </a:lnTo>
                  <a:lnTo>
                    <a:pt x="273" y="49"/>
                  </a:lnTo>
                  <a:lnTo>
                    <a:pt x="0" y="49"/>
                  </a:lnTo>
                  <a:close/>
                </a:path>
              </a:pathLst>
            </a:custGeom>
            <a:solidFill>
              <a:srgbClr val="C9C9B6"/>
            </a:solidFill>
            <a:ln w="3175">
              <a:solidFill>
                <a:srgbClr val="494936"/>
              </a:solidFill>
              <a:prstDash val="solid"/>
              <a:round/>
              <a:headEnd/>
              <a:tailEnd/>
            </a:ln>
          </p:spPr>
          <p:txBody>
            <a:bodyPr/>
            <a:lstStyle/>
            <a:p>
              <a:pPr algn="l" fontAlgn="auto">
                <a:lnSpc>
                  <a:spcPct val="100000"/>
                </a:lnSpc>
                <a:spcBef>
                  <a:spcPts val="0"/>
                </a:spcBef>
                <a:spcAft>
                  <a:spcPts val="0"/>
                </a:spcAft>
                <a:buClrTx/>
                <a:buSzTx/>
                <a:buFontTx/>
                <a:buNone/>
              </a:pPr>
              <a:endParaRPr kumimoji="0" lang="zh-CN" altLang="en-US" sz="1800">
                <a:solidFill>
                  <a:prstClr val="black"/>
                </a:solidFill>
                <a:latin typeface="Candara"/>
                <a:ea typeface="华文楷体" panose="02010600040101010101" pitchFamily="2" charset="-122"/>
              </a:endParaRPr>
            </a:p>
          </p:txBody>
        </p:sp>
        <p:sp>
          <p:nvSpPr>
            <p:cNvPr id="545" name="Freeform 40"/>
            <p:cNvSpPr>
              <a:spLocks/>
            </p:cNvSpPr>
            <p:nvPr/>
          </p:nvSpPr>
          <p:spPr bwMode="auto">
            <a:xfrm>
              <a:off x="5029" y="1623"/>
              <a:ext cx="39" cy="59"/>
            </a:xfrm>
            <a:custGeom>
              <a:avLst/>
              <a:gdLst>
                <a:gd name="T0" fmla="*/ 0 w 39"/>
                <a:gd name="T1" fmla="*/ 59 h 59"/>
                <a:gd name="T2" fmla="*/ 39 w 39"/>
                <a:gd name="T3" fmla="*/ 18 h 59"/>
                <a:gd name="T4" fmla="*/ 39 w 39"/>
                <a:gd name="T5" fmla="*/ 0 h 59"/>
                <a:gd name="T6" fmla="*/ 0 w 39"/>
                <a:gd name="T7" fmla="*/ 49 h 59"/>
                <a:gd name="T8" fmla="*/ 0 w 39"/>
                <a:gd name="T9" fmla="*/ 59 h 59"/>
                <a:gd name="T10" fmla="*/ 0 60000 65536"/>
                <a:gd name="T11" fmla="*/ 0 60000 65536"/>
                <a:gd name="T12" fmla="*/ 0 60000 65536"/>
                <a:gd name="T13" fmla="*/ 0 60000 65536"/>
                <a:gd name="T14" fmla="*/ 0 60000 65536"/>
                <a:gd name="T15" fmla="*/ 0 w 39"/>
                <a:gd name="T16" fmla="*/ 0 h 59"/>
                <a:gd name="T17" fmla="*/ 39 w 39"/>
                <a:gd name="T18" fmla="*/ 59 h 59"/>
              </a:gdLst>
              <a:ahLst/>
              <a:cxnLst>
                <a:cxn ang="T10">
                  <a:pos x="T0" y="T1"/>
                </a:cxn>
                <a:cxn ang="T11">
                  <a:pos x="T2" y="T3"/>
                </a:cxn>
                <a:cxn ang="T12">
                  <a:pos x="T4" y="T5"/>
                </a:cxn>
                <a:cxn ang="T13">
                  <a:pos x="T6" y="T7"/>
                </a:cxn>
                <a:cxn ang="T14">
                  <a:pos x="T8" y="T9"/>
                </a:cxn>
              </a:cxnLst>
              <a:rect l="T15" t="T16" r="T17" b="T18"/>
              <a:pathLst>
                <a:path w="39" h="59">
                  <a:moveTo>
                    <a:pt x="0" y="59"/>
                  </a:moveTo>
                  <a:lnTo>
                    <a:pt x="39" y="18"/>
                  </a:lnTo>
                  <a:lnTo>
                    <a:pt x="39" y="0"/>
                  </a:lnTo>
                  <a:lnTo>
                    <a:pt x="0" y="49"/>
                  </a:lnTo>
                  <a:lnTo>
                    <a:pt x="0" y="59"/>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l" fontAlgn="auto">
                <a:lnSpc>
                  <a:spcPct val="100000"/>
                </a:lnSpc>
                <a:spcBef>
                  <a:spcPts val="0"/>
                </a:spcBef>
                <a:spcAft>
                  <a:spcPts val="0"/>
                </a:spcAft>
                <a:buClrTx/>
                <a:buSzTx/>
                <a:buFontTx/>
                <a:buNone/>
              </a:pPr>
              <a:endParaRPr kumimoji="0" lang="zh-CN" altLang="en-US" sz="1800">
                <a:solidFill>
                  <a:prstClr val="black"/>
                </a:solidFill>
                <a:latin typeface="Candara"/>
                <a:ea typeface="华文楷体" panose="02010600040101010101" pitchFamily="2" charset="-122"/>
              </a:endParaRPr>
            </a:p>
          </p:txBody>
        </p:sp>
        <p:sp>
          <p:nvSpPr>
            <p:cNvPr id="546" name="Freeform 41"/>
            <p:cNvSpPr>
              <a:spLocks/>
            </p:cNvSpPr>
            <p:nvPr/>
          </p:nvSpPr>
          <p:spPr bwMode="auto">
            <a:xfrm>
              <a:off x="5029" y="1623"/>
              <a:ext cx="39" cy="59"/>
            </a:xfrm>
            <a:custGeom>
              <a:avLst/>
              <a:gdLst>
                <a:gd name="T0" fmla="*/ 0 w 39"/>
                <a:gd name="T1" fmla="*/ 59 h 59"/>
                <a:gd name="T2" fmla="*/ 39 w 39"/>
                <a:gd name="T3" fmla="*/ 18 h 59"/>
                <a:gd name="T4" fmla="*/ 39 w 39"/>
                <a:gd name="T5" fmla="*/ 0 h 59"/>
                <a:gd name="T6" fmla="*/ 0 w 39"/>
                <a:gd name="T7" fmla="*/ 49 h 59"/>
                <a:gd name="T8" fmla="*/ 0 w 39"/>
                <a:gd name="T9" fmla="*/ 59 h 59"/>
                <a:gd name="T10" fmla="*/ 0 60000 65536"/>
                <a:gd name="T11" fmla="*/ 0 60000 65536"/>
                <a:gd name="T12" fmla="*/ 0 60000 65536"/>
                <a:gd name="T13" fmla="*/ 0 60000 65536"/>
                <a:gd name="T14" fmla="*/ 0 60000 65536"/>
                <a:gd name="T15" fmla="*/ 0 w 39"/>
                <a:gd name="T16" fmla="*/ 0 h 59"/>
                <a:gd name="T17" fmla="*/ 39 w 39"/>
                <a:gd name="T18" fmla="*/ 59 h 59"/>
              </a:gdLst>
              <a:ahLst/>
              <a:cxnLst>
                <a:cxn ang="T10">
                  <a:pos x="T0" y="T1"/>
                </a:cxn>
                <a:cxn ang="T11">
                  <a:pos x="T2" y="T3"/>
                </a:cxn>
                <a:cxn ang="T12">
                  <a:pos x="T4" y="T5"/>
                </a:cxn>
                <a:cxn ang="T13">
                  <a:pos x="T6" y="T7"/>
                </a:cxn>
                <a:cxn ang="T14">
                  <a:pos x="T8" y="T9"/>
                </a:cxn>
              </a:cxnLst>
              <a:rect l="T15" t="T16" r="T17" b="T18"/>
              <a:pathLst>
                <a:path w="39" h="59">
                  <a:moveTo>
                    <a:pt x="0" y="59"/>
                  </a:moveTo>
                  <a:lnTo>
                    <a:pt x="39" y="18"/>
                  </a:lnTo>
                  <a:lnTo>
                    <a:pt x="39" y="0"/>
                  </a:lnTo>
                  <a:lnTo>
                    <a:pt x="0" y="49"/>
                  </a:lnTo>
                  <a:lnTo>
                    <a:pt x="0" y="59"/>
                  </a:lnTo>
                  <a:close/>
                </a:path>
              </a:pathLst>
            </a:custGeom>
            <a:solidFill>
              <a:srgbClr val="7A7A5A"/>
            </a:solidFill>
            <a:ln w="3175">
              <a:solidFill>
                <a:srgbClr val="494936"/>
              </a:solidFill>
              <a:prstDash val="solid"/>
              <a:round/>
              <a:headEnd/>
              <a:tailEnd/>
            </a:ln>
          </p:spPr>
          <p:txBody>
            <a:bodyPr/>
            <a:lstStyle/>
            <a:p>
              <a:pPr algn="l" fontAlgn="auto">
                <a:lnSpc>
                  <a:spcPct val="100000"/>
                </a:lnSpc>
                <a:spcBef>
                  <a:spcPts val="0"/>
                </a:spcBef>
                <a:spcAft>
                  <a:spcPts val="0"/>
                </a:spcAft>
                <a:buClrTx/>
                <a:buSzTx/>
                <a:buFontTx/>
                <a:buNone/>
              </a:pPr>
              <a:endParaRPr kumimoji="0" lang="zh-CN" altLang="en-US" sz="1800">
                <a:solidFill>
                  <a:prstClr val="black"/>
                </a:solidFill>
                <a:latin typeface="Candara"/>
                <a:ea typeface="华文楷体" panose="02010600040101010101" pitchFamily="2" charset="-122"/>
              </a:endParaRPr>
            </a:p>
          </p:txBody>
        </p:sp>
        <p:sp>
          <p:nvSpPr>
            <p:cNvPr id="547" name="Rectangle 42"/>
            <p:cNvSpPr>
              <a:spLocks noChangeArrowheads="1"/>
            </p:cNvSpPr>
            <p:nvPr/>
          </p:nvSpPr>
          <p:spPr bwMode="auto">
            <a:xfrm>
              <a:off x="4756" y="1672"/>
              <a:ext cx="273" cy="10"/>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l" fontAlgn="auto">
                <a:lnSpc>
                  <a:spcPct val="100000"/>
                </a:lnSpc>
                <a:spcBef>
                  <a:spcPts val="0"/>
                </a:spcBef>
                <a:spcAft>
                  <a:spcPts val="0"/>
                </a:spcAft>
                <a:buClrTx/>
                <a:buSzTx/>
                <a:buFontTx/>
                <a:buNone/>
              </a:pPr>
              <a:endParaRPr kumimoji="0" lang="zh-CN" altLang="en-US" sz="1800">
                <a:solidFill>
                  <a:prstClr val="black"/>
                </a:solidFill>
                <a:latin typeface="Candara"/>
                <a:ea typeface="华文楷体" panose="02010600040101010101" pitchFamily="2" charset="-122"/>
              </a:endParaRPr>
            </a:p>
          </p:txBody>
        </p:sp>
        <p:sp>
          <p:nvSpPr>
            <p:cNvPr id="548" name="Rectangle 43"/>
            <p:cNvSpPr>
              <a:spLocks noChangeArrowheads="1"/>
            </p:cNvSpPr>
            <p:nvPr/>
          </p:nvSpPr>
          <p:spPr bwMode="auto">
            <a:xfrm>
              <a:off x="4757" y="1673"/>
              <a:ext cx="271" cy="8"/>
            </a:xfrm>
            <a:prstGeom prst="rect">
              <a:avLst/>
            </a:prstGeom>
            <a:solidFill>
              <a:srgbClr val="B7B79D"/>
            </a:solidFill>
            <a:ln w="3175">
              <a:solidFill>
                <a:srgbClr val="494936"/>
              </a:solidFill>
              <a:miter lim="800000"/>
              <a:headEnd/>
              <a:tailEnd/>
            </a:ln>
          </p:spPr>
          <p:txBody>
            <a:bodyPr/>
            <a:lstStyle/>
            <a:p>
              <a:pPr algn="l" fontAlgn="auto">
                <a:lnSpc>
                  <a:spcPct val="100000"/>
                </a:lnSpc>
                <a:spcBef>
                  <a:spcPts val="0"/>
                </a:spcBef>
                <a:spcAft>
                  <a:spcPts val="0"/>
                </a:spcAft>
                <a:buClrTx/>
                <a:buSzTx/>
                <a:buFontTx/>
                <a:buNone/>
              </a:pPr>
              <a:endParaRPr kumimoji="0" lang="zh-CN" altLang="en-US" sz="1800">
                <a:solidFill>
                  <a:prstClr val="black"/>
                </a:solidFill>
                <a:latin typeface="Candara"/>
                <a:ea typeface="华文楷体" panose="02010600040101010101" pitchFamily="2" charset="-122"/>
              </a:endParaRPr>
            </a:p>
          </p:txBody>
        </p:sp>
        <p:sp>
          <p:nvSpPr>
            <p:cNvPr id="549" name="Freeform 44"/>
            <p:cNvSpPr>
              <a:spLocks/>
            </p:cNvSpPr>
            <p:nvPr/>
          </p:nvSpPr>
          <p:spPr bwMode="auto">
            <a:xfrm>
              <a:off x="4807" y="1531"/>
              <a:ext cx="281" cy="27"/>
            </a:xfrm>
            <a:custGeom>
              <a:avLst/>
              <a:gdLst>
                <a:gd name="T0" fmla="*/ 0 w 281"/>
                <a:gd name="T1" fmla="*/ 27 h 27"/>
                <a:gd name="T2" fmla="*/ 30 w 281"/>
                <a:gd name="T3" fmla="*/ 0 h 27"/>
                <a:gd name="T4" fmla="*/ 281 w 281"/>
                <a:gd name="T5" fmla="*/ 0 h 27"/>
                <a:gd name="T6" fmla="*/ 253 w 281"/>
                <a:gd name="T7" fmla="*/ 27 h 27"/>
                <a:gd name="T8" fmla="*/ 0 w 281"/>
                <a:gd name="T9" fmla="*/ 27 h 27"/>
                <a:gd name="T10" fmla="*/ 0 60000 65536"/>
                <a:gd name="T11" fmla="*/ 0 60000 65536"/>
                <a:gd name="T12" fmla="*/ 0 60000 65536"/>
                <a:gd name="T13" fmla="*/ 0 60000 65536"/>
                <a:gd name="T14" fmla="*/ 0 60000 65536"/>
                <a:gd name="T15" fmla="*/ 0 w 281"/>
                <a:gd name="T16" fmla="*/ 0 h 27"/>
                <a:gd name="T17" fmla="*/ 281 w 281"/>
                <a:gd name="T18" fmla="*/ 27 h 27"/>
              </a:gdLst>
              <a:ahLst/>
              <a:cxnLst>
                <a:cxn ang="T10">
                  <a:pos x="T0" y="T1"/>
                </a:cxn>
                <a:cxn ang="T11">
                  <a:pos x="T2" y="T3"/>
                </a:cxn>
                <a:cxn ang="T12">
                  <a:pos x="T4" y="T5"/>
                </a:cxn>
                <a:cxn ang="T13">
                  <a:pos x="T6" y="T7"/>
                </a:cxn>
                <a:cxn ang="T14">
                  <a:pos x="T8" y="T9"/>
                </a:cxn>
              </a:cxnLst>
              <a:rect l="T15" t="T16" r="T17" b="T18"/>
              <a:pathLst>
                <a:path w="281" h="27">
                  <a:moveTo>
                    <a:pt x="0" y="27"/>
                  </a:moveTo>
                  <a:lnTo>
                    <a:pt x="30" y="0"/>
                  </a:lnTo>
                  <a:lnTo>
                    <a:pt x="281" y="0"/>
                  </a:lnTo>
                  <a:lnTo>
                    <a:pt x="253" y="27"/>
                  </a:lnTo>
                  <a:lnTo>
                    <a:pt x="0" y="2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l" fontAlgn="auto">
                <a:lnSpc>
                  <a:spcPct val="100000"/>
                </a:lnSpc>
                <a:spcBef>
                  <a:spcPts val="0"/>
                </a:spcBef>
                <a:spcAft>
                  <a:spcPts val="0"/>
                </a:spcAft>
                <a:buClrTx/>
                <a:buSzTx/>
                <a:buFontTx/>
                <a:buNone/>
              </a:pPr>
              <a:endParaRPr kumimoji="0" lang="zh-CN" altLang="en-US" sz="1800">
                <a:solidFill>
                  <a:prstClr val="black"/>
                </a:solidFill>
                <a:latin typeface="Candara"/>
                <a:ea typeface="华文楷体" panose="02010600040101010101" pitchFamily="2" charset="-122"/>
              </a:endParaRPr>
            </a:p>
          </p:txBody>
        </p:sp>
        <p:sp>
          <p:nvSpPr>
            <p:cNvPr id="550" name="Freeform 45"/>
            <p:cNvSpPr>
              <a:spLocks/>
            </p:cNvSpPr>
            <p:nvPr/>
          </p:nvSpPr>
          <p:spPr bwMode="auto">
            <a:xfrm>
              <a:off x="4807" y="1531"/>
              <a:ext cx="281" cy="27"/>
            </a:xfrm>
            <a:custGeom>
              <a:avLst/>
              <a:gdLst>
                <a:gd name="T0" fmla="*/ 0 w 281"/>
                <a:gd name="T1" fmla="*/ 27 h 27"/>
                <a:gd name="T2" fmla="*/ 30 w 281"/>
                <a:gd name="T3" fmla="*/ 0 h 27"/>
                <a:gd name="T4" fmla="*/ 281 w 281"/>
                <a:gd name="T5" fmla="*/ 0 h 27"/>
                <a:gd name="T6" fmla="*/ 253 w 281"/>
                <a:gd name="T7" fmla="*/ 27 h 27"/>
                <a:gd name="T8" fmla="*/ 0 w 281"/>
                <a:gd name="T9" fmla="*/ 27 h 27"/>
                <a:gd name="T10" fmla="*/ 0 60000 65536"/>
                <a:gd name="T11" fmla="*/ 0 60000 65536"/>
                <a:gd name="T12" fmla="*/ 0 60000 65536"/>
                <a:gd name="T13" fmla="*/ 0 60000 65536"/>
                <a:gd name="T14" fmla="*/ 0 60000 65536"/>
                <a:gd name="T15" fmla="*/ 0 w 281"/>
                <a:gd name="T16" fmla="*/ 0 h 27"/>
                <a:gd name="T17" fmla="*/ 281 w 281"/>
                <a:gd name="T18" fmla="*/ 27 h 27"/>
              </a:gdLst>
              <a:ahLst/>
              <a:cxnLst>
                <a:cxn ang="T10">
                  <a:pos x="T0" y="T1"/>
                </a:cxn>
                <a:cxn ang="T11">
                  <a:pos x="T2" y="T3"/>
                </a:cxn>
                <a:cxn ang="T12">
                  <a:pos x="T4" y="T5"/>
                </a:cxn>
                <a:cxn ang="T13">
                  <a:pos x="T6" y="T7"/>
                </a:cxn>
                <a:cxn ang="T14">
                  <a:pos x="T8" y="T9"/>
                </a:cxn>
              </a:cxnLst>
              <a:rect l="T15" t="T16" r="T17" b="T18"/>
              <a:pathLst>
                <a:path w="281" h="27">
                  <a:moveTo>
                    <a:pt x="0" y="27"/>
                  </a:moveTo>
                  <a:lnTo>
                    <a:pt x="30" y="0"/>
                  </a:lnTo>
                  <a:lnTo>
                    <a:pt x="281" y="0"/>
                  </a:lnTo>
                  <a:lnTo>
                    <a:pt x="253" y="27"/>
                  </a:lnTo>
                  <a:lnTo>
                    <a:pt x="0" y="27"/>
                  </a:lnTo>
                  <a:close/>
                </a:path>
              </a:pathLst>
            </a:custGeom>
            <a:solidFill>
              <a:srgbClr val="000000"/>
            </a:solidFill>
            <a:ln w="3175">
              <a:solidFill>
                <a:srgbClr val="000000"/>
              </a:solidFill>
              <a:prstDash val="solid"/>
              <a:round/>
              <a:headEnd/>
              <a:tailEnd/>
            </a:ln>
          </p:spPr>
          <p:txBody>
            <a:bodyPr/>
            <a:lstStyle/>
            <a:p>
              <a:pPr algn="l" fontAlgn="auto">
                <a:lnSpc>
                  <a:spcPct val="100000"/>
                </a:lnSpc>
                <a:spcBef>
                  <a:spcPts val="0"/>
                </a:spcBef>
                <a:spcAft>
                  <a:spcPts val="0"/>
                </a:spcAft>
                <a:buClrTx/>
                <a:buSzTx/>
                <a:buFontTx/>
                <a:buNone/>
              </a:pPr>
              <a:endParaRPr kumimoji="0" lang="zh-CN" altLang="en-US" sz="1800">
                <a:solidFill>
                  <a:prstClr val="black"/>
                </a:solidFill>
                <a:latin typeface="Candara"/>
                <a:ea typeface="华文楷体" panose="02010600040101010101" pitchFamily="2" charset="-122"/>
              </a:endParaRPr>
            </a:p>
          </p:txBody>
        </p:sp>
        <p:sp>
          <p:nvSpPr>
            <p:cNvPr id="551" name="Freeform 46"/>
            <p:cNvSpPr>
              <a:spLocks/>
            </p:cNvSpPr>
            <p:nvPr/>
          </p:nvSpPr>
          <p:spPr bwMode="auto">
            <a:xfrm>
              <a:off x="4805" y="1330"/>
              <a:ext cx="279" cy="26"/>
            </a:xfrm>
            <a:custGeom>
              <a:avLst/>
              <a:gdLst>
                <a:gd name="T0" fmla="*/ 0 w 279"/>
                <a:gd name="T1" fmla="*/ 26 h 26"/>
                <a:gd name="T2" fmla="*/ 28 w 279"/>
                <a:gd name="T3" fmla="*/ 0 h 26"/>
                <a:gd name="T4" fmla="*/ 279 w 279"/>
                <a:gd name="T5" fmla="*/ 0 h 26"/>
                <a:gd name="T6" fmla="*/ 251 w 279"/>
                <a:gd name="T7" fmla="*/ 26 h 26"/>
                <a:gd name="T8" fmla="*/ 0 w 279"/>
                <a:gd name="T9" fmla="*/ 26 h 26"/>
                <a:gd name="T10" fmla="*/ 0 60000 65536"/>
                <a:gd name="T11" fmla="*/ 0 60000 65536"/>
                <a:gd name="T12" fmla="*/ 0 60000 65536"/>
                <a:gd name="T13" fmla="*/ 0 60000 65536"/>
                <a:gd name="T14" fmla="*/ 0 60000 65536"/>
                <a:gd name="T15" fmla="*/ 0 w 279"/>
                <a:gd name="T16" fmla="*/ 0 h 26"/>
                <a:gd name="T17" fmla="*/ 279 w 279"/>
                <a:gd name="T18" fmla="*/ 26 h 26"/>
              </a:gdLst>
              <a:ahLst/>
              <a:cxnLst>
                <a:cxn ang="T10">
                  <a:pos x="T0" y="T1"/>
                </a:cxn>
                <a:cxn ang="T11">
                  <a:pos x="T2" y="T3"/>
                </a:cxn>
                <a:cxn ang="T12">
                  <a:pos x="T4" y="T5"/>
                </a:cxn>
                <a:cxn ang="T13">
                  <a:pos x="T6" y="T7"/>
                </a:cxn>
                <a:cxn ang="T14">
                  <a:pos x="T8" y="T9"/>
                </a:cxn>
              </a:cxnLst>
              <a:rect l="T15" t="T16" r="T17" b="T18"/>
              <a:pathLst>
                <a:path w="279" h="26">
                  <a:moveTo>
                    <a:pt x="0" y="26"/>
                  </a:moveTo>
                  <a:lnTo>
                    <a:pt x="28" y="0"/>
                  </a:lnTo>
                  <a:lnTo>
                    <a:pt x="279" y="0"/>
                  </a:lnTo>
                  <a:lnTo>
                    <a:pt x="251" y="26"/>
                  </a:lnTo>
                  <a:lnTo>
                    <a:pt x="0" y="26"/>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l" fontAlgn="auto">
                <a:lnSpc>
                  <a:spcPct val="100000"/>
                </a:lnSpc>
                <a:spcBef>
                  <a:spcPts val="0"/>
                </a:spcBef>
                <a:spcAft>
                  <a:spcPts val="0"/>
                </a:spcAft>
                <a:buClrTx/>
                <a:buSzTx/>
                <a:buFontTx/>
                <a:buNone/>
              </a:pPr>
              <a:endParaRPr kumimoji="0" lang="zh-CN" altLang="en-US" sz="1800">
                <a:solidFill>
                  <a:prstClr val="black"/>
                </a:solidFill>
                <a:latin typeface="Candara"/>
                <a:ea typeface="华文楷体" panose="02010600040101010101" pitchFamily="2" charset="-122"/>
              </a:endParaRPr>
            </a:p>
          </p:txBody>
        </p:sp>
        <p:sp>
          <p:nvSpPr>
            <p:cNvPr id="552" name="Freeform 47"/>
            <p:cNvSpPr>
              <a:spLocks/>
            </p:cNvSpPr>
            <p:nvPr/>
          </p:nvSpPr>
          <p:spPr bwMode="auto">
            <a:xfrm>
              <a:off x="4805" y="1330"/>
              <a:ext cx="279" cy="26"/>
            </a:xfrm>
            <a:custGeom>
              <a:avLst/>
              <a:gdLst>
                <a:gd name="T0" fmla="*/ 0 w 279"/>
                <a:gd name="T1" fmla="*/ 26 h 26"/>
                <a:gd name="T2" fmla="*/ 28 w 279"/>
                <a:gd name="T3" fmla="*/ 0 h 26"/>
                <a:gd name="T4" fmla="*/ 279 w 279"/>
                <a:gd name="T5" fmla="*/ 0 h 26"/>
                <a:gd name="T6" fmla="*/ 251 w 279"/>
                <a:gd name="T7" fmla="*/ 26 h 26"/>
                <a:gd name="T8" fmla="*/ 0 w 279"/>
                <a:gd name="T9" fmla="*/ 26 h 26"/>
                <a:gd name="T10" fmla="*/ 0 60000 65536"/>
                <a:gd name="T11" fmla="*/ 0 60000 65536"/>
                <a:gd name="T12" fmla="*/ 0 60000 65536"/>
                <a:gd name="T13" fmla="*/ 0 60000 65536"/>
                <a:gd name="T14" fmla="*/ 0 60000 65536"/>
                <a:gd name="T15" fmla="*/ 0 w 279"/>
                <a:gd name="T16" fmla="*/ 0 h 26"/>
                <a:gd name="T17" fmla="*/ 279 w 279"/>
                <a:gd name="T18" fmla="*/ 26 h 26"/>
              </a:gdLst>
              <a:ahLst/>
              <a:cxnLst>
                <a:cxn ang="T10">
                  <a:pos x="T0" y="T1"/>
                </a:cxn>
                <a:cxn ang="T11">
                  <a:pos x="T2" y="T3"/>
                </a:cxn>
                <a:cxn ang="T12">
                  <a:pos x="T4" y="T5"/>
                </a:cxn>
                <a:cxn ang="T13">
                  <a:pos x="T6" y="T7"/>
                </a:cxn>
                <a:cxn ang="T14">
                  <a:pos x="T8" y="T9"/>
                </a:cxn>
              </a:cxnLst>
              <a:rect l="T15" t="T16" r="T17" b="T18"/>
              <a:pathLst>
                <a:path w="279" h="26">
                  <a:moveTo>
                    <a:pt x="0" y="26"/>
                  </a:moveTo>
                  <a:lnTo>
                    <a:pt x="28" y="0"/>
                  </a:lnTo>
                  <a:lnTo>
                    <a:pt x="279" y="0"/>
                  </a:lnTo>
                  <a:lnTo>
                    <a:pt x="251" y="26"/>
                  </a:lnTo>
                  <a:lnTo>
                    <a:pt x="0" y="26"/>
                  </a:lnTo>
                  <a:close/>
                </a:path>
              </a:pathLst>
            </a:custGeom>
            <a:solidFill>
              <a:srgbClr val="C9C9B6"/>
            </a:solidFill>
            <a:ln w="3175">
              <a:solidFill>
                <a:srgbClr val="494936"/>
              </a:solidFill>
              <a:prstDash val="solid"/>
              <a:round/>
              <a:headEnd/>
              <a:tailEnd/>
            </a:ln>
          </p:spPr>
          <p:txBody>
            <a:bodyPr/>
            <a:lstStyle/>
            <a:p>
              <a:pPr algn="l" fontAlgn="auto">
                <a:lnSpc>
                  <a:spcPct val="100000"/>
                </a:lnSpc>
                <a:spcBef>
                  <a:spcPts val="0"/>
                </a:spcBef>
                <a:spcAft>
                  <a:spcPts val="0"/>
                </a:spcAft>
                <a:buClrTx/>
                <a:buSzTx/>
                <a:buFontTx/>
                <a:buNone/>
              </a:pPr>
              <a:endParaRPr kumimoji="0" lang="zh-CN" altLang="en-US" sz="1800">
                <a:solidFill>
                  <a:prstClr val="black"/>
                </a:solidFill>
                <a:latin typeface="Candara"/>
                <a:ea typeface="华文楷体" panose="02010600040101010101" pitchFamily="2" charset="-122"/>
              </a:endParaRPr>
            </a:p>
          </p:txBody>
        </p:sp>
        <p:sp>
          <p:nvSpPr>
            <p:cNvPr id="553" name="Rectangle 48"/>
            <p:cNvSpPr>
              <a:spLocks noChangeArrowheads="1"/>
            </p:cNvSpPr>
            <p:nvPr/>
          </p:nvSpPr>
          <p:spPr bwMode="auto">
            <a:xfrm>
              <a:off x="4806" y="1357"/>
              <a:ext cx="251" cy="196"/>
            </a:xfrm>
            <a:prstGeom prst="rect">
              <a:avLst/>
            </a:prstGeom>
            <a:solidFill>
              <a:srgbClr val="B7B79D"/>
            </a:solidFill>
            <a:ln w="3175">
              <a:solidFill>
                <a:srgbClr val="494936"/>
              </a:solidFill>
              <a:miter lim="800000"/>
              <a:headEnd/>
              <a:tailEnd/>
            </a:ln>
          </p:spPr>
          <p:txBody>
            <a:bodyPr/>
            <a:lstStyle/>
            <a:p>
              <a:pPr algn="l" fontAlgn="auto">
                <a:lnSpc>
                  <a:spcPct val="100000"/>
                </a:lnSpc>
                <a:spcBef>
                  <a:spcPts val="0"/>
                </a:spcBef>
                <a:spcAft>
                  <a:spcPts val="0"/>
                </a:spcAft>
                <a:buClrTx/>
                <a:buSzTx/>
                <a:buFontTx/>
                <a:buNone/>
              </a:pPr>
              <a:endParaRPr kumimoji="0" lang="zh-CN" altLang="en-US" sz="1800">
                <a:solidFill>
                  <a:prstClr val="black"/>
                </a:solidFill>
                <a:latin typeface="Candara"/>
                <a:ea typeface="华文楷体" panose="02010600040101010101" pitchFamily="2" charset="-122"/>
              </a:endParaRPr>
            </a:p>
          </p:txBody>
        </p:sp>
        <p:sp>
          <p:nvSpPr>
            <p:cNvPr id="554" name="Rectangle 49"/>
            <p:cNvSpPr>
              <a:spLocks noChangeArrowheads="1"/>
            </p:cNvSpPr>
            <p:nvPr/>
          </p:nvSpPr>
          <p:spPr bwMode="auto">
            <a:xfrm>
              <a:off x="4828" y="1382"/>
              <a:ext cx="207" cy="152"/>
            </a:xfrm>
            <a:prstGeom prst="rect">
              <a:avLst/>
            </a:prstGeom>
            <a:solidFill>
              <a:srgbClr val="FFFFFF"/>
            </a:solidFill>
            <a:ln w="3175">
              <a:solidFill>
                <a:srgbClr val="494936"/>
              </a:solidFill>
              <a:miter lim="800000"/>
              <a:headEnd/>
              <a:tailEnd/>
            </a:ln>
          </p:spPr>
          <p:txBody>
            <a:bodyPr/>
            <a:lstStyle/>
            <a:p>
              <a:pPr algn="l" fontAlgn="auto">
                <a:lnSpc>
                  <a:spcPct val="100000"/>
                </a:lnSpc>
                <a:spcBef>
                  <a:spcPts val="0"/>
                </a:spcBef>
                <a:spcAft>
                  <a:spcPts val="0"/>
                </a:spcAft>
                <a:buClrTx/>
                <a:buSzTx/>
                <a:buFontTx/>
                <a:buNone/>
              </a:pPr>
              <a:endParaRPr kumimoji="0" lang="zh-CN" altLang="en-US" sz="1800">
                <a:solidFill>
                  <a:prstClr val="black"/>
                </a:solidFill>
                <a:latin typeface="Candara"/>
                <a:ea typeface="华文楷体" panose="02010600040101010101" pitchFamily="2" charset="-122"/>
              </a:endParaRPr>
            </a:p>
          </p:txBody>
        </p:sp>
        <p:sp>
          <p:nvSpPr>
            <p:cNvPr id="555" name="Freeform 50"/>
            <p:cNvSpPr>
              <a:spLocks/>
            </p:cNvSpPr>
            <p:nvPr/>
          </p:nvSpPr>
          <p:spPr bwMode="auto">
            <a:xfrm>
              <a:off x="5056" y="1330"/>
              <a:ext cx="28" cy="222"/>
            </a:xfrm>
            <a:custGeom>
              <a:avLst/>
              <a:gdLst>
                <a:gd name="T0" fmla="*/ 0 w 28"/>
                <a:gd name="T1" fmla="*/ 222 h 222"/>
                <a:gd name="T2" fmla="*/ 28 w 28"/>
                <a:gd name="T3" fmla="*/ 195 h 222"/>
                <a:gd name="T4" fmla="*/ 28 w 28"/>
                <a:gd name="T5" fmla="*/ 0 h 222"/>
                <a:gd name="T6" fmla="*/ 0 w 28"/>
                <a:gd name="T7" fmla="*/ 26 h 222"/>
                <a:gd name="T8" fmla="*/ 0 w 28"/>
                <a:gd name="T9" fmla="*/ 222 h 222"/>
                <a:gd name="T10" fmla="*/ 0 60000 65536"/>
                <a:gd name="T11" fmla="*/ 0 60000 65536"/>
                <a:gd name="T12" fmla="*/ 0 60000 65536"/>
                <a:gd name="T13" fmla="*/ 0 60000 65536"/>
                <a:gd name="T14" fmla="*/ 0 60000 65536"/>
                <a:gd name="T15" fmla="*/ 0 w 28"/>
                <a:gd name="T16" fmla="*/ 0 h 222"/>
                <a:gd name="T17" fmla="*/ 28 w 28"/>
                <a:gd name="T18" fmla="*/ 222 h 222"/>
              </a:gdLst>
              <a:ahLst/>
              <a:cxnLst>
                <a:cxn ang="T10">
                  <a:pos x="T0" y="T1"/>
                </a:cxn>
                <a:cxn ang="T11">
                  <a:pos x="T2" y="T3"/>
                </a:cxn>
                <a:cxn ang="T12">
                  <a:pos x="T4" y="T5"/>
                </a:cxn>
                <a:cxn ang="T13">
                  <a:pos x="T6" y="T7"/>
                </a:cxn>
                <a:cxn ang="T14">
                  <a:pos x="T8" y="T9"/>
                </a:cxn>
              </a:cxnLst>
              <a:rect l="T15" t="T16" r="T17" b="T18"/>
              <a:pathLst>
                <a:path w="28" h="222">
                  <a:moveTo>
                    <a:pt x="0" y="222"/>
                  </a:moveTo>
                  <a:lnTo>
                    <a:pt x="28" y="195"/>
                  </a:lnTo>
                  <a:lnTo>
                    <a:pt x="28" y="0"/>
                  </a:lnTo>
                  <a:lnTo>
                    <a:pt x="0" y="26"/>
                  </a:lnTo>
                  <a:lnTo>
                    <a:pt x="0" y="222"/>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l" fontAlgn="auto">
                <a:lnSpc>
                  <a:spcPct val="100000"/>
                </a:lnSpc>
                <a:spcBef>
                  <a:spcPts val="0"/>
                </a:spcBef>
                <a:spcAft>
                  <a:spcPts val="0"/>
                </a:spcAft>
                <a:buClrTx/>
                <a:buSzTx/>
                <a:buFontTx/>
                <a:buNone/>
              </a:pPr>
              <a:endParaRPr kumimoji="0" lang="zh-CN" altLang="en-US" sz="1800">
                <a:solidFill>
                  <a:prstClr val="black"/>
                </a:solidFill>
                <a:latin typeface="Candara"/>
                <a:ea typeface="华文楷体" panose="02010600040101010101" pitchFamily="2" charset="-122"/>
              </a:endParaRPr>
            </a:p>
          </p:txBody>
        </p:sp>
        <p:sp>
          <p:nvSpPr>
            <p:cNvPr id="556" name="Freeform 51"/>
            <p:cNvSpPr>
              <a:spLocks/>
            </p:cNvSpPr>
            <p:nvPr/>
          </p:nvSpPr>
          <p:spPr bwMode="auto">
            <a:xfrm>
              <a:off x="5056" y="1330"/>
              <a:ext cx="28" cy="222"/>
            </a:xfrm>
            <a:custGeom>
              <a:avLst/>
              <a:gdLst>
                <a:gd name="T0" fmla="*/ 0 w 28"/>
                <a:gd name="T1" fmla="*/ 222 h 222"/>
                <a:gd name="T2" fmla="*/ 28 w 28"/>
                <a:gd name="T3" fmla="*/ 195 h 222"/>
                <a:gd name="T4" fmla="*/ 28 w 28"/>
                <a:gd name="T5" fmla="*/ 0 h 222"/>
                <a:gd name="T6" fmla="*/ 0 w 28"/>
                <a:gd name="T7" fmla="*/ 26 h 222"/>
                <a:gd name="T8" fmla="*/ 0 w 28"/>
                <a:gd name="T9" fmla="*/ 222 h 222"/>
                <a:gd name="T10" fmla="*/ 0 60000 65536"/>
                <a:gd name="T11" fmla="*/ 0 60000 65536"/>
                <a:gd name="T12" fmla="*/ 0 60000 65536"/>
                <a:gd name="T13" fmla="*/ 0 60000 65536"/>
                <a:gd name="T14" fmla="*/ 0 60000 65536"/>
                <a:gd name="T15" fmla="*/ 0 w 28"/>
                <a:gd name="T16" fmla="*/ 0 h 222"/>
                <a:gd name="T17" fmla="*/ 28 w 28"/>
                <a:gd name="T18" fmla="*/ 222 h 222"/>
              </a:gdLst>
              <a:ahLst/>
              <a:cxnLst>
                <a:cxn ang="T10">
                  <a:pos x="T0" y="T1"/>
                </a:cxn>
                <a:cxn ang="T11">
                  <a:pos x="T2" y="T3"/>
                </a:cxn>
                <a:cxn ang="T12">
                  <a:pos x="T4" y="T5"/>
                </a:cxn>
                <a:cxn ang="T13">
                  <a:pos x="T6" y="T7"/>
                </a:cxn>
                <a:cxn ang="T14">
                  <a:pos x="T8" y="T9"/>
                </a:cxn>
              </a:cxnLst>
              <a:rect l="T15" t="T16" r="T17" b="T18"/>
              <a:pathLst>
                <a:path w="28" h="222">
                  <a:moveTo>
                    <a:pt x="0" y="222"/>
                  </a:moveTo>
                  <a:lnTo>
                    <a:pt x="28" y="195"/>
                  </a:lnTo>
                  <a:lnTo>
                    <a:pt x="28" y="0"/>
                  </a:lnTo>
                  <a:lnTo>
                    <a:pt x="0" y="26"/>
                  </a:lnTo>
                  <a:lnTo>
                    <a:pt x="0" y="222"/>
                  </a:lnTo>
                  <a:close/>
                </a:path>
              </a:pathLst>
            </a:custGeom>
            <a:solidFill>
              <a:srgbClr val="7A7A5A"/>
            </a:solidFill>
            <a:ln w="3175">
              <a:solidFill>
                <a:srgbClr val="494936"/>
              </a:solidFill>
              <a:prstDash val="solid"/>
              <a:round/>
              <a:headEnd/>
              <a:tailEnd/>
            </a:ln>
          </p:spPr>
          <p:txBody>
            <a:bodyPr/>
            <a:lstStyle/>
            <a:p>
              <a:pPr algn="l" fontAlgn="auto">
                <a:lnSpc>
                  <a:spcPct val="100000"/>
                </a:lnSpc>
                <a:spcBef>
                  <a:spcPts val="0"/>
                </a:spcBef>
                <a:spcAft>
                  <a:spcPts val="0"/>
                </a:spcAft>
                <a:buClrTx/>
                <a:buSzTx/>
                <a:buFontTx/>
                <a:buNone/>
              </a:pPr>
              <a:endParaRPr kumimoji="0" lang="zh-CN" altLang="en-US" sz="1800">
                <a:solidFill>
                  <a:prstClr val="black"/>
                </a:solidFill>
                <a:latin typeface="Candara"/>
                <a:ea typeface="华文楷体" panose="02010600040101010101" pitchFamily="2" charset="-122"/>
              </a:endParaRPr>
            </a:p>
          </p:txBody>
        </p:sp>
      </p:grpSp>
      <p:sp>
        <p:nvSpPr>
          <p:cNvPr id="557" name="Rectangle 52"/>
          <p:cNvSpPr>
            <a:spLocks noChangeArrowheads="1"/>
          </p:cNvSpPr>
          <p:nvPr/>
        </p:nvSpPr>
        <p:spPr bwMode="auto">
          <a:xfrm>
            <a:off x="895350" y="2204864"/>
            <a:ext cx="842963"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3025" tIns="36512" rIns="73025" bIns="36512">
            <a:spAutoFit/>
          </a:bodyPr>
          <a:lstStyle/>
          <a:p>
            <a:pPr algn="l" eaLnBrk="0" fontAlgn="auto" hangingPunct="0">
              <a:lnSpc>
                <a:spcPct val="100000"/>
              </a:lnSpc>
              <a:spcBef>
                <a:spcPts val="0"/>
              </a:spcBef>
              <a:spcAft>
                <a:spcPts val="0"/>
              </a:spcAft>
              <a:buClrTx/>
              <a:buSzTx/>
              <a:buFontTx/>
              <a:buNone/>
            </a:pPr>
            <a:r>
              <a:rPr kumimoji="0" lang="en-US" altLang="zh-CN" sz="1600" b="1">
                <a:solidFill>
                  <a:prstClr val="black"/>
                </a:solidFill>
                <a:latin typeface="微软雅黑" pitchFamily="34" charset="-122"/>
                <a:ea typeface="微软雅黑" pitchFamily="34" charset="-122"/>
              </a:rPr>
              <a:t>Host A</a:t>
            </a:r>
          </a:p>
        </p:txBody>
      </p:sp>
      <p:sp>
        <p:nvSpPr>
          <p:cNvPr id="558" name="Rectangle 53"/>
          <p:cNvSpPr>
            <a:spLocks noChangeArrowheads="1"/>
          </p:cNvSpPr>
          <p:nvPr/>
        </p:nvSpPr>
        <p:spPr bwMode="auto">
          <a:xfrm>
            <a:off x="7372350" y="2204864"/>
            <a:ext cx="830263"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3025" tIns="36512" rIns="73025" bIns="36512">
            <a:spAutoFit/>
          </a:bodyPr>
          <a:lstStyle/>
          <a:p>
            <a:pPr algn="l" eaLnBrk="0" fontAlgn="auto" hangingPunct="0">
              <a:lnSpc>
                <a:spcPct val="100000"/>
              </a:lnSpc>
              <a:spcBef>
                <a:spcPts val="0"/>
              </a:spcBef>
              <a:spcAft>
                <a:spcPts val="0"/>
              </a:spcAft>
              <a:buClrTx/>
              <a:buSzTx/>
              <a:buFontTx/>
              <a:buNone/>
            </a:pPr>
            <a:r>
              <a:rPr kumimoji="0" lang="en-US" altLang="zh-CN" sz="1600" b="1">
                <a:solidFill>
                  <a:prstClr val="black"/>
                </a:solidFill>
                <a:latin typeface="微软雅黑" pitchFamily="34" charset="-122"/>
                <a:ea typeface="微软雅黑" pitchFamily="34" charset="-122"/>
              </a:rPr>
              <a:t>Host B</a:t>
            </a:r>
          </a:p>
        </p:txBody>
      </p:sp>
      <p:sp>
        <p:nvSpPr>
          <p:cNvPr id="559" name="Rectangle 54"/>
          <p:cNvSpPr>
            <a:spLocks noChangeArrowheads="1"/>
          </p:cNvSpPr>
          <p:nvPr/>
        </p:nvSpPr>
        <p:spPr bwMode="auto">
          <a:xfrm>
            <a:off x="2190750" y="2357264"/>
            <a:ext cx="1114425"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3025" tIns="36512" rIns="73025" bIns="36512">
            <a:spAutoFit/>
          </a:bodyPr>
          <a:lstStyle/>
          <a:p>
            <a:pPr algn="l" eaLnBrk="0" fontAlgn="auto" hangingPunct="0">
              <a:lnSpc>
                <a:spcPct val="100000"/>
              </a:lnSpc>
              <a:spcBef>
                <a:spcPts val="0"/>
              </a:spcBef>
              <a:spcAft>
                <a:spcPts val="0"/>
              </a:spcAft>
              <a:buClrTx/>
              <a:buSzTx/>
              <a:buFontTx/>
              <a:buNone/>
            </a:pPr>
            <a:r>
              <a:rPr kumimoji="0" lang="en-US" altLang="zh-CN" sz="1600" b="1">
                <a:solidFill>
                  <a:prstClr val="black"/>
                </a:solidFill>
                <a:latin typeface="微软雅黑" pitchFamily="34" charset="-122"/>
                <a:ea typeface="微软雅黑" pitchFamily="34" charset="-122"/>
              </a:rPr>
              <a:t>Router A </a:t>
            </a:r>
          </a:p>
        </p:txBody>
      </p:sp>
      <p:sp>
        <p:nvSpPr>
          <p:cNvPr id="560" name="Rectangle 55"/>
          <p:cNvSpPr>
            <a:spLocks noChangeArrowheads="1"/>
          </p:cNvSpPr>
          <p:nvPr/>
        </p:nvSpPr>
        <p:spPr bwMode="auto">
          <a:xfrm>
            <a:off x="5848350" y="2357264"/>
            <a:ext cx="1101725"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3025" tIns="36512" rIns="73025" bIns="36512">
            <a:spAutoFit/>
          </a:bodyPr>
          <a:lstStyle/>
          <a:p>
            <a:pPr algn="l" eaLnBrk="0" fontAlgn="auto" hangingPunct="0">
              <a:lnSpc>
                <a:spcPct val="100000"/>
              </a:lnSpc>
              <a:spcBef>
                <a:spcPts val="0"/>
              </a:spcBef>
              <a:spcAft>
                <a:spcPts val="0"/>
              </a:spcAft>
              <a:buClrTx/>
              <a:buSzTx/>
              <a:buFontTx/>
              <a:buNone/>
            </a:pPr>
            <a:r>
              <a:rPr kumimoji="0" lang="en-US" altLang="zh-CN" sz="1600" b="1">
                <a:solidFill>
                  <a:prstClr val="black"/>
                </a:solidFill>
                <a:latin typeface="微软雅黑" pitchFamily="34" charset="-122"/>
                <a:ea typeface="微软雅黑" pitchFamily="34" charset="-122"/>
              </a:rPr>
              <a:t>Router B </a:t>
            </a:r>
          </a:p>
        </p:txBody>
      </p:sp>
      <p:grpSp>
        <p:nvGrpSpPr>
          <p:cNvPr id="561" name="Group 56"/>
          <p:cNvGrpSpPr>
            <a:grpSpLocks/>
          </p:cNvGrpSpPr>
          <p:nvPr/>
        </p:nvGrpSpPr>
        <p:grpSpPr bwMode="auto">
          <a:xfrm>
            <a:off x="2316163" y="2689051"/>
            <a:ext cx="711200" cy="411163"/>
            <a:chOff x="1471" y="1433"/>
            <a:chExt cx="448" cy="259"/>
          </a:xfrm>
        </p:grpSpPr>
        <p:sp>
          <p:nvSpPr>
            <p:cNvPr id="562" name="Oval 57"/>
            <p:cNvSpPr>
              <a:spLocks noChangeArrowheads="1"/>
            </p:cNvSpPr>
            <p:nvPr/>
          </p:nvSpPr>
          <p:spPr bwMode="auto">
            <a:xfrm>
              <a:off x="1472" y="1541"/>
              <a:ext cx="447" cy="151"/>
            </a:xfrm>
            <a:prstGeom prst="ellipse">
              <a:avLst/>
            </a:prstGeom>
            <a:solidFill>
              <a:srgbClr val="0078AA"/>
            </a:solidFill>
            <a:ln w="4763">
              <a:solidFill>
                <a:srgbClr val="AAE6FF"/>
              </a:solidFill>
              <a:round/>
              <a:headEnd/>
              <a:tailEnd/>
            </a:ln>
          </p:spPr>
          <p:txBody>
            <a:bodyPr/>
            <a:lstStyle/>
            <a:p>
              <a:pPr algn="l" fontAlgn="auto">
                <a:lnSpc>
                  <a:spcPct val="100000"/>
                </a:lnSpc>
                <a:spcBef>
                  <a:spcPts val="0"/>
                </a:spcBef>
                <a:spcAft>
                  <a:spcPts val="0"/>
                </a:spcAft>
                <a:buClrTx/>
                <a:buSzTx/>
                <a:buFontTx/>
                <a:buNone/>
              </a:pPr>
              <a:endParaRPr kumimoji="0" lang="zh-CN" altLang="en-US" sz="1800">
                <a:solidFill>
                  <a:prstClr val="black"/>
                </a:solidFill>
                <a:latin typeface="Candara"/>
                <a:ea typeface="华文楷体" panose="02010600040101010101" pitchFamily="2" charset="-122"/>
              </a:endParaRPr>
            </a:p>
          </p:txBody>
        </p:sp>
        <p:sp>
          <p:nvSpPr>
            <p:cNvPr id="563" name="Rectangle 58"/>
            <p:cNvSpPr>
              <a:spLocks noChangeArrowheads="1"/>
            </p:cNvSpPr>
            <p:nvPr/>
          </p:nvSpPr>
          <p:spPr bwMode="auto">
            <a:xfrm>
              <a:off x="1471" y="1510"/>
              <a:ext cx="446" cy="108"/>
            </a:xfrm>
            <a:prstGeom prst="rect">
              <a:avLst/>
            </a:prstGeom>
            <a:solidFill>
              <a:srgbClr val="0078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l" fontAlgn="auto">
                <a:lnSpc>
                  <a:spcPct val="100000"/>
                </a:lnSpc>
                <a:spcBef>
                  <a:spcPts val="0"/>
                </a:spcBef>
                <a:spcAft>
                  <a:spcPts val="0"/>
                </a:spcAft>
                <a:buClrTx/>
                <a:buSzTx/>
                <a:buFontTx/>
                <a:buNone/>
              </a:pPr>
              <a:endParaRPr kumimoji="0" lang="zh-CN" altLang="en-US" sz="1800">
                <a:solidFill>
                  <a:prstClr val="black"/>
                </a:solidFill>
                <a:latin typeface="Candara"/>
                <a:ea typeface="华文楷体" panose="02010600040101010101" pitchFamily="2" charset="-122"/>
              </a:endParaRPr>
            </a:p>
          </p:txBody>
        </p:sp>
        <p:sp>
          <p:nvSpPr>
            <p:cNvPr id="564" name="Rectangle 59"/>
            <p:cNvSpPr>
              <a:spLocks noChangeArrowheads="1"/>
            </p:cNvSpPr>
            <p:nvPr/>
          </p:nvSpPr>
          <p:spPr bwMode="auto">
            <a:xfrm>
              <a:off x="1471" y="1510"/>
              <a:ext cx="446" cy="108"/>
            </a:xfrm>
            <a:prstGeom prst="rect">
              <a:avLst/>
            </a:prstGeom>
            <a:solidFill>
              <a:srgbClr val="0078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l" fontAlgn="auto">
                <a:lnSpc>
                  <a:spcPct val="100000"/>
                </a:lnSpc>
                <a:spcBef>
                  <a:spcPts val="0"/>
                </a:spcBef>
                <a:spcAft>
                  <a:spcPts val="0"/>
                </a:spcAft>
                <a:buClrTx/>
                <a:buSzTx/>
                <a:buFontTx/>
                <a:buNone/>
              </a:pPr>
              <a:endParaRPr kumimoji="0" lang="zh-CN" altLang="en-US" sz="1800">
                <a:solidFill>
                  <a:prstClr val="black"/>
                </a:solidFill>
                <a:latin typeface="Candara"/>
                <a:ea typeface="华文楷体" panose="02010600040101010101" pitchFamily="2" charset="-122"/>
              </a:endParaRPr>
            </a:p>
          </p:txBody>
        </p:sp>
        <p:sp>
          <p:nvSpPr>
            <p:cNvPr id="565" name="Oval 60"/>
            <p:cNvSpPr>
              <a:spLocks noChangeArrowheads="1"/>
            </p:cNvSpPr>
            <p:nvPr/>
          </p:nvSpPr>
          <p:spPr bwMode="auto">
            <a:xfrm>
              <a:off x="1472" y="1433"/>
              <a:ext cx="447" cy="151"/>
            </a:xfrm>
            <a:prstGeom prst="ellipse">
              <a:avLst/>
            </a:prstGeom>
            <a:solidFill>
              <a:srgbClr val="00B4FF"/>
            </a:solidFill>
            <a:ln w="4763">
              <a:solidFill>
                <a:srgbClr val="AAE6FF"/>
              </a:solidFill>
              <a:round/>
              <a:headEnd/>
              <a:tailEnd/>
            </a:ln>
          </p:spPr>
          <p:txBody>
            <a:bodyPr/>
            <a:lstStyle/>
            <a:p>
              <a:pPr algn="l" fontAlgn="auto">
                <a:lnSpc>
                  <a:spcPct val="100000"/>
                </a:lnSpc>
                <a:spcBef>
                  <a:spcPts val="0"/>
                </a:spcBef>
                <a:spcAft>
                  <a:spcPts val="0"/>
                </a:spcAft>
                <a:buClrTx/>
                <a:buSzTx/>
                <a:buFontTx/>
                <a:buNone/>
              </a:pPr>
              <a:endParaRPr kumimoji="0" lang="zh-CN" altLang="en-US" sz="1800">
                <a:solidFill>
                  <a:prstClr val="black"/>
                </a:solidFill>
                <a:latin typeface="Candara"/>
                <a:ea typeface="华文楷体" panose="02010600040101010101" pitchFamily="2" charset="-122"/>
              </a:endParaRPr>
            </a:p>
          </p:txBody>
        </p:sp>
        <p:grpSp>
          <p:nvGrpSpPr>
            <p:cNvPr id="566" name="Group 61"/>
            <p:cNvGrpSpPr>
              <a:grpSpLocks/>
            </p:cNvGrpSpPr>
            <p:nvPr/>
          </p:nvGrpSpPr>
          <p:grpSpPr bwMode="auto">
            <a:xfrm>
              <a:off x="1539" y="1451"/>
              <a:ext cx="310" cy="116"/>
              <a:chOff x="1539" y="1451"/>
              <a:chExt cx="310" cy="116"/>
            </a:xfrm>
          </p:grpSpPr>
          <p:grpSp>
            <p:nvGrpSpPr>
              <p:cNvPr id="569" name="Group 62"/>
              <p:cNvGrpSpPr>
                <a:grpSpLocks/>
              </p:cNvGrpSpPr>
              <p:nvPr/>
            </p:nvGrpSpPr>
            <p:grpSpPr bwMode="auto">
              <a:xfrm>
                <a:off x="1539" y="1451"/>
                <a:ext cx="307" cy="113"/>
                <a:chOff x="1539" y="1451"/>
                <a:chExt cx="307" cy="113"/>
              </a:xfrm>
            </p:grpSpPr>
            <p:sp>
              <p:nvSpPr>
                <p:cNvPr id="579" name="Freeform 63"/>
                <p:cNvSpPr>
                  <a:spLocks/>
                </p:cNvSpPr>
                <p:nvPr/>
              </p:nvSpPr>
              <p:spPr bwMode="auto">
                <a:xfrm>
                  <a:off x="1700" y="1454"/>
                  <a:ext cx="146" cy="48"/>
                </a:xfrm>
                <a:custGeom>
                  <a:avLst/>
                  <a:gdLst>
                    <a:gd name="T0" fmla="*/ 0 w 440"/>
                    <a:gd name="T1" fmla="*/ 13 h 144"/>
                    <a:gd name="T2" fmla="*/ 11 w 440"/>
                    <a:gd name="T3" fmla="*/ 16 h 144"/>
                    <a:gd name="T4" fmla="*/ 37 w 440"/>
                    <a:gd name="T5" fmla="*/ 5 h 144"/>
                    <a:gd name="T6" fmla="*/ 48 w 440"/>
                    <a:gd name="T7" fmla="*/ 9 h 144"/>
                    <a:gd name="T8" fmla="*/ 42 w 440"/>
                    <a:gd name="T9" fmla="*/ 0 h 144"/>
                    <a:gd name="T10" fmla="*/ 12 w 440"/>
                    <a:gd name="T11" fmla="*/ 0 h 144"/>
                    <a:gd name="T12" fmla="*/ 24 w 440"/>
                    <a:gd name="T13" fmla="*/ 3 h 144"/>
                    <a:gd name="T14" fmla="*/ 0 w 440"/>
                    <a:gd name="T15" fmla="*/ 13 h 144"/>
                    <a:gd name="T16" fmla="*/ 0 60000 65536"/>
                    <a:gd name="T17" fmla="*/ 0 60000 65536"/>
                    <a:gd name="T18" fmla="*/ 0 60000 65536"/>
                    <a:gd name="T19" fmla="*/ 0 60000 65536"/>
                    <a:gd name="T20" fmla="*/ 0 60000 65536"/>
                    <a:gd name="T21" fmla="*/ 0 60000 65536"/>
                    <a:gd name="T22" fmla="*/ 0 60000 65536"/>
                    <a:gd name="T23" fmla="*/ 0 60000 65536"/>
                    <a:gd name="T24" fmla="*/ 0 w 440"/>
                    <a:gd name="T25" fmla="*/ 0 h 144"/>
                    <a:gd name="T26" fmla="*/ 440 w 440"/>
                    <a:gd name="T27" fmla="*/ 144 h 1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40" h="144">
                      <a:moveTo>
                        <a:pt x="0" y="113"/>
                      </a:moveTo>
                      <a:lnTo>
                        <a:pt x="98" y="144"/>
                      </a:lnTo>
                      <a:lnTo>
                        <a:pt x="334" y="48"/>
                      </a:lnTo>
                      <a:lnTo>
                        <a:pt x="440" y="81"/>
                      </a:lnTo>
                      <a:lnTo>
                        <a:pt x="383" y="0"/>
                      </a:lnTo>
                      <a:lnTo>
                        <a:pt x="106" y="0"/>
                      </a:lnTo>
                      <a:lnTo>
                        <a:pt x="221" y="24"/>
                      </a:lnTo>
                      <a:lnTo>
                        <a:pt x="0" y="1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l" fontAlgn="auto">
                    <a:lnSpc>
                      <a:spcPct val="100000"/>
                    </a:lnSpc>
                    <a:spcBef>
                      <a:spcPts val="0"/>
                    </a:spcBef>
                    <a:spcAft>
                      <a:spcPts val="0"/>
                    </a:spcAft>
                    <a:buClrTx/>
                    <a:buSzTx/>
                    <a:buFontTx/>
                    <a:buNone/>
                  </a:pPr>
                  <a:endParaRPr kumimoji="0" lang="zh-CN" altLang="en-US" sz="1800">
                    <a:solidFill>
                      <a:prstClr val="black"/>
                    </a:solidFill>
                    <a:latin typeface="Candara"/>
                    <a:ea typeface="华文楷体" panose="02010600040101010101" pitchFamily="2" charset="-122"/>
                  </a:endParaRPr>
                </a:p>
              </p:txBody>
            </p:sp>
            <p:sp>
              <p:nvSpPr>
                <p:cNvPr id="580" name="Freeform 64"/>
                <p:cNvSpPr>
                  <a:spLocks/>
                </p:cNvSpPr>
                <p:nvPr/>
              </p:nvSpPr>
              <p:spPr bwMode="auto">
                <a:xfrm>
                  <a:off x="1700" y="1454"/>
                  <a:ext cx="146" cy="48"/>
                </a:xfrm>
                <a:custGeom>
                  <a:avLst/>
                  <a:gdLst>
                    <a:gd name="T0" fmla="*/ 0 w 440"/>
                    <a:gd name="T1" fmla="*/ 13 h 144"/>
                    <a:gd name="T2" fmla="*/ 11 w 440"/>
                    <a:gd name="T3" fmla="*/ 16 h 144"/>
                    <a:gd name="T4" fmla="*/ 37 w 440"/>
                    <a:gd name="T5" fmla="*/ 5 h 144"/>
                    <a:gd name="T6" fmla="*/ 48 w 440"/>
                    <a:gd name="T7" fmla="*/ 9 h 144"/>
                    <a:gd name="T8" fmla="*/ 42 w 440"/>
                    <a:gd name="T9" fmla="*/ 0 h 144"/>
                    <a:gd name="T10" fmla="*/ 12 w 440"/>
                    <a:gd name="T11" fmla="*/ 0 h 144"/>
                    <a:gd name="T12" fmla="*/ 24 w 440"/>
                    <a:gd name="T13" fmla="*/ 3 h 144"/>
                    <a:gd name="T14" fmla="*/ 0 w 440"/>
                    <a:gd name="T15" fmla="*/ 13 h 144"/>
                    <a:gd name="T16" fmla="*/ 0 60000 65536"/>
                    <a:gd name="T17" fmla="*/ 0 60000 65536"/>
                    <a:gd name="T18" fmla="*/ 0 60000 65536"/>
                    <a:gd name="T19" fmla="*/ 0 60000 65536"/>
                    <a:gd name="T20" fmla="*/ 0 60000 65536"/>
                    <a:gd name="T21" fmla="*/ 0 60000 65536"/>
                    <a:gd name="T22" fmla="*/ 0 60000 65536"/>
                    <a:gd name="T23" fmla="*/ 0 60000 65536"/>
                    <a:gd name="T24" fmla="*/ 0 w 440"/>
                    <a:gd name="T25" fmla="*/ 0 h 144"/>
                    <a:gd name="T26" fmla="*/ 440 w 440"/>
                    <a:gd name="T27" fmla="*/ 144 h 1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40" h="144">
                      <a:moveTo>
                        <a:pt x="0" y="113"/>
                      </a:moveTo>
                      <a:lnTo>
                        <a:pt x="98" y="144"/>
                      </a:lnTo>
                      <a:lnTo>
                        <a:pt x="334" y="48"/>
                      </a:lnTo>
                      <a:lnTo>
                        <a:pt x="440" y="81"/>
                      </a:lnTo>
                      <a:lnTo>
                        <a:pt x="383" y="0"/>
                      </a:lnTo>
                      <a:lnTo>
                        <a:pt x="106" y="0"/>
                      </a:lnTo>
                      <a:lnTo>
                        <a:pt x="221" y="24"/>
                      </a:lnTo>
                      <a:lnTo>
                        <a:pt x="0" y="1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l" fontAlgn="auto">
                    <a:lnSpc>
                      <a:spcPct val="100000"/>
                    </a:lnSpc>
                    <a:spcBef>
                      <a:spcPts val="0"/>
                    </a:spcBef>
                    <a:spcAft>
                      <a:spcPts val="0"/>
                    </a:spcAft>
                    <a:buClrTx/>
                    <a:buSzTx/>
                    <a:buFontTx/>
                    <a:buNone/>
                  </a:pPr>
                  <a:endParaRPr kumimoji="0" lang="zh-CN" altLang="en-US" sz="1800">
                    <a:solidFill>
                      <a:prstClr val="black"/>
                    </a:solidFill>
                    <a:latin typeface="Candara"/>
                    <a:ea typeface="华文楷体" panose="02010600040101010101" pitchFamily="2" charset="-122"/>
                  </a:endParaRPr>
                </a:p>
              </p:txBody>
            </p:sp>
            <p:sp>
              <p:nvSpPr>
                <p:cNvPr id="581" name="Freeform 65"/>
                <p:cNvSpPr>
                  <a:spLocks/>
                </p:cNvSpPr>
                <p:nvPr/>
              </p:nvSpPr>
              <p:spPr bwMode="auto">
                <a:xfrm>
                  <a:off x="1539" y="1510"/>
                  <a:ext cx="147" cy="51"/>
                </a:xfrm>
                <a:custGeom>
                  <a:avLst/>
                  <a:gdLst>
                    <a:gd name="T0" fmla="*/ 49 w 441"/>
                    <a:gd name="T1" fmla="*/ 4 h 153"/>
                    <a:gd name="T2" fmla="*/ 38 w 441"/>
                    <a:gd name="T3" fmla="*/ 0 h 153"/>
                    <a:gd name="T4" fmla="*/ 13 w 441"/>
                    <a:gd name="T5" fmla="*/ 11 h 153"/>
                    <a:gd name="T6" fmla="*/ 0 w 441"/>
                    <a:gd name="T7" fmla="*/ 7 h 153"/>
                    <a:gd name="T8" fmla="*/ 6 w 441"/>
                    <a:gd name="T9" fmla="*/ 17 h 153"/>
                    <a:gd name="T10" fmla="*/ 38 w 441"/>
                    <a:gd name="T11" fmla="*/ 17 h 153"/>
                    <a:gd name="T12" fmla="*/ 24 w 441"/>
                    <a:gd name="T13" fmla="*/ 13 h 153"/>
                    <a:gd name="T14" fmla="*/ 49 w 441"/>
                    <a:gd name="T15" fmla="*/ 4 h 153"/>
                    <a:gd name="T16" fmla="*/ 0 60000 65536"/>
                    <a:gd name="T17" fmla="*/ 0 60000 65536"/>
                    <a:gd name="T18" fmla="*/ 0 60000 65536"/>
                    <a:gd name="T19" fmla="*/ 0 60000 65536"/>
                    <a:gd name="T20" fmla="*/ 0 60000 65536"/>
                    <a:gd name="T21" fmla="*/ 0 60000 65536"/>
                    <a:gd name="T22" fmla="*/ 0 60000 65536"/>
                    <a:gd name="T23" fmla="*/ 0 60000 65536"/>
                    <a:gd name="T24" fmla="*/ 0 w 441"/>
                    <a:gd name="T25" fmla="*/ 0 h 153"/>
                    <a:gd name="T26" fmla="*/ 441 w 441"/>
                    <a:gd name="T27" fmla="*/ 153 h 15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41" h="153">
                      <a:moveTo>
                        <a:pt x="441" y="32"/>
                      </a:moveTo>
                      <a:lnTo>
                        <a:pt x="343" y="0"/>
                      </a:lnTo>
                      <a:lnTo>
                        <a:pt x="115" y="97"/>
                      </a:lnTo>
                      <a:lnTo>
                        <a:pt x="0" y="64"/>
                      </a:lnTo>
                      <a:lnTo>
                        <a:pt x="58" y="153"/>
                      </a:lnTo>
                      <a:lnTo>
                        <a:pt x="343" y="153"/>
                      </a:lnTo>
                      <a:lnTo>
                        <a:pt x="220" y="121"/>
                      </a:lnTo>
                      <a:lnTo>
                        <a:pt x="441" y="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l" fontAlgn="auto">
                    <a:lnSpc>
                      <a:spcPct val="100000"/>
                    </a:lnSpc>
                    <a:spcBef>
                      <a:spcPts val="0"/>
                    </a:spcBef>
                    <a:spcAft>
                      <a:spcPts val="0"/>
                    </a:spcAft>
                    <a:buClrTx/>
                    <a:buSzTx/>
                    <a:buFontTx/>
                    <a:buNone/>
                  </a:pPr>
                  <a:endParaRPr kumimoji="0" lang="zh-CN" altLang="en-US" sz="1800">
                    <a:solidFill>
                      <a:prstClr val="black"/>
                    </a:solidFill>
                    <a:latin typeface="Candara"/>
                    <a:ea typeface="华文楷体" panose="02010600040101010101" pitchFamily="2" charset="-122"/>
                  </a:endParaRPr>
                </a:p>
              </p:txBody>
            </p:sp>
            <p:sp>
              <p:nvSpPr>
                <p:cNvPr id="582" name="Freeform 66"/>
                <p:cNvSpPr>
                  <a:spLocks/>
                </p:cNvSpPr>
                <p:nvPr/>
              </p:nvSpPr>
              <p:spPr bwMode="auto">
                <a:xfrm>
                  <a:off x="1539" y="1510"/>
                  <a:ext cx="147" cy="51"/>
                </a:xfrm>
                <a:custGeom>
                  <a:avLst/>
                  <a:gdLst>
                    <a:gd name="T0" fmla="*/ 49 w 441"/>
                    <a:gd name="T1" fmla="*/ 4 h 153"/>
                    <a:gd name="T2" fmla="*/ 38 w 441"/>
                    <a:gd name="T3" fmla="*/ 0 h 153"/>
                    <a:gd name="T4" fmla="*/ 13 w 441"/>
                    <a:gd name="T5" fmla="*/ 11 h 153"/>
                    <a:gd name="T6" fmla="*/ 0 w 441"/>
                    <a:gd name="T7" fmla="*/ 7 h 153"/>
                    <a:gd name="T8" fmla="*/ 6 w 441"/>
                    <a:gd name="T9" fmla="*/ 17 h 153"/>
                    <a:gd name="T10" fmla="*/ 38 w 441"/>
                    <a:gd name="T11" fmla="*/ 17 h 153"/>
                    <a:gd name="T12" fmla="*/ 24 w 441"/>
                    <a:gd name="T13" fmla="*/ 13 h 153"/>
                    <a:gd name="T14" fmla="*/ 49 w 441"/>
                    <a:gd name="T15" fmla="*/ 4 h 153"/>
                    <a:gd name="T16" fmla="*/ 0 60000 65536"/>
                    <a:gd name="T17" fmla="*/ 0 60000 65536"/>
                    <a:gd name="T18" fmla="*/ 0 60000 65536"/>
                    <a:gd name="T19" fmla="*/ 0 60000 65536"/>
                    <a:gd name="T20" fmla="*/ 0 60000 65536"/>
                    <a:gd name="T21" fmla="*/ 0 60000 65536"/>
                    <a:gd name="T22" fmla="*/ 0 60000 65536"/>
                    <a:gd name="T23" fmla="*/ 0 60000 65536"/>
                    <a:gd name="T24" fmla="*/ 0 w 441"/>
                    <a:gd name="T25" fmla="*/ 0 h 153"/>
                    <a:gd name="T26" fmla="*/ 441 w 441"/>
                    <a:gd name="T27" fmla="*/ 153 h 15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41" h="153">
                      <a:moveTo>
                        <a:pt x="441" y="32"/>
                      </a:moveTo>
                      <a:lnTo>
                        <a:pt x="343" y="0"/>
                      </a:lnTo>
                      <a:lnTo>
                        <a:pt x="115" y="97"/>
                      </a:lnTo>
                      <a:lnTo>
                        <a:pt x="0" y="64"/>
                      </a:lnTo>
                      <a:lnTo>
                        <a:pt x="58" y="153"/>
                      </a:lnTo>
                      <a:lnTo>
                        <a:pt x="343" y="153"/>
                      </a:lnTo>
                      <a:lnTo>
                        <a:pt x="220" y="121"/>
                      </a:lnTo>
                      <a:lnTo>
                        <a:pt x="441" y="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l" fontAlgn="auto">
                    <a:lnSpc>
                      <a:spcPct val="100000"/>
                    </a:lnSpc>
                    <a:spcBef>
                      <a:spcPts val="0"/>
                    </a:spcBef>
                    <a:spcAft>
                      <a:spcPts val="0"/>
                    </a:spcAft>
                    <a:buClrTx/>
                    <a:buSzTx/>
                    <a:buFontTx/>
                    <a:buNone/>
                  </a:pPr>
                  <a:endParaRPr kumimoji="0" lang="zh-CN" altLang="en-US" sz="1800">
                    <a:solidFill>
                      <a:prstClr val="black"/>
                    </a:solidFill>
                    <a:latin typeface="Candara"/>
                    <a:ea typeface="华文楷体" panose="02010600040101010101" pitchFamily="2" charset="-122"/>
                  </a:endParaRPr>
                </a:p>
              </p:txBody>
            </p:sp>
            <p:sp>
              <p:nvSpPr>
                <p:cNvPr id="583" name="Freeform 67"/>
                <p:cNvSpPr>
                  <a:spLocks/>
                </p:cNvSpPr>
                <p:nvPr/>
              </p:nvSpPr>
              <p:spPr bwMode="auto">
                <a:xfrm>
                  <a:off x="1547" y="1451"/>
                  <a:ext cx="147" cy="48"/>
                </a:xfrm>
                <a:custGeom>
                  <a:avLst/>
                  <a:gdLst>
                    <a:gd name="T0" fmla="*/ 0 w 440"/>
                    <a:gd name="T1" fmla="*/ 4 h 144"/>
                    <a:gd name="T2" fmla="*/ 11 w 440"/>
                    <a:gd name="T3" fmla="*/ 0 h 144"/>
                    <a:gd name="T4" fmla="*/ 37 w 440"/>
                    <a:gd name="T5" fmla="*/ 10 h 144"/>
                    <a:gd name="T6" fmla="*/ 49 w 440"/>
                    <a:gd name="T7" fmla="*/ 7 h 144"/>
                    <a:gd name="T8" fmla="*/ 43 w 440"/>
                    <a:gd name="T9" fmla="*/ 16 h 144"/>
                    <a:gd name="T10" fmla="*/ 12 w 440"/>
                    <a:gd name="T11" fmla="*/ 16 h 144"/>
                    <a:gd name="T12" fmla="*/ 25 w 440"/>
                    <a:gd name="T13" fmla="*/ 13 h 144"/>
                    <a:gd name="T14" fmla="*/ 0 w 440"/>
                    <a:gd name="T15" fmla="*/ 4 h 144"/>
                    <a:gd name="T16" fmla="*/ 0 60000 65536"/>
                    <a:gd name="T17" fmla="*/ 0 60000 65536"/>
                    <a:gd name="T18" fmla="*/ 0 60000 65536"/>
                    <a:gd name="T19" fmla="*/ 0 60000 65536"/>
                    <a:gd name="T20" fmla="*/ 0 60000 65536"/>
                    <a:gd name="T21" fmla="*/ 0 60000 65536"/>
                    <a:gd name="T22" fmla="*/ 0 60000 65536"/>
                    <a:gd name="T23" fmla="*/ 0 60000 65536"/>
                    <a:gd name="T24" fmla="*/ 0 w 440"/>
                    <a:gd name="T25" fmla="*/ 0 h 144"/>
                    <a:gd name="T26" fmla="*/ 440 w 440"/>
                    <a:gd name="T27" fmla="*/ 144 h 1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40" h="144">
                      <a:moveTo>
                        <a:pt x="0" y="32"/>
                      </a:moveTo>
                      <a:lnTo>
                        <a:pt x="98" y="0"/>
                      </a:lnTo>
                      <a:lnTo>
                        <a:pt x="334" y="89"/>
                      </a:lnTo>
                      <a:lnTo>
                        <a:pt x="440" y="64"/>
                      </a:lnTo>
                      <a:lnTo>
                        <a:pt x="383" y="144"/>
                      </a:lnTo>
                      <a:lnTo>
                        <a:pt x="105" y="144"/>
                      </a:lnTo>
                      <a:lnTo>
                        <a:pt x="220" y="121"/>
                      </a:lnTo>
                      <a:lnTo>
                        <a:pt x="0" y="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l" fontAlgn="auto">
                    <a:lnSpc>
                      <a:spcPct val="100000"/>
                    </a:lnSpc>
                    <a:spcBef>
                      <a:spcPts val="0"/>
                    </a:spcBef>
                    <a:spcAft>
                      <a:spcPts val="0"/>
                    </a:spcAft>
                    <a:buClrTx/>
                    <a:buSzTx/>
                    <a:buFontTx/>
                    <a:buNone/>
                  </a:pPr>
                  <a:endParaRPr kumimoji="0" lang="zh-CN" altLang="en-US" sz="1800">
                    <a:solidFill>
                      <a:prstClr val="black"/>
                    </a:solidFill>
                    <a:latin typeface="Candara"/>
                    <a:ea typeface="华文楷体" panose="02010600040101010101" pitchFamily="2" charset="-122"/>
                  </a:endParaRPr>
                </a:p>
              </p:txBody>
            </p:sp>
            <p:sp>
              <p:nvSpPr>
                <p:cNvPr id="584" name="Freeform 68"/>
                <p:cNvSpPr>
                  <a:spLocks/>
                </p:cNvSpPr>
                <p:nvPr/>
              </p:nvSpPr>
              <p:spPr bwMode="auto">
                <a:xfrm>
                  <a:off x="1547" y="1451"/>
                  <a:ext cx="147" cy="48"/>
                </a:xfrm>
                <a:custGeom>
                  <a:avLst/>
                  <a:gdLst>
                    <a:gd name="T0" fmla="*/ 0 w 440"/>
                    <a:gd name="T1" fmla="*/ 4 h 144"/>
                    <a:gd name="T2" fmla="*/ 11 w 440"/>
                    <a:gd name="T3" fmla="*/ 0 h 144"/>
                    <a:gd name="T4" fmla="*/ 37 w 440"/>
                    <a:gd name="T5" fmla="*/ 10 h 144"/>
                    <a:gd name="T6" fmla="*/ 49 w 440"/>
                    <a:gd name="T7" fmla="*/ 7 h 144"/>
                    <a:gd name="T8" fmla="*/ 43 w 440"/>
                    <a:gd name="T9" fmla="*/ 16 h 144"/>
                    <a:gd name="T10" fmla="*/ 12 w 440"/>
                    <a:gd name="T11" fmla="*/ 16 h 144"/>
                    <a:gd name="T12" fmla="*/ 25 w 440"/>
                    <a:gd name="T13" fmla="*/ 13 h 144"/>
                    <a:gd name="T14" fmla="*/ 0 w 440"/>
                    <a:gd name="T15" fmla="*/ 4 h 144"/>
                    <a:gd name="T16" fmla="*/ 0 60000 65536"/>
                    <a:gd name="T17" fmla="*/ 0 60000 65536"/>
                    <a:gd name="T18" fmla="*/ 0 60000 65536"/>
                    <a:gd name="T19" fmla="*/ 0 60000 65536"/>
                    <a:gd name="T20" fmla="*/ 0 60000 65536"/>
                    <a:gd name="T21" fmla="*/ 0 60000 65536"/>
                    <a:gd name="T22" fmla="*/ 0 60000 65536"/>
                    <a:gd name="T23" fmla="*/ 0 60000 65536"/>
                    <a:gd name="T24" fmla="*/ 0 w 440"/>
                    <a:gd name="T25" fmla="*/ 0 h 144"/>
                    <a:gd name="T26" fmla="*/ 440 w 440"/>
                    <a:gd name="T27" fmla="*/ 144 h 1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40" h="144">
                      <a:moveTo>
                        <a:pt x="0" y="32"/>
                      </a:moveTo>
                      <a:lnTo>
                        <a:pt x="98" y="0"/>
                      </a:lnTo>
                      <a:lnTo>
                        <a:pt x="334" y="89"/>
                      </a:lnTo>
                      <a:lnTo>
                        <a:pt x="440" y="64"/>
                      </a:lnTo>
                      <a:lnTo>
                        <a:pt x="383" y="144"/>
                      </a:lnTo>
                      <a:lnTo>
                        <a:pt x="105" y="144"/>
                      </a:lnTo>
                      <a:lnTo>
                        <a:pt x="220" y="121"/>
                      </a:lnTo>
                      <a:lnTo>
                        <a:pt x="0" y="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l" fontAlgn="auto">
                    <a:lnSpc>
                      <a:spcPct val="100000"/>
                    </a:lnSpc>
                    <a:spcBef>
                      <a:spcPts val="0"/>
                    </a:spcBef>
                    <a:spcAft>
                      <a:spcPts val="0"/>
                    </a:spcAft>
                    <a:buClrTx/>
                    <a:buSzTx/>
                    <a:buFontTx/>
                    <a:buNone/>
                  </a:pPr>
                  <a:endParaRPr kumimoji="0" lang="zh-CN" altLang="en-US" sz="1800">
                    <a:solidFill>
                      <a:prstClr val="black"/>
                    </a:solidFill>
                    <a:latin typeface="Candara"/>
                    <a:ea typeface="华文楷体" panose="02010600040101010101" pitchFamily="2" charset="-122"/>
                  </a:endParaRPr>
                </a:p>
              </p:txBody>
            </p:sp>
            <p:sp>
              <p:nvSpPr>
                <p:cNvPr id="585" name="Freeform 69"/>
                <p:cNvSpPr>
                  <a:spLocks/>
                </p:cNvSpPr>
                <p:nvPr/>
              </p:nvSpPr>
              <p:spPr bwMode="auto">
                <a:xfrm>
                  <a:off x="1694" y="1515"/>
                  <a:ext cx="147" cy="49"/>
                </a:xfrm>
                <a:custGeom>
                  <a:avLst/>
                  <a:gdLst>
                    <a:gd name="T0" fmla="*/ 49 w 441"/>
                    <a:gd name="T1" fmla="*/ 13 h 146"/>
                    <a:gd name="T2" fmla="*/ 38 w 441"/>
                    <a:gd name="T3" fmla="*/ 16 h 146"/>
                    <a:gd name="T4" fmla="*/ 13 w 441"/>
                    <a:gd name="T5" fmla="*/ 5 h 146"/>
                    <a:gd name="T6" fmla="*/ 0 w 441"/>
                    <a:gd name="T7" fmla="*/ 9 h 146"/>
                    <a:gd name="T8" fmla="*/ 6 w 441"/>
                    <a:gd name="T9" fmla="*/ 0 h 146"/>
                    <a:gd name="T10" fmla="*/ 38 w 441"/>
                    <a:gd name="T11" fmla="*/ 0 h 146"/>
                    <a:gd name="T12" fmla="*/ 25 w 441"/>
                    <a:gd name="T13" fmla="*/ 3 h 146"/>
                    <a:gd name="T14" fmla="*/ 49 w 441"/>
                    <a:gd name="T15" fmla="*/ 13 h 146"/>
                    <a:gd name="T16" fmla="*/ 0 60000 65536"/>
                    <a:gd name="T17" fmla="*/ 0 60000 65536"/>
                    <a:gd name="T18" fmla="*/ 0 60000 65536"/>
                    <a:gd name="T19" fmla="*/ 0 60000 65536"/>
                    <a:gd name="T20" fmla="*/ 0 60000 65536"/>
                    <a:gd name="T21" fmla="*/ 0 60000 65536"/>
                    <a:gd name="T22" fmla="*/ 0 60000 65536"/>
                    <a:gd name="T23" fmla="*/ 0 60000 65536"/>
                    <a:gd name="T24" fmla="*/ 0 w 441"/>
                    <a:gd name="T25" fmla="*/ 0 h 146"/>
                    <a:gd name="T26" fmla="*/ 441 w 441"/>
                    <a:gd name="T27" fmla="*/ 146 h 14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41" h="146">
                      <a:moveTo>
                        <a:pt x="441" y="113"/>
                      </a:moveTo>
                      <a:lnTo>
                        <a:pt x="343" y="146"/>
                      </a:lnTo>
                      <a:lnTo>
                        <a:pt x="115" y="48"/>
                      </a:lnTo>
                      <a:lnTo>
                        <a:pt x="0" y="81"/>
                      </a:lnTo>
                      <a:lnTo>
                        <a:pt x="58" y="0"/>
                      </a:lnTo>
                      <a:lnTo>
                        <a:pt x="343" y="0"/>
                      </a:lnTo>
                      <a:lnTo>
                        <a:pt x="221" y="24"/>
                      </a:lnTo>
                      <a:lnTo>
                        <a:pt x="441" y="1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l" fontAlgn="auto">
                    <a:lnSpc>
                      <a:spcPct val="100000"/>
                    </a:lnSpc>
                    <a:spcBef>
                      <a:spcPts val="0"/>
                    </a:spcBef>
                    <a:spcAft>
                      <a:spcPts val="0"/>
                    </a:spcAft>
                    <a:buClrTx/>
                    <a:buSzTx/>
                    <a:buFontTx/>
                    <a:buNone/>
                  </a:pPr>
                  <a:endParaRPr kumimoji="0" lang="zh-CN" altLang="en-US" sz="1800">
                    <a:solidFill>
                      <a:prstClr val="black"/>
                    </a:solidFill>
                    <a:latin typeface="Candara"/>
                    <a:ea typeface="华文楷体" panose="02010600040101010101" pitchFamily="2" charset="-122"/>
                  </a:endParaRPr>
                </a:p>
              </p:txBody>
            </p:sp>
            <p:sp>
              <p:nvSpPr>
                <p:cNvPr id="586" name="Freeform 70"/>
                <p:cNvSpPr>
                  <a:spLocks/>
                </p:cNvSpPr>
                <p:nvPr/>
              </p:nvSpPr>
              <p:spPr bwMode="auto">
                <a:xfrm>
                  <a:off x="1694" y="1515"/>
                  <a:ext cx="147" cy="49"/>
                </a:xfrm>
                <a:custGeom>
                  <a:avLst/>
                  <a:gdLst>
                    <a:gd name="T0" fmla="*/ 49 w 441"/>
                    <a:gd name="T1" fmla="*/ 13 h 146"/>
                    <a:gd name="T2" fmla="*/ 38 w 441"/>
                    <a:gd name="T3" fmla="*/ 16 h 146"/>
                    <a:gd name="T4" fmla="*/ 13 w 441"/>
                    <a:gd name="T5" fmla="*/ 5 h 146"/>
                    <a:gd name="T6" fmla="*/ 0 w 441"/>
                    <a:gd name="T7" fmla="*/ 9 h 146"/>
                    <a:gd name="T8" fmla="*/ 6 w 441"/>
                    <a:gd name="T9" fmla="*/ 0 h 146"/>
                    <a:gd name="T10" fmla="*/ 38 w 441"/>
                    <a:gd name="T11" fmla="*/ 0 h 146"/>
                    <a:gd name="T12" fmla="*/ 25 w 441"/>
                    <a:gd name="T13" fmla="*/ 3 h 146"/>
                    <a:gd name="T14" fmla="*/ 49 w 441"/>
                    <a:gd name="T15" fmla="*/ 13 h 146"/>
                    <a:gd name="T16" fmla="*/ 0 60000 65536"/>
                    <a:gd name="T17" fmla="*/ 0 60000 65536"/>
                    <a:gd name="T18" fmla="*/ 0 60000 65536"/>
                    <a:gd name="T19" fmla="*/ 0 60000 65536"/>
                    <a:gd name="T20" fmla="*/ 0 60000 65536"/>
                    <a:gd name="T21" fmla="*/ 0 60000 65536"/>
                    <a:gd name="T22" fmla="*/ 0 60000 65536"/>
                    <a:gd name="T23" fmla="*/ 0 60000 65536"/>
                    <a:gd name="T24" fmla="*/ 0 w 441"/>
                    <a:gd name="T25" fmla="*/ 0 h 146"/>
                    <a:gd name="T26" fmla="*/ 441 w 441"/>
                    <a:gd name="T27" fmla="*/ 146 h 14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41" h="146">
                      <a:moveTo>
                        <a:pt x="441" y="113"/>
                      </a:moveTo>
                      <a:lnTo>
                        <a:pt x="343" y="146"/>
                      </a:lnTo>
                      <a:lnTo>
                        <a:pt x="115" y="48"/>
                      </a:lnTo>
                      <a:lnTo>
                        <a:pt x="0" y="81"/>
                      </a:lnTo>
                      <a:lnTo>
                        <a:pt x="58" y="0"/>
                      </a:lnTo>
                      <a:lnTo>
                        <a:pt x="343" y="0"/>
                      </a:lnTo>
                      <a:lnTo>
                        <a:pt x="221" y="24"/>
                      </a:lnTo>
                      <a:lnTo>
                        <a:pt x="441" y="1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l" fontAlgn="auto">
                    <a:lnSpc>
                      <a:spcPct val="100000"/>
                    </a:lnSpc>
                    <a:spcBef>
                      <a:spcPts val="0"/>
                    </a:spcBef>
                    <a:spcAft>
                      <a:spcPts val="0"/>
                    </a:spcAft>
                    <a:buClrTx/>
                    <a:buSzTx/>
                    <a:buFontTx/>
                    <a:buNone/>
                  </a:pPr>
                  <a:endParaRPr kumimoji="0" lang="zh-CN" altLang="en-US" sz="1800">
                    <a:solidFill>
                      <a:prstClr val="black"/>
                    </a:solidFill>
                    <a:latin typeface="Candara"/>
                    <a:ea typeface="华文楷体" panose="02010600040101010101" pitchFamily="2" charset="-122"/>
                  </a:endParaRPr>
                </a:p>
              </p:txBody>
            </p:sp>
          </p:grpSp>
          <p:grpSp>
            <p:nvGrpSpPr>
              <p:cNvPr id="570" name="Group 71"/>
              <p:cNvGrpSpPr>
                <a:grpSpLocks/>
              </p:cNvGrpSpPr>
              <p:nvPr/>
            </p:nvGrpSpPr>
            <p:grpSpPr bwMode="auto">
              <a:xfrm>
                <a:off x="1542" y="1454"/>
                <a:ext cx="307" cy="113"/>
                <a:chOff x="1542" y="1454"/>
                <a:chExt cx="307" cy="113"/>
              </a:xfrm>
            </p:grpSpPr>
            <p:sp>
              <p:nvSpPr>
                <p:cNvPr id="571" name="Freeform 72"/>
                <p:cNvSpPr>
                  <a:spLocks/>
                </p:cNvSpPr>
                <p:nvPr/>
              </p:nvSpPr>
              <p:spPr bwMode="auto">
                <a:xfrm>
                  <a:off x="1702" y="1456"/>
                  <a:ext cx="147" cy="49"/>
                </a:xfrm>
                <a:custGeom>
                  <a:avLst/>
                  <a:gdLst>
                    <a:gd name="T0" fmla="*/ 0 w 440"/>
                    <a:gd name="T1" fmla="*/ 13 h 145"/>
                    <a:gd name="T2" fmla="*/ 11 w 440"/>
                    <a:gd name="T3" fmla="*/ 17 h 145"/>
                    <a:gd name="T4" fmla="*/ 37 w 440"/>
                    <a:gd name="T5" fmla="*/ 5 h 145"/>
                    <a:gd name="T6" fmla="*/ 49 w 440"/>
                    <a:gd name="T7" fmla="*/ 9 h 145"/>
                    <a:gd name="T8" fmla="*/ 43 w 440"/>
                    <a:gd name="T9" fmla="*/ 0 h 145"/>
                    <a:gd name="T10" fmla="*/ 12 w 440"/>
                    <a:gd name="T11" fmla="*/ 0 h 145"/>
                    <a:gd name="T12" fmla="*/ 25 w 440"/>
                    <a:gd name="T13" fmla="*/ 3 h 145"/>
                    <a:gd name="T14" fmla="*/ 0 w 440"/>
                    <a:gd name="T15" fmla="*/ 13 h 145"/>
                    <a:gd name="T16" fmla="*/ 0 60000 65536"/>
                    <a:gd name="T17" fmla="*/ 0 60000 65536"/>
                    <a:gd name="T18" fmla="*/ 0 60000 65536"/>
                    <a:gd name="T19" fmla="*/ 0 60000 65536"/>
                    <a:gd name="T20" fmla="*/ 0 60000 65536"/>
                    <a:gd name="T21" fmla="*/ 0 60000 65536"/>
                    <a:gd name="T22" fmla="*/ 0 60000 65536"/>
                    <a:gd name="T23" fmla="*/ 0 60000 65536"/>
                    <a:gd name="T24" fmla="*/ 0 w 440"/>
                    <a:gd name="T25" fmla="*/ 0 h 145"/>
                    <a:gd name="T26" fmla="*/ 440 w 440"/>
                    <a:gd name="T27" fmla="*/ 145 h 14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40" h="145">
                      <a:moveTo>
                        <a:pt x="0" y="113"/>
                      </a:moveTo>
                      <a:lnTo>
                        <a:pt x="98" y="145"/>
                      </a:lnTo>
                      <a:lnTo>
                        <a:pt x="334" y="48"/>
                      </a:lnTo>
                      <a:lnTo>
                        <a:pt x="440" y="81"/>
                      </a:lnTo>
                      <a:lnTo>
                        <a:pt x="383" y="0"/>
                      </a:lnTo>
                      <a:lnTo>
                        <a:pt x="106" y="0"/>
                      </a:lnTo>
                      <a:lnTo>
                        <a:pt x="221" y="24"/>
                      </a:lnTo>
                      <a:lnTo>
                        <a:pt x="0" y="1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l" fontAlgn="auto">
                    <a:lnSpc>
                      <a:spcPct val="100000"/>
                    </a:lnSpc>
                    <a:spcBef>
                      <a:spcPts val="0"/>
                    </a:spcBef>
                    <a:spcAft>
                      <a:spcPts val="0"/>
                    </a:spcAft>
                    <a:buClrTx/>
                    <a:buSzTx/>
                    <a:buFontTx/>
                    <a:buNone/>
                  </a:pPr>
                  <a:endParaRPr kumimoji="0" lang="zh-CN" altLang="en-US" sz="1800">
                    <a:solidFill>
                      <a:prstClr val="black"/>
                    </a:solidFill>
                    <a:latin typeface="Candara"/>
                    <a:ea typeface="华文楷体" panose="02010600040101010101" pitchFamily="2" charset="-122"/>
                  </a:endParaRPr>
                </a:p>
              </p:txBody>
            </p:sp>
            <p:sp>
              <p:nvSpPr>
                <p:cNvPr id="572" name="Freeform 73"/>
                <p:cNvSpPr>
                  <a:spLocks/>
                </p:cNvSpPr>
                <p:nvPr/>
              </p:nvSpPr>
              <p:spPr bwMode="auto">
                <a:xfrm>
                  <a:off x="1702" y="1456"/>
                  <a:ext cx="147" cy="49"/>
                </a:xfrm>
                <a:custGeom>
                  <a:avLst/>
                  <a:gdLst>
                    <a:gd name="T0" fmla="*/ 0 w 440"/>
                    <a:gd name="T1" fmla="*/ 13 h 145"/>
                    <a:gd name="T2" fmla="*/ 11 w 440"/>
                    <a:gd name="T3" fmla="*/ 17 h 145"/>
                    <a:gd name="T4" fmla="*/ 37 w 440"/>
                    <a:gd name="T5" fmla="*/ 5 h 145"/>
                    <a:gd name="T6" fmla="*/ 49 w 440"/>
                    <a:gd name="T7" fmla="*/ 9 h 145"/>
                    <a:gd name="T8" fmla="*/ 43 w 440"/>
                    <a:gd name="T9" fmla="*/ 0 h 145"/>
                    <a:gd name="T10" fmla="*/ 12 w 440"/>
                    <a:gd name="T11" fmla="*/ 0 h 145"/>
                    <a:gd name="T12" fmla="*/ 25 w 440"/>
                    <a:gd name="T13" fmla="*/ 3 h 145"/>
                    <a:gd name="T14" fmla="*/ 0 w 440"/>
                    <a:gd name="T15" fmla="*/ 13 h 145"/>
                    <a:gd name="T16" fmla="*/ 0 60000 65536"/>
                    <a:gd name="T17" fmla="*/ 0 60000 65536"/>
                    <a:gd name="T18" fmla="*/ 0 60000 65536"/>
                    <a:gd name="T19" fmla="*/ 0 60000 65536"/>
                    <a:gd name="T20" fmla="*/ 0 60000 65536"/>
                    <a:gd name="T21" fmla="*/ 0 60000 65536"/>
                    <a:gd name="T22" fmla="*/ 0 60000 65536"/>
                    <a:gd name="T23" fmla="*/ 0 60000 65536"/>
                    <a:gd name="T24" fmla="*/ 0 w 440"/>
                    <a:gd name="T25" fmla="*/ 0 h 145"/>
                    <a:gd name="T26" fmla="*/ 440 w 440"/>
                    <a:gd name="T27" fmla="*/ 145 h 14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40" h="145">
                      <a:moveTo>
                        <a:pt x="0" y="113"/>
                      </a:moveTo>
                      <a:lnTo>
                        <a:pt x="98" y="145"/>
                      </a:lnTo>
                      <a:lnTo>
                        <a:pt x="334" y="48"/>
                      </a:lnTo>
                      <a:lnTo>
                        <a:pt x="440" y="81"/>
                      </a:lnTo>
                      <a:lnTo>
                        <a:pt x="383" y="0"/>
                      </a:lnTo>
                      <a:lnTo>
                        <a:pt x="106" y="0"/>
                      </a:lnTo>
                      <a:lnTo>
                        <a:pt x="221" y="24"/>
                      </a:lnTo>
                      <a:lnTo>
                        <a:pt x="0" y="1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l" fontAlgn="auto">
                    <a:lnSpc>
                      <a:spcPct val="100000"/>
                    </a:lnSpc>
                    <a:spcBef>
                      <a:spcPts val="0"/>
                    </a:spcBef>
                    <a:spcAft>
                      <a:spcPts val="0"/>
                    </a:spcAft>
                    <a:buClrTx/>
                    <a:buSzTx/>
                    <a:buFontTx/>
                    <a:buNone/>
                  </a:pPr>
                  <a:endParaRPr kumimoji="0" lang="zh-CN" altLang="en-US" sz="1800">
                    <a:solidFill>
                      <a:prstClr val="black"/>
                    </a:solidFill>
                    <a:latin typeface="Candara"/>
                    <a:ea typeface="华文楷体" panose="02010600040101010101" pitchFamily="2" charset="-122"/>
                  </a:endParaRPr>
                </a:p>
              </p:txBody>
            </p:sp>
            <p:sp>
              <p:nvSpPr>
                <p:cNvPr id="573" name="Freeform 74"/>
                <p:cNvSpPr>
                  <a:spLocks/>
                </p:cNvSpPr>
                <p:nvPr/>
              </p:nvSpPr>
              <p:spPr bwMode="auto">
                <a:xfrm>
                  <a:off x="1542" y="1513"/>
                  <a:ext cx="147" cy="51"/>
                </a:xfrm>
                <a:custGeom>
                  <a:avLst/>
                  <a:gdLst>
                    <a:gd name="T0" fmla="*/ 49 w 440"/>
                    <a:gd name="T1" fmla="*/ 4 h 154"/>
                    <a:gd name="T2" fmla="*/ 38 w 440"/>
                    <a:gd name="T3" fmla="*/ 0 h 154"/>
                    <a:gd name="T4" fmla="*/ 13 w 440"/>
                    <a:gd name="T5" fmla="*/ 11 h 154"/>
                    <a:gd name="T6" fmla="*/ 0 w 440"/>
                    <a:gd name="T7" fmla="*/ 7 h 154"/>
                    <a:gd name="T8" fmla="*/ 6 w 440"/>
                    <a:gd name="T9" fmla="*/ 17 h 154"/>
                    <a:gd name="T10" fmla="*/ 38 w 440"/>
                    <a:gd name="T11" fmla="*/ 17 h 154"/>
                    <a:gd name="T12" fmla="*/ 24 w 440"/>
                    <a:gd name="T13" fmla="*/ 13 h 154"/>
                    <a:gd name="T14" fmla="*/ 49 w 440"/>
                    <a:gd name="T15" fmla="*/ 4 h 154"/>
                    <a:gd name="T16" fmla="*/ 0 60000 65536"/>
                    <a:gd name="T17" fmla="*/ 0 60000 65536"/>
                    <a:gd name="T18" fmla="*/ 0 60000 65536"/>
                    <a:gd name="T19" fmla="*/ 0 60000 65536"/>
                    <a:gd name="T20" fmla="*/ 0 60000 65536"/>
                    <a:gd name="T21" fmla="*/ 0 60000 65536"/>
                    <a:gd name="T22" fmla="*/ 0 60000 65536"/>
                    <a:gd name="T23" fmla="*/ 0 60000 65536"/>
                    <a:gd name="T24" fmla="*/ 0 w 440"/>
                    <a:gd name="T25" fmla="*/ 0 h 154"/>
                    <a:gd name="T26" fmla="*/ 440 w 440"/>
                    <a:gd name="T27" fmla="*/ 154 h 15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40" h="154">
                      <a:moveTo>
                        <a:pt x="440" y="32"/>
                      </a:moveTo>
                      <a:lnTo>
                        <a:pt x="342" y="0"/>
                      </a:lnTo>
                      <a:lnTo>
                        <a:pt x="114" y="97"/>
                      </a:lnTo>
                      <a:lnTo>
                        <a:pt x="0" y="65"/>
                      </a:lnTo>
                      <a:lnTo>
                        <a:pt x="57" y="154"/>
                      </a:lnTo>
                      <a:lnTo>
                        <a:pt x="342" y="154"/>
                      </a:lnTo>
                      <a:lnTo>
                        <a:pt x="219" y="121"/>
                      </a:lnTo>
                      <a:lnTo>
                        <a:pt x="440" y="3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l" fontAlgn="auto">
                    <a:lnSpc>
                      <a:spcPct val="100000"/>
                    </a:lnSpc>
                    <a:spcBef>
                      <a:spcPts val="0"/>
                    </a:spcBef>
                    <a:spcAft>
                      <a:spcPts val="0"/>
                    </a:spcAft>
                    <a:buClrTx/>
                    <a:buSzTx/>
                    <a:buFontTx/>
                    <a:buNone/>
                  </a:pPr>
                  <a:endParaRPr kumimoji="0" lang="zh-CN" altLang="en-US" sz="1800">
                    <a:solidFill>
                      <a:prstClr val="black"/>
                    </a:solidFill>
                    <a:latin typeface="Candara"/>
                    <a:ea typeface="华文楷体" panose="02010600040101010101" pitchFamily="2" charset="-122"/>
                  </a:endParaRPr>
                </a:p>
              </p:txBody>
            </p:sp>
            <p:sp>
              <p:nvSpPr>
                <p:cNvPr id="574" name="Freeform 75"/>
                <p:cNvSpPr>
                  <a:spLocks/>
                </p:cNvSpPr>
                <p:nvPr/>
              </p:nvSpPr>
              <p:spPr bwMode="auto">
                <a:xfrm>
                  <a:off x="1542" y="1513"/>
                  <a:ext cx="147" cy="51"/>
                </a:xfrm>
                <a:custGeom>
                  <a:avLst/>
                  <a:gdLst>
                    <a:gd name="T0" fmla="*/ 49 w 440"/>
                    <a:gd name="T1" fmla="*/ 4 h 154"/>
                    <a:gd name="T2" fmla="*/ 38 w 440"/>
                    <a:gd name="T3" fmla="*/ 0 h 154"/>
                    <a:gd name="T4" fmla="*/ 13 w 440"/>
                    <a:gd name="T5" fmla="*/ 11 h 154"/>
                    <a:gd name="T6" fmla="*/ 0 w 440"/>
                    <a:gd name="T7" fmla="*/ 7 h 154"/>
                    <a:gd name="T8" fmla="*/ 6 w 440"/>
                    <a:gd name="T9" fmla="*/ 17 h 154"/>
                    <a:gd name="T10" fmla="*/ 38 w 440"/>
                    <a:gd name="T11" fmla="*/ 17 h 154"/>
                    <a:gd name="T12" fmla="*/ 24 w 440"/>
                    <a:gd name="T13" fmla="*/ 13 h 154"/>
                    <a:gd name="T14" fmla="*/ 49 w 440"/>
                    <a:gd name="T15" fmla="*/ 4 h 154"/>
                    <a:gd name="T16" fmla="*/ 0 60000 65536"/>
                    <a:gd name="T17" fmla="*/ 0 60000 65536"/>
                    <a:gd name="T18" fmla="*/ 0 60000 65536"/>
                    <a:gd name="T19" fmla="*/ 0 60000 65536"/>
                    <a:gd name="T20" fmla="*/ 0 60000 65536"/>
                    <a:gd name="T21" fmla="*/ 0 60000 65536"/>
                    <a:gd name="T22" fmla="*/ 0 60000 65536"/>
                    <a:gd name="T23" fmla="*/ 0 60000 65536"/>
                    <a:gd name="T24" fmla="*/ 0 w 440"/>
                    <a:gd name="T25" fmla="*/ 0 h 154"/>
                    <a:gd name="T26" fmla="*/ 440 w 440"/>
                    <a:gd name="T27" fmla="*/ 154 h 15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40" h="154">
                      <a:moveTo>
                        <a:pt x="440" y="32"/>
                      </a:moveTo>
                      <a:lnTo>
                        <a:pt x="342" y="0"/>
                      </a:lnTo>
                      <a:lnTo>
                        <a:pt x="114" y="97"/>
                      </a:lnTo>
                      <a:lnTo>
                        <a:pt x="0" y="65"/>
                      </a:lnTo>
                      <a:lnTo>
                        <a:pt x="57" y="154"/>
                      </a:lnTo>
                      <a:lnTo>
                        <a:pt x="342" y="154"/>
                      </a:lnTo>
                      <a:lnTo>
                        <a:pt x="219" y="121"/>
                      </a:lnTo>
                      <a:lnTo>
                        <a:pt x="440" y="3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l" fontAlgn="auto">
                    <a:lnSpc>
                      <a:spcPct val="100000"/>
                    </a:lnSpc>
                    <a:spcBef>
                      <a:spcPts val="0"/>
                    </a:spcBef>
                    <a:spcAft>
                      <a:spcPts val="0"/>
                    </a:spcAft>
                    <a:buClrTx/>
                    <a:buSzTx/>
                    <a:buFontTx/>
                    <a:buNone/>
                  </a:pPr>
                  <a:endParaRPr kumimoji="0" lang="zh-CN" altLang="en-US" sz="1800">
                    <a:solidFill>
                      <a:prstClr val="black"/>
                    </a:solidFill>
                    <a:latin typeface="Candara"/>
                    <a:ea typeface="华文楷体" panose="02010600040101010101" pitchFamily="2" charset="-122"/>
                  </a:endParaRPr>
                </a:p>
              </p:txBody>
            </p:sp>
            <p:sp>
              <p:nvSpPr>
                <p:cNvPr id="575" name="Freeform 76"/>
                <p:cNvSpPr>
                  <a:spLocks/>
                </p:cNvSpPr>
                <p:nvPr/>
              </p:nvSpPr>
              <p:spPr bwMode="auto">
                <a:xfrm>
                  <a:off x="1550" y="1454"/>
                  <a:ext cx="147" cy="48"/>
                </a:xfrm>
                <a:custGeom>
                  <a:avLst/>
                  <a:gdLst>
                    <a:gd name="T0" fmla="*/ 0 w 441"/>
                    <a:gd name="T1" fmla="*/ 4 h 144"/>
                    <a:gd name="T2" fmla="*/ 11 w 441"/>
                    <a:gd name="T3" fmla="*/ 0 h 144"/>
                    <a:gd name="T4" fmla="*/ 37 w 441"/>
                    <a:gd name="T5" fmla="*/ 10 h 144"/>
                    <a:gd name="T6" fmla="*/ 49 w 441"/>
                    <a:gd name="T7" fmla="*/ 7 h 144"/>
                    <a:gd name="T8" fmla="*/ 43 w 441"/>
                    <a:gd name="T9" fmla="*/ 16 h 144"/>
                    <a:gd name="T10" fmla="*/ 12 w 441"/>
                    <a:gd name="T11" fmla="*/ 16 h 144"/>
                    <a:gd name="T12" fmla="*/ 24 w 441"/>
                    <a:gd name="T13" fmla="*/ 13 h 144"/>
                    <a:gd name="T14" fmla="*/ 0 w 441"/>
                    <a:gd name="T15" fmla="*/ 4 h 144"/>
                    <a:gd name="T16" fmla="*/ 0 60000 65536"/>
                    <a:gd name="T17" fmla="*/ 0 60000 65536"/>
                    <a:gd name="T18" fmla="*/ 0 60000 65536"/>
                    <a:gd name="T19" fmla="*/ 0 60000 65536"/>
                    <a:gd name="T20" fmla="*/ 0 60000 65536"/>
                    <a:gd name="T21" fmla="*/ 0 60000 65536"/>
                    <a:gd name="T22" fmla="*/ 0 60000 65536"/>
                    <a:gd name="T23" fmla="*/ 0 60000 65536"/>
                    <a:gd name="T24" fmla="*/ 0 w 441"/>
                    <a:gd name="T25" fmla="*/ 0 h 144"/>
                    <a:gd name="T26" fmla="*/ 441 w 441"/>
                    <a:gd name="T27" fmla="*/ 144 h 1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41" h="144">
                      <a:moveTo>
                        <a:pt x="0" y="32"/>
                      </a:moveTo>
                      <a:lnTo>
                        <a:pt x="97" y="0"/>
                      </a:lnTo>
                      <a:lnTo>
                        <a:pt x="334" y="89"/>
                      </a:lnTo>
                      <a:lnTo>
                        <a:pt x="441" y="64"/>
                      </a:lnTo>
                      <a:lnTo>
                        <a:pt x="383" y="144"/>
                      </a:lnTo>
                      <a:lnTo>
                        <a:pt x="105" y="144"/>
                      </a:lnTo>
                      <a:lnTo>
                        <a:pt x="220" y="121"/>
                      </a:lnTo>
                      <a:lnTo>
                        <a:pt x="0" y="3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l" fontAlgn="auto">
                    <a:lnSpc>
                      <a:spcPct val="100000"/>
                    </a:lnSpc>
                    <a:spcBef>
                      <a:spcPts val="0"/>
                    </a:spcBef>
                    <a:spcAft>
                      <a:spcPts val="0"/>
                    </a:spcAft>
                    <a:buClrTx/>
                    <a:buSzTx/>
                    <a:buFontTx/>
                    <a:buNone/>
                  </a:pPr>
                  <a:endParaRPr kumimoji="0" lang="zh-CN" altLang="en-US" sz="1800">
                    <a:solidFill>
                      <a:prstClr val="black"/>
                    </a:solidFill>
                    <a:latin typeface="Candara"/>
                    <a:ea typeface="华文楷体" panose="02010600040101010101" pitchFamily="2" charset="-122"/>
                  </a:endParaRPr>
                </a:p>
              </p:txBody>
            </p:sp>
            <p:sp>
              <p:nvSpPr>
                <p:cNvPr id="576" name="Freeform 77"/>
                <p:cNvSpPr>
                  <a:spLocks/>
                </p:cNvSpPr>
                <p:nvPr/>
              </p:nvSpPr>
              <p:spPr bwMode="auto">
                <a:xfrm>
                  <a:off x="1550" y="1454"/>
                  <a:ext cx="147" cy="48"/>
                </a:xfrm>
                <a:custGeom>
                  <a:avLst/>
                  <a:gdLst>
                    <a:gd name="T0" fmla="*/ 0 w 441"/>
                    <a:gd name="T1" fmla="*/ 4 h 144"/>
                    <a:gd name="T2" fmla="*/ 11 w 441"/>
                    <a:gd name="T3" fmla="*/ 0 h 144"/>
                    <a:gd name="T4" fmla="*/ 37 w 441"/>
                    <a:gd name="T5" fmla="*/ 10 h 144"/>
                    <a:gd name="T6" fmla="*/ 49 w 441"/>
                    <a:gd name="T7" fmla="*/ 7 h 144"/>
                    <a:gd name="T8" fmla="*/ 43 w 441"/>
                    <a:gd name="T9" fmla="*/ 16 h 144"/>
                    <a:gd name="T10" fmla="*/ 12 w 441"/>
                    <a:gd name="T11" fmla="*/ 16 h 144"/>
                    <a:gd name="T12" fmla="*/ 24 w 441"/>
                    <a:gd name="T13" fmla="*/ 13 h 144"/>
                    <a:gd name="T14" fmla="*/ 0 w 441"/>
                    <a:gd name="T15" fmla="*/ 4 h 144"/>
                    <a:gd name="T16" fmla="*/ 0 60000 65536"/>
                    <a:gd name="T17" fmla="*/ 0 60000 65536"/>
                    <a:gd name="T18" fmla="*/ 0 60000 65536"/>
                    <a:gd name="T19" fmla="*/ 0 60000 65536"/>
                    <a:gd name="T20" fmla="*/ 0 60000 65536"/>
                    <a:gd name="T21" fmla="*/ 0 60000 65536"/>
                    <a:gd name="T22" fmla="*/ 0 60000 65536"/>
                    <a:gd name="T23" fmla="*/ 0 60000 65536"/>
                    <a:gd name="T24" fmla="*/ 0 w 441"/>
                    <a:gd name="T25" fmla="*/ 0 h 144"/>
                    <a:gd name="T26" fmla="*/ 441 w 441"/>
                    <a:gd name="T27" fmla="*/ 144 h 1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41" h="144">
                      <a:moveTo>
                        <a:pt x="0" y="32"/>
                      </a:moveTo>
                      <a:lnTo>
                        <a:pt x="97" y="0"/>
                      </a:lnTo>
                      <a:lnTo>
                        <a:pt x="334" y="89"/>
                      </a:lnTo>
                      <a:lnTo>
                        <a:pt x="441" y="64"/>
                      </a:lnTo>
                      <a:lnTo>
                        <a:pt x="383" y="144"/>
                      </a:lnTo>
                      <a:lnTo>
                        <a:pt x="105" y="144"/>
                      </a:lnTo>
                      <a:lnTo>
                        <a:pt x="220" y="121"/>
                      </a:lnTo>
                      <a:lnTo>
                        <a:pt x="0" y="3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l" fontAlgn="auto">
                    <a:lnSpc>
                      <a:spcPct val="100000"/>
                    </a:lnSpc>
                    <a:spcBef>
                      <a:spcPts val="0"/>
                    </a:spcBef>
                    <a:spcAft>
                      <a:spcPts val="0"/>
                    </a:spcAft>
                    <a:buClrTx/>
                    <a:buSzTx/>
                    <a:buFontTx/>
                    <a:buNone/>
                  </a:pPr>
                  <a:endParaRPr kumimoji="0" lang="zh-CN" altLang="en-US" sz="1800">
                    <a:solidFill>
                      <a:prstClr val="black"/>
                    </a:solidFill>
                    <a:latin typeface="Candara"/>
                    <a:ea typeface="华文楷体" panose="02010600040101010101" pitchFamily="2" charset="-122"/>
                  </a:endParaRPr>
                </a:p>
              </p:txBody>
            </p:sp>
            <p:sp>
              <p:nvSpPr>
                <p:cNvPr id="577" name="Freeform 78"/>
                <p:cNvSpPr>
                  <a:spLocks/>
                </p:cNvSpPr>
                <p:nvPr/>
              </p:nvSpPr>
              <p:spPr bwMode="auto">
                <a:xfrm>
                  <a:off x="1697" y="1518"/>
                  <a:ext cx="147" cy="49"/>
                </a:xfrm>
                <a:custGeom>
                  <a:avLst/>
                  <a:gdLst>
                    <a:gd name="T0" fmla="*/ 49 w 440"/>
                    <a:gd name="T1" fmla="*/ 13 h 146"/>
                    <a:gd name="T2" fmla="*/ 38 w 440"/>
                    <a:gd name="T3" fmla="*/ 16 h 146"/>
                    <a:gd name="T4" fmla="*/ 13 w 440"/>
                    <a:gd name="T5" fmla="*/ 5 h 146"/>
                    <a:gd name="T6" fmla="*/ 0 w 440"/>
                    <a:gd name="T7" fmla="*/ 9 h 146"/>
                    <a:gd name="T8" fmla="*/ 6 w 440"/>
                    <a:gd name="T9" fmla="*/ 0 h 146"/>
                    <a:gd name="T10" fmla="*/ 38 w 440"/>
                    <a:gd name="T11" fmla="*/ 0 h 146"/>
                    <a:gd name="T12" fmla="*/ 25 w 440"/>
                    <a:gd name="T13" fmla="*/ 3 h 146"/>
                    <a:gd name="T14" fmla="*/ 49 w 440"/>
                    <a:gd name="T15" fmla="*/ 13 h 146"/>
                    <a:gd name="T16" fmla="*/ 0 60000 65536"/>
                    <a:gd name="T17" fmla="*/ 0 60000 65536"/>
                    <a:gd name="T18" fmla="*/ 0 60000 65536"/>
                    <a:gd name="T19" fmla="*/ 0 60000 65536"/>
                    <a:gd name="T20" fmla="*/ 0 60000 65536"/>
                    <a:gd name="T21" fmla="*/ 0 60000 65536"/>
                    <a:gd name="T22" fmla="*/ 0 60000 65536"/>
                    <a:gd name="T23" fmla="*/ 0 60000 65536"/>
                    <a:gd name="T24" fmla="*/ 0 w 440"/>
                    <a:gd name="T25" fmla="*/ 0 h 146"/>
                    <a:gd name="T26" fmla="*/ 440 w 440"/>
                    <a:gd name="T27" fmla="*/ 146 h 14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40" h="146">
                      <a:moveTo>
                        <a:pt x="440" y="113"/>
                      </a:moveTo>
                      <a:lnTo>
                        <a:pt x="342" y="146"/>
                      </a:lnTo>
                      <a:lnTo>
                        <a:pt x="114" y="49"/>
                      </a:lnTo>
                      <a:lnTo>
                        <a:pt x="0" y="81"/>
                      </a:lnTo>
                      <a:lnTo>
                        <a:pt x="57" y="0"/>
                      </a:lnTo>
                      <a:lnTo>
                        <a:pt x="342" y="0"/>
                      </a:lnTo>
                      <a:lnTo>
                        <a:pt x="220" y="24"/>
                      </a:lnTo>
                      <a:lnTo>
                        <a:pt x="440" y="1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l" fontAlgn="auto">
                    <a:lnSpc>
                      <a:spcPct val="100000"/>
                    </a:lnSpc>
                    <a:spcBef>
                      <a:spcPts val="0"/>
                    </a:spcBef>
                    <a:spcAft>
                      <a:spcPts val="0"/>
                    </a:spcAft>
                    <a:buClrTx/>
                    <a:buSzTx/>
                    <a:buFontTx/>
                    <a:buNone/>
                  </a:pPr>
                  <a:endParaRPr kumimoji="0" lang="zh-CN" altLang="en-US" sz="1800">
                    <a:solidFill>
                      <a:prstClr val="black"/>
                    </a:solidFill>
                    <a:latin typeface="Candara"/>
                    <a:ea typeface="华文楷体" panose="02010600040101010101" pitchFamily="2" charset="-122"/>
                  </a:endParaRPr>
                </a:p>
              </p:txBody>
            </p:sp>
            <p:sp>
              <p:nvSpPr>
                <p:cNvPr id="578" name="Freeform 79"/>
                <p:cNvSpPr>
                  <a:spLocks/>
                </p:cNvSpPr>
                <p:nvPr/>
              </p:nvSpPr>
              <p:spPr bwMode="auto">
                <a:xfrm>
                  <a:off x="1697" y="1518"/>
                  <a:ext cx="147" cy="49"/>
                </a:xfrm>
                <a:custGeom>
                  <a:avLst/>
                  <a:gdLst>
                    <a:gd name="T0" fmla="*/ 49 w 440"/>
                    <a:gd name="T1" fmla="*/ 13 h 146"/>
                    <a:gd name="T2" fmla="*/ 38 w 440"/>
                    <a:gd name="T3" fmla="*/ 16 h 146"/>
                    <a:gd name="T4" fmla="*/ 13 w 440"/>
                    <a:gd name="T5" fmla="*/ 5 h 146"/>
                    <a:gd name="T6" fmla="*/ 0 w 440"/>
                    <a:gd name="T7" fmla="*/ 9 h 146"/>
                    <a:gd name="T8" fmla="*/ 6 w 440"/>
                    <a:gd name="T9" fmla="*/ 0 h 146"/>
                    <a:gd name="T10" fmla="*/ 38 w 440"/>
                    <a:gd name="T11" fmla="*/ 0 h 146"/>
                    <a:gd name="T12" fmla="*/ 25 w 440"/>
                    <a:gd name="T13" fmla="*/ 3 h 146"/>
                    <a:gd name="T14" fmla="*/ 49 w 440"/>
                    <a:gd name="T15" fmla="*/ 13 h 146"/>
                    <a:gd name="T16" fmla="*/ 0 60000 65536"/>
                    <a:gd name="T17" fmla="*/ 0 60000 65536"/>
                    <a:gd name="T18" fmla="*/ 0 60000 65536"/>
                    <a:gd name="T19" fmla="*/ 0 60000 65536"/>
                    <a:gd name="T20" fmla="*/ 0 60000 65536"/>
                    <a:gd name="T21" fmla="*/ 0 60000 65536"/>
                    <a:gd name="T22" fmla="*/ 0 60000 65536"/>
                    <a:gd name="T23" fmla="*/ 0 60000 65536"/>
                    <a:gd name="T24" fmla="*/ 0 w 440"/>
                    <a:gd name="T25" fmla="*/ 0 h 146"/>
                    <a:gd name="T26" fmla="*/ 440 w 440"/>
                    <a:gd name="T27" fmla="*/ 146 h 14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40" h="146">
                      <a:moveTo>
                        <a:pt x="440" y="113"/>
                      </a:moveTo>
                      <a:lnTo>
                        <a:pt x="342" y="146"/>
                      </a:lnTo>
                      <a:lnTo>
                        <a:pt x="114" y="49"/>
                      </a:lnTo>
                      <a:lnTo>
                        <a:pt x="0" y="81"/>
                      </a:lnTo>
                      <a:lnTo>
                        <a:pt x="57" y="0"/>
                      </a:lnTo>
                      <a:lnTo>
                        <a:pt x="342" y="0"/>
                      </a:lnTo>
                      <a:lnTo>
                        <a:pt x="220" y="24"/>
                      </a:lnTo>
                      <a:lnTo>
                        <a:pt x="440" y="1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l" fontAlgn="auto">
                    <a:lnSpc>
                      <a:spcPct val="100000"/>
                    </a:lnSpc>
                    <a:spcBef>
                      <a:spcPts val="0"/>
                    </a:spcBef>
                    <a:spcAft>
                      <a:spcPts val="0"/>
                    </a:spcAft>
                    <a:buClrTx/>
                    <a:buSzTx/>
                    <a:buFontTx/>
                    <a:buNone/>
                  </a:pPr>
                  <a:endParaRPr kumimoji="0" lang="zh-CN" altLang="en-US" sz="1800">
                    <a:solidFill>
                      <a:prstClr val="black"/>
                    </a:solidFill>
                    <a:latin typeface="Candara"/>
                    <a:ea typeface="华文楷体" panose="02010600040101010101" pitchFamily="2" charset="-122"/>
                  </a:endParaRPr>
                </a:p>
              </p:txBody>
            </p:sp>
          </p:grpSp>
        </p:grpSp>
        <p:sp>
          <p:nvSpPr>
            <p:cNvPr id="567" name="Line 80"/>
            <p:cNvSpPr>
              <a:spLocks noChangeShapeType="1"/>
            </p:cNvSpPr>
            <p:nvPr/>
          </p:nvSpPr>
          <p:spPr bwMode="auto">
            <a:xfrm>
              <a:off x="1471" y="1507"/>
              <a:ext cx="1" cy="107"/>
            </a:xfrm>
            <a:prstGeom prst="line">
              <a:avLst/>
            </a:prstGeom>
            <a:noFill/>
            <a:ln w="4763">
              <a:solidFill>
                <a:srgbClr val="AAE6FF"/>
              </a:solidFill>
              <a:round/>
              <a:headEnd/>
              <a:tailEnd/>
            </a:ln>
            <a:extLst>
              <a:ext uri="{909E8E84-426E-40DD-AFC4-6F175D3DCCD1}">
                <a14:hiddenFill xmlns:a14="http://schemas.microsoft.com/office/drawing/2010/main">
                  <a:noFill/>
                </a14:hiddenFill>
              </a:ext>
            </a:extLst>
          </p:spPr>
          <p:txBody>
            <a:bodyPr/>
            <a:lstStyle/>
            <a:p>
              <a:pPr algn="l" fontAlgn="auto">
                <a:lnSpc>
                  <a:spcPct val="100000"/>
                </a:lnSpc>
                <a:spcBef>
                  <a:spcPts val="0"/>
                </a:spcBef>
                <a:spcAft>
                  <a:spcPts val="0"/>
                </a:spcAft>
                <a:buClrTx/>
                <a:buSzTx/>
                <a:buFontTx/>
                <a:buNone/>
              </a:pPr>
              <a:endParaRPr kumimoji="0" lang="zh-CN" altLang="en-US" sz="1800">
                <a:solidFill>
                  <a:prstClr val="black"/>
                </a:solidFill>
                <a:latin typeface="Candara"/>
                <a:ea typeface="华文楷体" panose="02010600040101010101" pitchFamily="2" charset="-122"/>
              </a:endParaRPr>
            </a:p>
          </p:txBody>
        </p:sp>
        <p:sp>
          <p:nvSpPr>
            <p:cNvPr id="568" name="Line 81"/>
            <p:cNvSpPr>
              <a:spLocks noChangeShapeType="1"/>
            </p:cNvSpPr>
            <p:nvPr/>
          </p:nvSpPr>
          <p:spPr bwMode="auto">
            <a:xfrm>
              <a:off x="1917" y="1507"/>
              <a:ext cx="1" cy="107"/>
            </a:xfrm>
            <a:prstGeom prst="line">
              <a:avLst/>
            </a:prstGeom>
            <a:noFill/>
            <a:ln w="4763">
              <a:solidFill>
                <a:srgbClr val="AAE6FF"/>
              </a:solidFill>
              <a:round/>
              <a:headEnd/>
              <a:tailEnd/>
            </a:ln>
            <a:extLst>
              <a:ext uri="{909E8E84-426E-40DD-AFC4-6F175D3DCCD1}">
                <a14:hiddenFill xmlns:a14="http://schemas.microsoft.com/office/drawing/2010/main">
                  <a:noFill/>
                </a14:hiddenFill>
              </a:ext>
            </a:extLst>
          </p:spPr>
          <p:txBody>
            <a:bodyPr/>
            <a:lstStyle/>
            <a:p>
              <a:pPr algn="l" fontAlgn="auto">
                <a:lnSpc>
                  <a:spcPct val="100000"/>
                </a:lnSpc>
                <a:spcBef>
                  <a:spcPts val="0"/>
                </a:spcBef>
                <a:spcAft>
                  <a:spcPts val="0"/>
                </a:spcAft>
                <a:buClrTx/>
                <a:buSzTx/>
                <a:buFontTx/>
                <a:buNone/>
              </a:pPr>
              <a:endParaRPr kumimoji="0" lang="zh-CN" altLang="en-US" sz="1800">
                <a:solidFill>
                  <a:prstClr val="black"/>
                </a:solidFill>
                <a:latin typeface="Candara"/>
                <a:ea typeface="华文楷体" panose="02010600040101010101" pitchFamily="2" charset="-122"/>
              </a:endParaRPr>
            </a:p>
          </p:txBody>
        </p:sp>
      </p:grpSp>
      <p:grpSp>
        <p:nvGrpSpPr>
          <p:cNvPr id="587" name="Group 82"/>
          <p:cNvGrpSpPr>
            <a:grpSpLocks/>
          </p:cNvGrpSpPr>
          <p:nvPr/>
        </p:nvGrpSpPr>
        <p:grpSpPr bwMode="auto">
          <a:xfrm>
            <a:off x="6049963" y="2719214"/>
            <a:ext cx="711200" cy="411162"/>
            <a:chOff x="3823" y="1452"/>
            <a:chExt cx="448" cy="259"/>
          </a:xfrm>
        </p:grpSpPr>
        <p:sp>
          <p:nvSpPr>
            <p:cNvPr id="588" name="Oval 83"/>
            <p:cNvSpPr>
              <a:spLocks noChangeArrowheads="1"/>
            </p:cNvSpPr>
            <p:nvPr/>
          </p:nvSpPr>
          <p:spPr bwMode="auto">
            <a:xfrm>
              <a:off x="3824" y="1560"/>
              <a:ext cx="447" cy="151"/>
            </a:xfrm>
            <a:prstGeom prst="ellipse">
              <a:avLst/>
            </a:prstGeom>
            <a:solidFill>
              <a:srgbClr val="0078AA"/>
            </a:solidFill>
            <a:ln w="4763">
              <a:solidFill>
                <a:srgbClr val="AAE6FF"/>
              </a:solidFill>
              <a:round/>
              <a:headEnd/>
              <a:tailEnd/>
            </a:ln>
          </p:spPr>
          <p:txBody>
            <a:bodyPr/>
            <a:lstStyle/>
            <a:p>
              <a:pPr algn="l" fontAlgn="auto">
                <a:lnSpc>
                  <a:spcPct val="100000"/>
                </a:lnSpc>
                <a:spcBef>
                  <a:spcPts val="0"/>
                </a:spcBef>
                <a:spcAft>
                  <a:spcPts val="0"/>
                </a:spcAft>
                <a:buClrTx/>
                <a:buSzTx/>
                <a:buFontTx/>
                <a:buNone/>
              </a:pPr>
              <a:endParaRPr kumimoji="0" lang="zh-CN" altLang="en-US" sz="1800">
                <a:solidFill>
                  <a:prstClr val="black"/>
                </a:solidFill>
                <a:latin typeface="Candara"/>
                <a:ea typeface="华文楷体" panose="02010600040101010101" pitchFamily="2" charset="-122"/>
              </a:endParaRPr>
            </a:p>
          </p:txBody>
        </p:sp>
        <p:sp>
          <p:nvSpPr>
            <p:cNvPr id="589" name="Rectangle 84"/>
            <p:cNvSpPr>
              <a:spLocks noChangeArrowheads="1"/>
            </p:cNvSpPr>
            <p:nvPr/>
          </p:nvSpPr>
          <p:spPr bwMode="auto">
            <a:xfrm>
              <a:off x="3823" y="1529"/>
              <a:ext cx="446" cy="108"/>
            </a:xfrm>
            <a:prstGeom prst="rect">
              <a:avLst/>
            </a:prstGeom>
            <a:solidFill>
              <a:srgbClr val="0078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l" fontAlgn="auto">
                <a:lnSpc>
                  <a:spcPct val="100000"/>
                </a:lnSpc>
                <a:spcBef>
                  <a:spcPts val="0"/>
                </a:spcBef>
                <a:spcAft>
                  <a:spcPts val="0"/>
                </a:spcAft>
                <a:buClrTx/>
                <a:buSzTx/>
                <a:buFontTx/>
                <a:buNone/>
              </a:pPr>
              <a:endParaRPr kumimoji="0" lang="zh-CN" altLang="en-US" sz="1800">
                <a:solidFill>
                  <a:prstClr val="black"/>
                </a:solidFill>
                <a:latin typeface="Candara"/>
                <a:ea typeface="华文楷体" panose="02010600040101010101" pitchFamily="2" charset="-122"/>
              </a:endParaRPr>
            </a:p>
          </p:txBody>
        </p:sp>
        <p:sp>
          <p:nvSpPr>
            <p:cNvPr id="590" name="Rectangle 85"/>
            <p:cNvSpPr>
              <a:spLocks noChangeArrowheads="1"/>
            </p:cNvSpPr>
            <p:nvPr/>
          </p:nvSpPr>
          <p:spPr bwMode="auto">
            <a:xfrm>
              <a:off x="3823" y="1529"/>
              <a:ext cx="446" cy="108"/>
            </a:xfrm>
            <a:prstGeom prst="rect">
              <a:avLst/>
            </a:prstGeom>
            <a:solidFill>
              <a:srgbClr val="0078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l" fontAlgn="auto">
                <a:lnSpc>
                  <a:spcPct val="100000"/>
                </a:lnSpc>
                <a:spcBef>
                  <a:spcPts val="0"/>
                </a:spcBef>
                <a:spcAft>
                  <a:spcPts val="0"/>
                </a:spcAft>
                <a:buClrTx/>
                <a:buSzTx/>
                <a:buFontTx/>
                <a:buNone/>
              </a:pPr>
              <a:endParaRPr kumimoji="0" lang="zh-CN" altLang="en-US" sz="1800">
                <a:solidFill>
                  <a:prstClr val="black"/>
                </a:solidFill>
                <a:latin typeface="Candara"/>
                <a:ea typeface="华文楷体" panose="02010600040101010101" pitchFamily="2" charset="-122"/>
              </a:endParaRPr>
            </a:p>
          </p:txBody>
        </p:sp>
        <p:sp>
          <p:nvSpPr>
            <p:cNvPr id="591" name="Oval 86"/>
            <p:cNvSpPr>
              <a:spLocks noChangeArrowheads="1"/>
            </p:cNvSpPr>
            <p:nvPr/>
          </p:nvSpPr>
          <p:spPr bwMode="auto">
            <a:xfrm>
              <a:off x="3824" y="1452"/>
              <a:ext cx="447" cy="151"/>
            </a:xfrm>
            <a:prstGeom prst="ellipse">
              <a:avLst/>
            </a:prstGeom>
            <a:solidFill>
              <a:srgbClr val="00B4FF"/>
            </a:solidFill>
            <a:ln w="4763">
              <a:solidFill>
                <a:srgbClr val="AAE6FF"/>
              </a:solidFill>
              <a:round/>
              <a:headEnd/>
              <a:tailEnd/>
            </a:ln>
          </p:spPr>
          <p:txBody>
            <a:bodyPr/>
            <a:lstStyle/>
            <a:p>
              <a:pPr algn="l" fontAlgn="auto">
                <a:lnSpc>
                  <a:spcPct val="100000"/>
                </a:lnSpc>
                <a:spcBef>
                  <a:spcPts val="0"/>
                </a:spcBef>
                <a:spcAft>
                  <a:spcPts val="0"/>
                </a:spcAft>
                <a:buClrTx/>
                <a:buSzTx/>
                <a:buFontTx/>
                <a:buNone/>
              </a:pPr>
              <a:endParaRPr kumimoji="0" lang="zh-CN" altLang="en-US" sz="1800">
                <a:solidFill>
                  <a:prstClr val="black"/>
                </a:solidFill>
                <a:latin typeface="Candara"/>
                <a:ea typeface="华文楷体" panose="02010600040101010101" pitchFamily="2" charset="-122"/>
              </a:endParaRPr>
            </a:p>
          </p:txBody>
        </p:sp>
        <p:grpSp>
          <p:nvGrpSpPr>
            <p:cNvPr id="592" name="Group 87"/>
            <p:cNvGrpSpPr>
              <a:grpSpLocks/>
            </p:cNvGrpSpPr>
            <p:nvPr/>
          </p:nvGrpSpPr>
          <p:grpSpPr bwMode="auto">
            <a:xfrm>
              <a:off x="3891" y="1470"/>
              <a:ext cx="310" cy="116"/>
              <a:chOff x="3891" y="1470"/>
              <a:chExt cx="310" cy="116"/>
            </a:xfrm>
          </p:grpSpPr>
          <p:grpSp>
            <p:nvGrpSpPr>
              <p:cNvPr id="595" name="Group 88"/>
              <p:cNvGrpSpPr>
                <a:grpSpLocks/>
              </p:cNvGrpSpPr>
              <p:nvPr/>
            </p:nvGrpSpPr>
            <p:grpSpPr bwMode="auto">
              <a:xfrm>
                <a:off x="3891" y="1470"/>
                <a:ext cx="307" cy="113"/>
                <a:chOff x="3891" y="1470"/>
                <a:chExt cx="307" cy="113"/>
              </a:xfrm>
            </p:grpSpPr>
            <p:sp>
              <p:nvSpPr>
                <p:cNvPr id="605" name="Freeform 89"/>
                <p:cNvSpPr>
                  <a:spLocks/>
                </p:cNvSpPr>
                <p:nvPr/>
              </p:nvSpPr>
              <p:spPr bwMode="auto">
                <a:xfrm>
                  <a:off x="4052" y="1473"/>
                  <a:ext cx="146" cy="48"/>
                </a:xfrm>
                <a:custGeom>
                  <a:avLst/>
                  <a:gdLst>
                    <a:gd name="T0" fmla="*/ 0 w 440"/>
                    <a:gd name="T1" fmla="*/ 13 h 144"/>
                    <a:gd name="T2" fmla="*/ 11 w 440"/>
                    <a:gd name="T3" fmla="*/ 16 h 144"/>
                    <a:gd name="T4" fmla="*/ 37 w 440"/>
                    <a:gd name="T5" fmla="*/ 5 h 144"/>
                    <a:gd name="T6" fmla="*/ 48 w 440"/>
                    <a:gd name="T7" fmla="*/ 9 h 144"/>
                    <a:gd name="T8" fmla="*/ 42 w 440"/>
                    <a:gd name="T9" fmla="*/ 0 h 144"/>
                    <a:gd name="T10" fmla="*/ 12 w 440"/>
                    <a:gd name="T11" fmla="*/ 0 h 144"/>
                    <a:gd name="T12" fmla="*/ 24 w 440"/>
                    <a:gd name="T13" fmla="*/ 3 h 144"/>
                    <a:gd name="T14" fmla="*/ 0 w 440"/>
                    <a:gd name="T15" fmla="*/ 13 h 144"/>
                    <a:gd name="T16" fmla="*/ 0 60000 65536"/>
                    <a:gd name="T17" fmla="*/ 0 60000 65536"/>
                    <a:gd name="T18" fmla="*/ 0 60000 65536"/>
                    <a:gd name="T19" fmla="*/ 0 60000 65536"/>
                    <a:gd name="T20" fmla="*/ 0 60000 65536"/>
                    <a:gd name="T21" fmla="*/ 0 60000 65536"/>
                    <a:gd name="T22" fmla="*/ 0 60000 65536"/>
                    <a:gd name="T23" fmla="*/ 0 60000 65536"/>
                    <a:gd name="T24" fmla="*/ 0 w 440"/>
                    <a:gd name="T25" fmla="*/ 0 h 144"/>
                    <a:gd name="T26" fmla="*/ 440 w 440"/>
                    <a:gd name="T27" fmla="*/ 144 h 1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40" h="144">
                      <a:moveTo>
                        <a:pt x="0" y="113"/>
                      </a:moveTo>
                      <a:lnTo>
                        <a:pt x="98" y="144"/>
                      </a:lnTo>
                      <a:lnTo>
                        <a:pt x="334" y="48"/>
                      </a:lnTo>
                      <a:lnTo>
                        <a:pt x="440" y="81"/>
                      </a:lnTo>
                      <a:lnTo>
                        <a:pt x="383" y="0"/>
                      </a:lnTo>
                      <a:lnTo>
                        <a:pt x="106" y="0"/>
                      </a:lnTo>
                      <a:lnTo>
                        <a:pt x="221" y="24"/>
                      </a:lnTo>
                      <a:lnTo>
                        <a:pt x="0" y="1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l" fontAlgn="auto">
                    <a:lnSpc>
                      <a:spcPct val="100000"/>
                    </a:lnSpc>
                    <a:spcBef>
                      <a:spcPts val="0"/>
                    </a:spcBef>
                    <a:spcAft>
                      <a:spcPts val="0"/>
                    </a:spcAft>
                    <a:buClrTx/>
                    <a:buSzTx/>
                    <a:buFontTx/>
                    <a:buNone/>
                  </a:pPr>
                  <a:endParaRPr kumimoji="0" lang="zh-CN" altLang="en-US" sz="1800">
                    <a:solidFill>
                      <a:prstClr val="black"/>
                    </a:solidFill>
                    <a:latin typeface="Candara"/>
                    <a:ea typeface="华文楷体" panose="02010600040101010101" pitchFamily="2" charset="-122"/>
                  </a:endParaRPr>
                </a:p>
              </p:txBody>
            </p:sp>
            <p:sp>
              <p:nvSpPr>
                <p:cNvPr id="606" name="Freeform 90"/>
                <p:cNvSpPr>
                  <a:spLocks/>
                </p:cNvSpPr>
                <p:nvPr/>
              </p:nvSpPr>
              <p:spPr bwMode="auto">
                <a:xfrm>
                  <a:off x="4052" y="1473"/>
                  <a:ext cx="146" cy="48"/>
                </a:xfrm>
                <a:custGeom>
                  <a:avLst/>
                  <a:gdLst>
                    <a:gd name="T0" fmla="*/ 0 w 440"/>
                    <a:gd name="T1" fmla="*/ 13 h 144"/>
                    <a:gd name="T2" fmla="*/ 11 w 440"/>
                    <a:gd name="T3" fmla="*/ 16 h 144"/>
                    <a:gd name="T4" fmla="*/ 37 w 440"/>
                    <a:gd name="T5" fmla="*/ 5 h 144"/>
                    <a:gd name="T6" fmla="*/ 48 w 440"/>
                    <a:gd name="T7" fmla="*/ 9 h 144"/>
                    <a:gd name="T8" fmla="*/ 42 w 440"/>
                    <a:gd name="T9" fmla="*/ 0 h 144"/>
                    <a:gd name="T10" fmla="*/ 12 w 440"/>
                    <a:gd name="T11" fmla="*/ 0 h 144"/>
                    <a:gd name="T12" fmla="*/ 24 w 440"/>
                    <a:gd name="T13" fmla="*/ 3 h 144"/>
                    <a:gd name="T14" fmla="*/ 0 w 440"/>
                    <a:gd name="T15" fmla="*/ 13 h 144"/>
                    <a:gd name="T16" fmla="*/ 0 60000 65536"/>
                    <a:gd name="T17" fmla="*/ 0 60000 65536"/>
                    <a:gd name="T18" fmla="*/ 0 60000 65536"/>
                    <a:gd name="T19" fmla="*/ 0 60000 65536"/>
                    <a:gd name="T20" fmla="*/ 0 60000 65536"/>
                    <a:gd name="T21" fmla="*/ 0 60000 65536"/>
                    <a:gd name="T22" fmla="*/ 0 60000 65536"/>
                    <a:gd name="T23" fmla="*/ 0 60000 65536"/>
                    <a:gd name="T24" fmla="*/ 0 w 440"/>
                    <a:gd name="T25" fmla="*/ 0 h 144"/>
                    <a:gd name="T26" fmla="*/ 440 w 440"/>
                    <a:gd name="T27" fmla="*/ 144 h 1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40" h="144">
                      <a:moveTo>
                        <a:pt x="0" y="113"/>
                      </a:moveTo>
                      <a:lnTo>
                        <a:pt x="98" y="144"/>
                      </a:lnTo>
                      <a:lnTo>
                        <a:pt x="334" y="48"/>
                      </a:lnTo>
                      <a:lnTo>
                        <a:pt x="440" y="81"/>
                      </a:lnTo>
                      <a:lnTo>
                        <a:pt x="383" y="0"/>
                      </a:lnTo>
                      <a:lnTo>
                        <a:pt x="106" y="0"/>
                      </a:lnTo>
                      <a:lnTo>
                        <a:pt x="221" y="24"/>
                      </a:lnTo>
                      <a:lnTo>
                        <a:pt x="0" y="1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l" fontAlgn="auto">
                    <a:lnSpc>
                      <a:spcPct val="100000"/>
                    </a:lnSpc>
                    <a:spcBef>
                      <a:spcPts val="0"/>
                    </a:spcBef>
                    <a:spcAft>
                      <a:spcPts val="0"/>
                    </a:spcAft>
                    <a:buClrTx/>
                    <a:buSzTx/>
                    <a:buFontTx/>
                    <a:buNone/>
                  </a:pPr>
                  <a:endParaRPr kumimoji="0" lang="zh-CN" altLang="en-US" sz="1800">
                    <a:solidFill>
                      <a:prstClr val="black"/>
                    </a:solidFill>
                    <a:latin typeface="Candara"/>
                    <a:ea typeface="华文楷体" panose="02010600040101010101" pitchFamily="2" charset="-122"/>
                  </a:endParaRPr>
                </a:p>
              </p:txBody>
            </p:sp>
            <p:sp>
              <p:nvSpPr>
                <p:cNvPr id="607" name="Freeform 91"/>
                <p:cNvSpPr>
                  <a:spLocks/>
                </p:cNvSpPr>
                <p:nvPr/>
              </p:nvSpPr>
              <p:spPr bwMode="auto">
                <a:xfrm>
                  <a:off x="3891" y="1529"/>
                  <a:ext cx="147" cy="51"/>
                </a:xfrm>
                <a:custGeom>
                  <a:avLst/>
                  <a:gdLst>
                    <a:gd name="T0" fmla="*/ 49 w 441"/>
                    <a:gd name="T1" fmla="*/ 4 h 153"/>
                    <a:gd name="T2" fmla="*/ 38 w 441"/>
                    <a:gd name="T3" fmla="*/ 0 h 153"/>
                    <a:gd name="T4" fmla="*/ 13 w 441"/>
                    <a:gd name="T5" fmla="*/ 11 h 153"/>
                    <a:gd name="T6" fmla="*/ 0 w 441"/>
                    <a:gd name="T7" fmla="*/ 7 h 153"/>
                    <a:gd name="T8" fmla="*/ 6 w 441"/>
                    <a:gd name="T9" fmla="*/ 17 h 153"/>
                    <a:gd name="T10" fmla="*/ 38 w 441"/>
                    <a:gd name="T11" fmla="*/ 17 h 153"/>
                    <a:gd name="T12" fmla="*/ 24 w 441"/>
                    <a:gd name="T13" fmla="*/ 13 h 153"/>
                    <a:gd name="T14" fmla="*/ 49 w 441"/>
                    <a:gd name="T15" fmla="*/ 4 h 153"/>
                    <a:gd name="T16" fmla="*/ 0 60000 65536"/>
                    <a:gd name="T17" fmla="*/ 0 60000 65536"/>
                    <a:gd name="T18" fmla="*/ 0 60000 65536"/>
                    <a:gd name="T19" fmla="*/ 0 60000 65536"/>
                    <a:gd name="T20" fmla="*/ 0 60000 65536"/>
                    <a:gd name="T21" fmla="*/ 0 60000 65536"/>
                    <a:gd name="T22" fmla="*/ 0 60000 65536"/>
                    <a:gd name="T23" fmla="*/ 0 60000 65536"/>
                    <a:gd name="T24" fmla="*/ 0 w 441"/>
                    <a:gd name="T25" fmla="*/ 0 h 153"/>
                    <a:gd name="T26" fmla="*/ 441 w 441"/>
                    <a:gd name="T27" fmla="*/ 153 h 15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41" h="153">
                      <a:moveTo>
                        <a:pt x="441" y="32"/>
                      </a:moveTo>
                      <a:lnTo>
                        <a:pt x="343" y="0"/>
                      </a:lnTo>
                      <a:lnTo>
                        <a:pt x="115" y="97"/>
                      </a:lnTo>
                      <a:lnTo>
                        <a:pt x="0" y="64"/>
                      </a:lnTo>
                      <a:lnTo>
                        <a:pt x="58" y="153"/>
                      </a:lnTo>
                      <a:lnTo>
                        <a:pt x="343" y="153"/>
                      </a:lnTo>
                      <a:lnTo>
                        <a:pt x="220" y="121"/>
                      </a:lnTo>
                      <a:lnTo>
                        <a:pt x="441" y="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l" fontAlgn="auto">
                    <a:lnSpc>
                      <a:spcPct val="100000"/>
                    </a:lnSpc>
                    <a:spcBef>
                      <a:spcPts val="0"/>
                    </a:spcBef>
                    <a:spcAft>
                      <a:spcPts val="0"/>
                    </a:spcAft>
                    <a:buClrTx/>
                    <a:buSzTx/>
                    <a:buFontTx/>
                    <a:buNone/>
                  </a:pPr>
                  <a:endParaRPr kumimoji="0" lang="zh-CN" altLang="en-US" sz="1800">
                    <a:solidFill>
                      <a:prstClr val="black"/>
                    </a:solidFill>
                    <a:latin typeface="Candara"/>
                    <a:ea typeface="华文楷体" panose="02010600040101010101" pitchFamily="2" charset="-122"/>
                  </a:endParaRPr>
                </a:p>
              </p:txBody>
            </p:sp>
            <p:sp>
              <p:nvSpPr>
                <p:cNvPr id="608" name="Freeform 92"/>
                <p:cNvSpPr>
                  <a:spLocks/>
                </p:cNvSpPr>
                <p:nvPr/>
              </p:nvSpPr>
              <p:spPr bwMode="auto">
                <a:xfrm>
                  <a:off x="3891" y="1529"/>
                  <a:ext cx="147" cy="51"/>
                </a:xfrm>
                <a:custGeom>
                  <a:avLst/>
                  <a:gdLst>
                    <a:gd name="T0" fmla="*/ 49 w 441"/>
                    <a:gd name="T1" fmla="*/ 4 h 153"/>
                    <a:gd name="T2" fmla="*/ 38 w 441"/>
                    <a:gd name="T3" fmla="*/ 0 h 153"/>
                    <a:gd name="T4" fmla="*/ 13 w 441"/>
                    <a:gd name="T5" fmla="*/ 11 h 153"/>
                    <a:gd name="T6" fmla="*/ 0 w 441"/>
                    <a:gd name="T7" fmla="*/ 7 h 153"/>
                    <a:gd name="T8" fmla="*/ 6 w 441"/>
                    <a:gd name="T9" fmla="*/ 17 h 153"/>
                    <a:gd name="T10" fmla="*/ 38 w 441"/>
                    <a:gd name="T11" fmla="*/ 17 h 153"/>
                    <a:gd name="T12" fmla="*/ 24 w 441"/>
                    <a:gd name="T13" fmla="*/ 13 h 153"/>
                    <a:gd name="T14" fmla="*/ 49 w 441"/>
                    <a:gd name="T15" fmla="*/ 4 h 153"/>
                    <a:gd name="T16" fmla="*/ 0 60000 65536"/>
                    <a:gd name="T17" fmla="*/ 0 60000 65536"/>
                    <a:gd name="T18" fmla="*/ 0 60000 65536"/>
                    <a:gd name="T19" fmla="*/ 0 60000 65536"/>
                    <a:gd name="T20" fmla="*/ 0 60000 65536"/>
                    <a:gd name="T21" fmla="*/ 0 60000 65536"/>
                    <a:gd name="T22" fmla="*/ 0 60000 65536"/>
                    <a:gd name="T23" fmla="*/ 0 60000 65536"/>
                    <a:gd name="T24" fmla="*/ 0 w 441"/>
                    <a:gd name="T25" fmla="*/ 0 h 153"/>
                    <a:gd name="T26" fmla="*/ 441 w 441"/>
                    <a:gd name="T27" fmla="*/ 153 h 15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41" h="153">
                      <a:moveTo>
                        <a:pt x="441" y="32"/>
                      </a:moveTo>
                      <a:lnTo>
                        <a:pt x="343" y="0"/>
                      </a:lnTo>
                      <a:lnTo>
                        <a:pt x="115" y="97"/>
                      </a:lnTo>
                      <a:lnTo>
                        <a:pt x="0" y="64"/>
                      </a:lnTo>
                      <a:lnTo>
                        <a:pt x="58" y="153"/>
                      </a:lnTo>
                      <a:lnTo>
                        <a:pt x="343" y="153"/>
                      </a:lnTo>
                      <a:lnTo>
                        <a:pt x="220" y="121"/>
                      </a:lnTo>
                      <a:lnTo>
                        <a:pt x="441" y="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l" fontAlgn="auto">
                    <a:lnSpc>
                      <a:spcPct val="100000"/>
                    </a:lnSpc>
                    <a:spcBef>
                      <a:spcPts val="0"/>
                    </a:spcBef>
                    <a:spcAft>
                      <a:spcPts val="0"/>
                    </a:spcAft>
                    <a:buClrTx/>
                    <a:buSzTx/>
                    <a:buFontTx/>
                    <a:buNone/>
                  </a:pPr>
                  <a:endParaRPr kumimoji="0" lang="zh-CN" altLang="en-US" sz="1800">
                    <a:solidFill>
                      <a:prstClr val="black"/>
                    </a:solidFill>
                    <a:latin typeface="Candara"/>
                    <a:ea typeface="华文楷体" panose="02010600040101010101" pitchFamily="2" charset="-122"/>
                  </a:endParaRPr>
                </a:p>
              </p:txBody>
            </p:sp>
            <p:sp>
              <p:nvSpPr>
                <p:cNvPr id="609" name="Freeform 93"/>
                <p:cNvSpPr>
                  <a:spLocks/>
                </p:cNvSpPr>
                <p:nvPr/>
              </p:nvSpPr>
              <p:spPr bwMode="auto">
                <a:xfrm>
                  <a:off x="3899" y="1470"/>
                  <a:ext cx="147" cy="48"/>
                </a:xfrm>
                <a:custGeom>
                  <a:avLst/>
                  <a:gdLst>
                    <a:gd name="T0" fmla="*/ 0 w 440"/>
                    <a:gd name="T1" fmla="*/ 4 h 144"/>
                    <a:gd name="T2" fmla="*/ 11 w 440"/>
                    <a:gd name="T3" fmla="*/ 0 h 144"/>
                    <a:gd name="T4" fmla="*/ 37 w 440"/>
                    <a:gd name="T5" fmla="*/ 10 h 144"/>
                    <a:gd name="T6" fmla="*/ 49 w 440"/>
                    <a:gd name="T7" fmla="*/ 7 h 144"/>
                    <a:gd name="T8" fmla="*/ 43 w 440"/>
                    <a:gd name="T9" fmla="*/ 16 h 144"/>
                    <a:gd name="T10" fmla="*/ 12 w 440"/>
                    <a:gd name="T11" fmla="*/ 16 h 144"/>
                    <a:gd name="T12" fmla="*/ 25 w 440"/>
                    <a:gd name="T13" fmla="*/ 13 h 144"/>
                    <a:gd name="T14" fmla="*/ 0 w 440"/>
                    <a:gd name="T15" fmla="*/ 4 h 144"/>
                    <a:gd name="T16" fmla="*/ 0 60000 65536"/>
                    <a:gd name="T17" fmla="*/ 0 60000 65536"/>
                    <a:gd name="T18" fmla="*/ 0 60000 65536"/>
                    <a:gd name="T19" fmla="*/ 0 60000 65536"/>
                    <a:gd name="T20" fmla="*/ 0 60000 65536"/>
                    <a:gd name="T21" fmla="*/ 0 60000 65536"/>
                    <a:gd name="T22" fmla="*/ 0 60000 65536"/>
                    <a:gd name="T23" fmla="*/ 0 60000 65536"/>
                    <a:gd name="T24" fmla="*/ 0 w 440"/>
                    <a:gd name="T25" fmla="*/ 0 h 144"/>
                    <a:gd name="T26" fmla="*/ 440 w 440"/>
                    <a:gd name="T27" fmla="*/ 144 h 1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40" h="144">
                      <a:moveTo>
                        <a:pt x="0" y="32"/>
                      </a:moveTo>
                      <a:lnTo>
                        <a:pt x="98" y="0"/>
                      </a:lnTo>
                      <a:lnTo>
                        <a:pt x="334" y="89"/>
                      </a:lnTo>
                      <a:lnTo>
                        <a:pt x="440" y="64"/>
                      </a:lnTo>
                      <a:lnTo>
                        <a:pt x="383" y="144"/>
                      </a:lnTo>
                      <a:lnTo>
                        <a:pt x="105" y="144"/>
                      </a:lnTo>
                      <a:lnTo>
                        <a:pt x="220" y="121"/>
                      </a:lnTo>
                      <a:lnTo>
                        <a:pt x="0" y="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l" fontAlgn="auto">
                    <a:lnSpc>
                      <a:spcPct val="100000"/>
                    </a:lnSpc>
                    <a:spcBef>
                      <a:spcPts val="0"/>
                    </a:spcBef>
                    <a:spcAft>
                      <a:spcPts val="0"/>
                    </a:spcAft>
                    <a:buClrTx/>
                    <a:buSzTx/>
                    <a:buFontTx/>
                    <a:buNone/>
                  </a:pPr>
                  <a:endParaRPr kumimoji="0" lang="zh-CN" altLang="en-US" sz="1800">
                    <a:solidFill>
                      <a:prstClr val="black"/>
                    </a:solidFill>
                    <a:latin typeface="Candara"/>
                    <a:ea typeface="华文楷体" panose="02010600040101010101" pitchFamily="2" charset="-122"/>
                  </a:endParaRPr>
                </a:p>
              </p:txBody>
            </p:sp>
            <p:sp>
              <p:nvSpPr>
                <p:cNvPr id="610" name="Freeform 94"/>
                <p:cNvSpPr>
                  <a:spLocks/>
                </p:cNvSpPr>
                <p:nvPr/>
              </p:nvSpPr>
              <p:spPr bwMode="auto">
                <a:xfrm>
                  <a:off x="3899" y="1470"/>
                  <a:ext cx="147" cy="48"/>
                </a:xfrm>
                <a:custGeom>
                  <a:avLst/>
                  <a:gdLst>
                    <a:gd name="T0" fmla="*/ 0 w 440"/>
                    <a:gd name="T1" fmla="*/ 4 h 144"/>
                    <a:gd name="T2" fmla="*/ 11 w 440"/>
                    <a:gd name="T3" fmla="*/ 0 h 144"/>
                    <a:gd name="T4" fmla="*/ 37 w 440"/>
                    <a:gd name="T5" fmla="*/ 10 h 144"/>
                    <a:gd name="T6" fmla="*/ 49 w 440"/>
                    <a:gd name="T7" fmla="*/ 7 h 144"/>
                    <a:gd name="T8" fmla="*/ 43 w 440"/>
                    <a:gd name="T9" fmla="*/ 16 h 144"/>
                    <a:gd name="T10" fmla="*/ 12 w 440"/>
                    <a:gd name="T11" fmla="*/ 16 h 144"/>
                    <a:gd name="T12" fmla="*/ 25 w 440"/>
                    <a:gd name="T13" fmla="*/ 13 h 144"/>
                    <a:gd name="T14" fmla="*/ 0 w 440"/>
                    <a:gd name="T15" fmla="*/ 4 h 144"/>
                    <a:gd name="T16" fmla="*/ 0 60000 65536"/>
                    <a:gd name="T17" fmla="*/ 0 60000 65536"/>
                    <a:gd name="T18" fmla="*/ 0 60000 65536"/>
                    <a:gd name="T19" fmla="*/ 0 60000 65536"/>
                    <a:gd name="T20" fmla="*/ 0 60000 65536"/>
                    <a:gd name="T21" fmla="*/ 0 60000 65536"/>
                    <a:gd name="T22" fmla="*/ 0 60000 65536"/>
                    <a:gd name="T23" fmla="*/ 0 60000 65536"/>
                    <a:gd name="T24" fmla="*/ 0 w 440"/>
                    <a:gd name="T25" fmla="*/ 0 h 144"/>
                    <a:gd name="T26" fmla="*/ 440 w 440"/>
                    <a:gd name="T27" fmla="*/ 144 h 1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40" h="144">
                      <a:moveTo>
                        <a:pt x="0" y="32"/>
                      </a:moveTo>
                      <a:lnTo>
                        <a:pt x="98" y="0"/>
                      </a:lnTo>
                      <a:lnTo>
                        <a:pt x="334" y="89"/>
                      </a:lnTo>
                      <a:lnTo>
                        <a:pt x="440" y="64"/>
                      </a:lnTo>
                      <a:lnTo>
                        <a:pt x="383" y="144"/>
                      </a:lnTo>
                      <a:lnTo>
                        <a:pt x="105" y="144"/>
                      </a:lnTo>
                      <a:lnTo>
                        <a:pt x="220" y="121"/>
                      </a:lnTo>
                      <a:lnTo>
                        <a:pt x="0" y="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l" fontAlgn="auto">
                    <a:lnSpc>
                      <a:spcPct val="100000"/>
                    </a:lnSpc>
                    <a:spcBef>
                      <a:spcPts val="0"/>
                    </a:spcBef>
                    <a:spcAft>
                      <a:spcPts val="0"/>
                    </a:spcAft>
                    <a:buClrTx/>
                    <a:buSzTx/>
                    <a:buFontTx/>
                    <a:buNone/>
                  </a:pPr>
                  <a:endParaRPr kumimoji="0" lang="zh-CN" altLang="en-US" sz="1800">
                    <a:solidFill>
                      <a:prstClr val="black"/>
                    </a:solidFill>
                    <a:latin typeface="Candara"/>
                    <a:ea typeface="华文楷体" panose="02010600040101010101" pitchFamily="2" charset="-122"/>
                  </a:endParaRPr>
                </a:p>
              </p:txBody>
            </p:sp>
            <p:sp>
              <p:nvSpPr>
                <p:cNvPr id="611" name="Freeform 95"/>
                <p:cNvSpPr>
                  <a:spLocks/>
                </p:cNvSpPr>
                <p:nvPr/>
              </p:nvSpPr>
              <p:spPr bwMode="auto">
                <a:xfrm>
                  <a:off x="4046" y="1534"/>
                  <a:ext cx="147" cy="49"/>
                </a:xfrm>
                <a:custGeom>
                  <a:avLst/>
                  <a:gdLst>
                    <a:gd name="T0" fmla="*/ 49 w 441"/>
                    <a:gd name="T1" fmla="*/ 13 h 146"/>
                    <a:gd name="T2" fmla="*/ 38 w 441"/>
                    <a:gd name="T3" fmla="*/ 16 h 146"/>
                    <a:gd name="T4" fmla="*/ 13 w 441"/>
                    <a:gd name="T5" fmla="*/ 5 h 146"/>
                    <a:gd name="T6" fmla="*/ 0 w 441"/>
                    <a:gd name="T7" fmla="*/ 9 h 146"/>
                    <a:gd name="T8" fmla="*/ 6 w 441"/>
                    <a:gd name="T9" fmla="*/ 0 h 146"/>
                    <a:gd name="T10" fmla="*/ 38 w 441"/>
                    <a:gd name="T11" fmla="*/ 0 h 146"/>
                    <a:gd name="T12" fmla="*/ 25 w 441"/>
                    <a:gd name="T13" fmla="*/ 3 h 146"/>
                    <a:gd name="T14" fmla="*/ 49 w 441"/>
                    <a:gd name="T15" fmla="*/ 13 h 146"/>
                    <a:gd name="T16" fmla="*/ 0 60000 65536"/>
                    <a:gd name="T17" fmla="*/ 0 60000 65536"/>
                    <a:gd name="T18" fmla="*/ 0 60000 65536"/>
                    <a:gd name="T19" fmla="*/ 0 60000 65536"/>
                    <a:gd name="T20" fmla="*/ 0 60000 65536"/>
                    <a:gd name="T21" fmla="*/ 0 60000 65536"/>
                    <a:gd name="T22" fmla="*/ 0 60000 65536"/>
                    <a:gd name="T23" fmla="*/ 0 60000 65536"/>
                    <a:gd name="T24" fmla="*/ 0 w 441"/>
                    <a:gd name="T25" fmla="*/ 0 h 146"/>
                    <a:gd name="T26" fmla="*/ 441 w 441"/>
                    <a:gd name="T27" fmla="*/ 146 h 14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41" h="146">
                      <a:moveTo>
                        <a:pt x="441" y="113"/>
                      </a:moveTo>
                      <a:lnTo>
                        <a:pt x="343" y="146"/>
                      </a:lnTo>
                      <a:lnTo>
                        <a:pt x="115" y="48"/>
                      </a:lnTo>
                      <a:lnTo>
                        <a:pt x="0" y="81"/>
                      </a:lnTo>
                      <a:lnTo>
                        <a:pt x="58" y="0"/>
                      </a:lnTo>
                      <a:lnTo>
                        <a:pt x="343" y="0"/>
                      </a:lnTo>
                      <a:lnTo>
                        <a:pt x="221" y="24"/>
                      </a:lnTo>
                      <a:lnTo>
                        <a:pt x="441" y="1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l" fontAlgn="auto">
                    <a:lnSpc>
                      <a:spcPct val="100000"/>
                    </a:lnSpc>
                    <a:spcBef>
                      <a:spcPts val="0"/>
                    </a:spcBef>
                    <a:spcAft>
                      <a:spcPts val="0"/>
                    </a:spcAft>
                    <a:buClrTx/>
                    <a:buSzTx/>
                    <a:buFontTx/>
                    <a:buNone/>
                  </a:pPr>
                  <a:endParaRPr kumimoji="0" lang="zh-CN" altLang="en-US" sz="1800">
                    <a:solidFill>
                      <a:prstClr val="black"/>
                    </a:solidFill>
                    <a:latin typeface="Candara"/>
                    <a:ea typeface="华文楷体" panose="02010600040101010101" pitchFamily="2" charset="-122"/>
                  </a:endParaRPr>
                </a:p>
              </p:txBody>
            </p:sp>
            <p:sp>
              <p:nvSpPr>
                <p:cNvPr id="612" name="Freeform 96"/>
                <p:cNvSpPr>
                  <a:spLocks/>
                </p:cNvSpPr>
                <p:nvPr/>
              </p:nvSpPr>
              <p:spPr bwMode="auto">
                <a:xfrm>
                  <a:off x="4046" y="1534"/>
                  <a:ext cx="147" cy="49"/>
                </a:xfrm>
                <a:custGeom>
                  <a:avLst/>
                  <a:gdLst>
                    <a:gd name="T0" fmla="*/ 49 w 441"/>
                    <a:gd name="T1" fmla="*/ 13 h 146"/>
                    <a:gd name="T2" fmla="*/ 38 w 441"/>
                    <a:gd name="T3" fmla="*/ 16 h 146"/>
                    <a:gd name="T4" fmla="*/ 13 w 441"/>
                    <a:gd name="T5" fmla="*/ 5 h 146"/>
                    <a:gd name="T6" fmla="*/ 0 w 441"/>
                    <a:gd name="T7" fmla="*/ 9 h 146"/>
                    <a:gd name="T8" fmla="*/ 6 w 441"/>
                    <a:gd name="T9" fmla="*/ 0 h 146"/>
                    <a:gd name="T10" fmla="*/ 38 w 441"/>
                    <a:gd name="T11" fmla="*/ 0 h 146"/>
                    <a:gd name="T12" fmla="*/ 25 w 441"/>
                    <a:gd name="T13" fmla="*/ 3 h 146"/>
                    <a:gd name="T14" fmla="*/ 49 w 441"/>
                    <a:gd name="T15" fmla="*/ 13 h 146"/>
                    <a:gd name="T16" fmla="*/ 0 60000 65536"/>
                    <a:gd name="T17" fmla="*/ 0 60000 65536"/>
                    <a:gd name="T18" fmla="*/ 0 60000 65536"/>
                    <a:gd name="T19" fmla="*/ 0 60000 65536"/>
                    <a:gd name="T20" fmla="*/ 0 60000 65536"/>
                    <a:gd name="T21" fmla="*/ 0 60000 65536"/>
                    <a:gd name="T22" fmla="*/ 0 60000 65536"/>
                    <a:gd name="T23" fmla="*/ 0 60000 65536"/>
                    <a:gd name="T24" fmla="*/ 0 w 441"/>
                    <a:gd name="T25" fmla="*/ 0 h 146"/>
                    <a:gd name="T26" fmla="*/ 441 w 441"/>
                    <a:gd name="T27" fmla="*/ 146 h 14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41" h="146">
                      <a:moveTo>
                        <a:pt x="441" y="113"/>
                      </a:moveTo>
                      <a:lnTo>
                        <a:pt x="343" y="146"/>
                      </a:lnTo>
                      <a:lnTo>
                        <a:pt x="115" y="48"/>
                      </a:lnTo>
                      <a:lnTo>
                        <a:pt x="0" y="81"/>
                      </a:lnTo>
                      <a:lnTo>
                        <a:pt x="58" y="0"/>
                      </a:lnTo>
                      <a:lnTo>
                        <a:pt x="343" y="0"/>
                      </a:lnTo>
                      <a:lnTo>
                        <a:pt x="221" y="24"/>
                      </a:lnTo>
                      <a:lnTo>
                        <a:pt x="441" y="1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l" fontAlgn="auto">
                    <a:lnSpc>
                      <a:spcPct val="100000"/>
                    </a:lnSpc>
                    <a:spcBef>
                      <a:spcPts val="0"/>
                    </a:spcBef>
                    <a:spcAft>
                      <a:spcPts val="0"/>
                    </a:spcAft>
                    <a:buClrTx/>
                    <a:buSzTx/>
                    <a:buFontTx/>
                    <a:buNone/>
                  </a:pPr>
                  <a:endParaRPr kumimoji="0" lang="zh-CN" altLang="en-US" sz="1800">
                    <a:solidFill>
                      <a:prstClr val="black"/>
                    </a:solidFill>
                    <a:latin typeface="Candara"/>
                    <a:ea typeface="华文楷体" panose="02010600040101010101" pitchFamily="2" charset="-122"/>
                  </a:endParaRPr>
                </a:p>
              </p:txBody>
            </p:sp>
          </p:grpSp>
          <p:grpSp>
            <p:nvGrpSpPr>
              <p:cNvPr id="596" name="Group 97"/>
              <p:cNvGrpSpPr>
                <a:grpSpLocks/>
              </p:cNvGrpSpPr>
              <p:nvPr/>
            </p:nvGrpSpPr>
            <p:grpSpPr bwMode="auto">
              <a:xfrm>
                <a:off x="3894" y="1473"/>
                <a:ext cx="307" cy="113"/>
                <a:chOff x="3894" y="1473"/>
                <a:chExt cx="307" cy="113"/>
              </a:xfrm>
            </p:grpSpPr>
            <p:sp>
              <p:nvSpPr>
                <p:cNvPr id="597" name="Freeform 98"/>
                <p:cNvSpPr>
                  <a:spLocks/>
                </p:cNvSpPr>
                <p:nvPr/>
              </p:nvSpPr>
              <p:spPr bwMode="auto">
                <a:xfrm>
                  <a:off x="4054" y="1475"/>
                  <a:ext cx="147" cy="49"/>
                </a:xfrm>
                <a:custGeom>
                  <a:avLst/>
                  <a:gdLst>
                    <a:gd name="T0" fmla="*/ 0 w 440"/>
                    <a:gd name="T1" fmla="*/ 13 h 145"/>
                    <a:gd name="T2" fmla="*/ 11 w 440"/>
                    <a:gd name="T3" fmla="*/ 17 h 145"/>
                    <a:gd name="T4" fmla="*/ 37 w 440"/>
                    <a:gd name="T5" fmla="*/ 5 h 145"/>
                    <a:gd name="T6" fmla="*/ 49 w 440"/>
                    <a:gd name="T7" fmla="*/ 9 h 145"/>
                    <a:gd name="T8" fmla="*/ 43 w 440"/>
                    <a:gd name="T9" fmla="*/ 0 h 145"/>
                    <a:gd name="T10" fmla="*/ 12 w 440"/>
                    <a:gd name="T11" fmla="*/ 0 h 145"/>
                    <a:gd name="T12" fmla="*/ 25 w 440"/>
                    <a:gd name="T13" fmla="*/ 3 h 145"/>
                    <a:gd name="T14" fmla="*/ 0 w 440"/>
                    <a:gd name="T15" fmla="*/ 13 h 145"/>
                    <a:gd name="T16" fmla="*/ 0 60000 65536"/>
                    <a:gd name="T17" fmla="*/ 0 60000 65536"/>
                    <a:gd name="T18" fmla="*/ 0 60000 65536"/>
                    <a:gd name="T19" fmla="*/ 0 60000 65536"/>
                    <a:gd name="T20" fmla="*/ 0 60000 65536"/>
                    <a:gd name="T21" fmla="*/ 0 60000 65536"/>
                    <a:gd name="T22" fmla="*/ 0 60000 65536"/>
                    <a:gd name="T23" fmla="*/ 0 60000 65536"/>
                    <a:gd name="T24" fmla="*/ 0 w 440"/>
                    <a:gd name="T25" fmla="*/ 0 h 145"/>
                    <a:gd name="T26" fmla="*/ 440 w 440"/>
                    <a:gd name="T27" fmla="*/ 145 h 14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40" h="145">
                      <a:moveTo>
                        <a:pt x="0" y="113"/>
                      </a:moveTo>
                      <a:lnTo>
                        <a:pt x="98" y="145"/>
                      </a:lnTo>
                      <a:lnTo>
                        <a:pt x="334" y="48"/>
                      </a:lnTo>
                      <a:lnTo>
                        <a:pt x="440" y="81"/>
                      </a:lnTo>
                      <a:lnTo>
                        <a:pt x="383" y="0"/>
                      </a:lnTo>
                      <a:lnTo>
                        <a:pt x="106" y="0"/>
                      </a:lnTo>
                      <a:lnTo>
                        <a:pt x="221" y="24"/>
                      </a:lnTo>
                      <a:lnTo>
                        <a:pt x="0" y="1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l" fontAlgn="auto">
                    <a:lnSpc>
                      <a:spcPct val="100000"/>
                    </a:lnSpc>
                    <a:spcBef>
                      <a:spcPts val="0"/>
                    </a:spcBef>
                    <a:spcAft>
                      <a:spcPts val="0"/>
                    </a:spcAft>
                    <a:buClrTx/>
                    <a:buSzTx/>
                    <a:buFontTx/>
                    <a:buNone/>
                  </a:pPr>
                  <a:endParaRPr kumimoji="0" lang="zh-CN" altLang="en-US" sz="1800">
                    <a:solidFill>
                      <a:prstClr val="black"/>
                    </a:solidFill>
                    <a:latin typeface="Candara"/>
                    <a:ea typeface="华文楷体" panose="02010600040101010101" pitchFamily="2" charset="-122"/>
                  </a:endParaRPr>
                </a:p>
              </p:txBody>
            </p:sp>
            <p:sp>
              <p:nvSpPr>
                <p:cNvPr id="598" name="Freeform 99"/>
                <p:cNvSpPr>
                  <a:spLocks/>
                </p:cNvSpPr>
                <p:nvPr/>
              </p:nvSpPr>
              <p:spPr bwMode="auto">
                <a:xfrm>
                  <a:off x="4054" y="1475"/>
                  <a:ext cx="147" cy="49"/>
                </a:xfrm>
                <a:custGeom>
                  <a:avLst/>
                  <a:gdLst>
                    <a:gd name="T0" fmla="*/ 0 w 440"/>
                    <a:gd name="T1" fmla="*/ 13 h 145"/>
                    <a:gd name="T2" fmla="*/ 11 w 440"/>
                    <a:gd name="T3" fmla="*/ 17 h 145"/>
                    <a:gd name="T4" fmla="*/ 37 w 440"/>
                    <a:gd name="T5" fmla="*/ 5 h 145"/>
                    <a:gd name="T6" fmla="*/ 49 w 440"/>
                    <a:gd name="T7" fmla="*/ 9 h 145"/>
                    <a:gd name="T8" fmla="*/ 43 w 440"/>
                    <a:gd name="T9" fmla="*/ 0 h 145"/>
                    <a:gd name="T10" fmla="*/ 12 w 440"/>
                    <a:gd name="T11" fmla="*/ 0 h 145"/>
                    <a:gd name="T12" fmla="*/ 25 w 440"/>
                    <a:gd name="T13" fmla="*/ 3 h 145"/>
                    <a:gd name="T14" fmla="*/ 0 w 440"/>
                    <a:gd name="T15" fmla="*/ 13 h 145"/>
                    <a:gd name="T16" fmla="*/ 0 60000 65536"/>
                    <a:gd name="T17" fmla="*/ 0 60000 65536"/>
                    <a:gd name="T18" fmla="*/ 0 60000 65536"/>
                    <a:gd name="T19" fmla="*/ 0 60000 65536"/>
                    <a:gd name="T20" fmla="*/ 0 60000 65536"/>
                    <a:gd name="T21" fmla="*/ 0 60000 65536"/>
                    <a:gd name="T22" fmla="*/ 0 60000 65536"/>
                    <a:gd name="T23" fmla="*/ 0 60000 65536"/>
                    <a:gd name="T24" fmla="*/ 0 w 440"/>
                    <a:gd name="T25" fmla="*/ 0 h 145"/>
                    <a:gd name="T26" fmla="*/ 440 w 440"/>
                    <a:gd name="T27" fmla="*/ 145 h 14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40" h="145">
                      <a:moveTo>
                        <a:pt x="0" y="113"/>
                      </a:moveTo>
                      <a:lnTo>
                        <a:pt x="98" y="145"/>
                      </a:lnTo>
                      <a:lnTo>
                        <a:pt x="334" y="48"/>
                      </a:lnTo>
                      <a:lnTo>
                        <a:pt x="440" y="81"/>
                      </a:lnTo>
                      <a:lnTo>
                        <a:pt x="383" y="0"/>
                      </a:lnTo>
                      <a:lnTo>
                        <a:pt x="106" y="0"/>
                      </a:lnTo>
                      <a:lnTo>
                        <a:pt x="221" y="24"/>
                      </a:lnTo>
                      <a:lnTo>
                        <a:pt x="0" y="1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l" fontAlgn="auto">
                    <a:lnSpc>
                      <a:spcPct val="100000"/>
                    </a:lnSpc>
                    <a:spcBef>
                      <a:spcPts val="0"/>
                    </a:spcBef>
                    <a:spcAft>
                      <a:spcPts val="0"/>
                    </a:spcAft>
                    <a:buClrTx/>
                    <a:buSzTx/>
                    <a:buFontTx/>
                    <a:buNone/>
                  </a:pPr>
                  <a:endParaRPr kumimoji="0" lang="zh-CN" altLang="en-US" sz="1800">
                    <a:solidFill>
                      <a:prstClr val="black"/>
                    </a:solidFill>
                    <a:latin typeface="Candara"/>
                    <a:ea typeface="华文楷体" panose="02010600040101010101" pitchFamily="2" charset="-122"/>
                  </a:endParaRPr>
                </a:p>
              </p:txBody>
            </p:sp>
            <p:sp>
              <p:nvSpPr>
                <p:cNvPr id="599" name="Freeform 100"/>
                <p:cNvSpPr>
                  <a:spLocks/>
                </p:cNvSpPr>
                <p:nvPr/>
              </p:nvSpPr>
              <p:spPr bwMode="auto">
                <a:xfrm>
                  <a:off x="3894" y="1532"/>
                  <a:ext cx="147" cy="51"/>
                </a:xfrm>
                <a:custGeom>
                  <a:avLst/>
                  <a:gdLst>
                    <a:gd name="T0" fmla="*/ 49 w 440"/>
                    <a:gd name="T1" fmla="*/ 4 h 154"/>
                    <a:gd name="T2" fmla="*/ 38 w 440"/>
                    <a:gd name="T3" fmla="*/ 0 h 154"/>
                    <a:gd name="T4" fmla="*/ 13 w 440"/>
                    <a:gd name="T5" fmla="*/ 11 h 154"/>
                    <a:gd name="T6" fmla="*/ 0 w 440"/>
                    <a:gd name="T7" fmla="*/ 7 h 154"/>
                    <a:gd name="T8" fmla="*/ 6 w 440"/>
                    <a:gd name="T9" fmla="*/ 17 h 154"/>
                    <a:gd name="T10" fmla="*/ 38 w 440"/>
                    <a:gd name="T11" fmla="*/ 17 h 154"/>
                    <a:gd name="T12" fmla="*/ 24 w 440"/>
                    <a:gd name="T13" fmla="*/ 13 h 154"/>
                    <a:gd name="T14" fmla="*/ 49 w 440"/>
                    <a:gd name="T15" fmla="*/ 4 h 154"/>
                    <a:gd name="T16" fmla="*/ 0 60000 65536"/>
                    <a:gd name="T17" fmla="*/ 0 60000 65536"/>
                    <a:gd name="T18" fmla="*/ 0 60000 65536"/>
                    <a:gd name="T19" fmla="*/ 0 60000 65536"/>
                    <a:gd name="T20" fmla="*/ 0 60000 65536"/>
                    <a:gd name="T21" fmla="*/ 0 60000 65536"/>
                    <a:gd name="T22" fmla="*/ 0 60000 65536"/>
                    <a:gd name="T23" fmla="*/ 0 60000 65536"/>
                    <a:gd name="T24" fmla="*/ 0 w 440"/>
                    <a:gd name="T25" fmla="*/ 0 h 154"/>
                    <a:gd name="T26" fmla="*/ 440 w 440"/>
                    <a:gd name="T27" fmla="*/ 154 h 15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40" h="154">
                      <a:moveTo>
                        <a:pt x="440" y="32"/>
                      </a:moveTo>
                      <a:lnTo>
                        <a:pt x="342" y="0"/>
                      </a:lnTo>
                      <a:lnTo>
                        <a:pt x="114" y="97"/>
                      </a:lnTo>
                      <a:lnTo>
                        <a:pt x="0" y="65"/>
                      </a:lnTo>
                      <a:lnTo>
                        <a:pt x="57" y="154"/>
                      </a:lnTo>
                      <a:lnTo>
                        <a:pt x="342" y="154"/>
                      </a:lnTo>
                      <a:lnTo>
                        <a:pt x="219" y="121"/>
                      </a:lnTo>
                      <a:lnTo>
                        <a:pt x="440" y="3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l" fontAlgn="auto">
                    <a:lnSpc>
                      <a:spcPct val="100000"/>
                    </a:lnSpc>
                    <a:spcBef>
                      <a:spcPts val="0"/>
                    </a:spcBef>
                    <a:spcAft>
                      <a:spcPts val="0"/>
                    </a:spcAft>
                    <a:buClrTx/>
                    <a:buSzTx/>
                    <a:buFontTx/>
                    <a:buNone/>
                  </a:pPr>
                  <a:endParaRPr kumimoji="0" lang="zh-CN" altLang="en-US" sz="1800">
                    <a:solidFill>
                      <a:prstClr val="black"/>
                    </a:solidFill>
                    <a:latin typeface="Candara"/>
                    <a:ea typeface="华文楷体" panose="02010600040101010101" pitchFamily="2" charset="-122"/>
                  </a:endParaRPr>
                </a:p>
              </p:txBody>
            </p:sp>
            <p:sp>
              <p:nvSpPr>
                <p:cNvPr id="600" name="Freeform 101"/>
                <p:cNvSpPr>
                  <a:spLocks/>
                </p:cNvSpPr>
                <p:nvPr/>
              </p:nvSpPr>
              <p:spPr bwMode="auto">
                <a:xfrm>
                  <a:off x="3894" y="1532"/>
                  <a:ext cx="147" cy="51"/>
                </a:xfrm>
                <a:custGeom>
                  <a:avLst/>
                  <a:gdLst>
                    <a:gd name="T0" fmla="*/ 49 w 440"/>
                    <a:gd name="T1" fmla="*/ 4 h 154"/>
                    <a:gd name="T2" fmla="*/ 38 w 440"/>
                    <a:gd name="T3" fmla="*/ 0 h 154"/>
                    <a:gd name="T4" fmla="*/ 13 w 440"/>
                    <a:gd name="T5" fmla="*/ 11 h 154"/>
                    <a:gd name="T6" fmla="*/ 0 w 440"/>
                    <a:gd name="T7" fmla="*/ 7 h 154"/>
                    <a:gd name="T8" fmla="*/ 6 w 440"/>
                    <a:gd name="T9" fmla="*/ 17 h 154"/>
                    <a:gd name="T10" fmla="*/ 38 w 440"/>
                    <a:gd name="T11" fmla="*/ 17 h 154"/>
                    <a:gd name="T12" fmla="*/ 24 w 440"/>
                    <a:gd name="T13" fmla="*/ 13 h 154"/>
                    <a:gd name="T14" fmla="*/ 49 w 440"/>
                    <a:gd name="T15" fmla="*/ 4 h 154"/>
                    <a:gd name="T16" fmla="*/ 0 60000 65536"/>
                    <a:gd name="T17" fmla="*/ 0 60000 65536"/>
                    <a:gd name="T18" fmla="*/ 0 60000 65536"/>
                    <a:gd name="T19" fmla="*/ 0 60000 65536"/>
                    <a:gd name="T20" fmla="*/ 0 60000 65536"/>
                    <a:gd name="T21" fmla="*/ 0 60000 65536"/>
                    <a:gd name="T22" fmla="*/ 0 60000 65536"/>
                    <a:gd name="T23" fmla="*/ 0 60000 65536"/>
                    <a:gd name="T24" fmla="*/ 0 w 440"/>
                    <a:gd name="T25" fmla="*/ 0 h 154"/>
                    <a:gd name="T26" fmla="*/ 440 w 440"/>
                    <a:gd name="T27" fmla="*/ 154 h 15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40" h="154">
                      <a:moveTo>
                        <a:pt x="440" y="32"/>
                      </a:moveTo>
                      <a:lnTo>
                        <a:pt x="342" y="0"/>
                      </a:lnTo>
                      <a:lnTo>
                        <a:pt x="114" y="97"/>
                      </a:lnTo>
                      <a:lnTo>
                        <a:pt x="0" y="65"/>
                      </a:lnTo>
                      <a:lnTo>
                        <a:pt x="57" y="154"/>
                      </a:lnTo>
                      <a:lnTo>
                        <a:pt x="342" y="154"/>
                      </a:lnTo>
                      <a:lnTo>
                        <a:pt x="219" y="121"/>
                      </a:lnTo>
                      <a:lnTo>
                        <a:pt x="440" y="3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l" fontAlgn="auto">
                    <a:lnSpc>
                      <a:spcPct val="100000"/>
                    </a:lnSpc>
                    <a:spcBef>
                      <a:spcPts val="0"/>
                    </a:spcBef>
                    <a:spcAft>
                      <a:spcPts val="0"/>
                    </a:spcAft>
                    <a:buClrTx/>
                    <a:buSzTx/>
                    <a:buFontTx/>
                    <a:buNone/>
                  </a:pPr>
                  <a:endParaRPr kumimoji="0" lang="zh-CN" altLang="en-US" sz="1800">
                    <a:solidFill>
                      <a:prstClr val="black"/>
                    </a:solidFill>
                    <a:latin typeface="Candara"/>
                    <a:ea typeface="华文楷体" panose="02010600040101010101" pitchFamily="2" charset="-122"/>
                  </a:endParaRPr>
                </a:p>
              </p:txBody>
            </p:sp>
            <p:sp>
              <p:nvSpPr>
                <p:cNvPr id="601" name="Freeform 102"/>
                <p:cNvSpPr>
                  <a:spLocks/>
                </p:cNvSpPr>
                <p:nvPr/>
              </p:nvSpPr>
              <p:spPr bwMode="auto">
                <a:xfrm>
                  <a:off x="3902" y="1473"/>
                  <a:ext cx="147" cy="48"/>
                </a:xfrm>
                <a:custGeom>
                  <a:avLst/>
                  <a:gdLst>
                    <a:gd name="T0" fmla="*/ 0 w 441"/>
                    <a:gd name="T1" fmla="*/ 4 h 144"/>
                    <a:gd name="T2" fmla="*/ 11 w 441"/>
                    <a:gd name="T3" fmla="*/ 0 h 144"/>
                    <a:gd name="T4" fmla="*/ 37 w 441"/>
                    <a:gd name="T5" fmla="*/ 10 h 144"/>
                    <a:gd name="T6" fmla="*/ 49 w 441"/>
                    <a:gd name="T7" fmla="*/ 7 h 144"/>
                    <a:gd name="T8" fmla="*/ 43 w 441"/>
                    <a:gd name="T9" fmla="*/ 16 h 144"/>
                    <a:gd name="T10" fmla="*/ 12 w 441"/>
                    <a:gd name="T11" fmla="*/ 16 h 144"/>
                    <a:gd name="T12" fmla="*/ 24 w 441"/>
                    <a:gd name="T13" fmla="*/ 13 h 144"/>
                    <a:gd name="T14" fmla="*/ 0 w 441"/>
                    <a:gd name="T15" fmla="*/ 4 h 144"/>
                    <a:gd name="T16" fmla="*/ 0 60000 65536"/>
                    <a:gd name="T17" fmla="*/ 0 60000 65536"/>
                    <a:gd name="T18" fmla="*/ 0 60000 65536"/>
                    <a:gd name="T19" fmla="*/ 0 60000 65536"/>
                    <a:gd name="T20" fmla="*/ 0 60000 65536"/>
                    <a:gd name="T21" fmla="*/ 0 60000 65536"/>
                    <a:gd name="T22" fmla="*/ 0 60000 65536"/>
                    <a:gd name="T23" fmla="*/ 0 60000 65536"/>
                    <a:gd name="T24" fmla="*/ 0 w 441"/>
                    <a:gd name="T25" fmla="*/ 0 h 144"/>
                    <a:gd name="T26" fmla="*/ 441 w 441"/>
                    <a:gd name="T27" fmla="*/ 144 h 1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41" h="144">
                      <a:moveTo>
                        <a:pt x="0" y="32"/>
                      </a:moveTo>
                      <a:lnTo>
                        <a:pt x="97" y="0"/>
                      </a:lnTo>
                      <a:lnTo>
                        <a:pt x="334" y="89"/>
                      </a:lnTo>
                      <a:lnTo>
                        <a:pt x="441" y="64"/>
                      </a:lnTo>
                      <a:lnTo>
                        <a:pt x="383" y="144"/>
                      </a:lnTo>
                      <a:lnTo>
                        <a:pt x="105" y="144"/>
                      </a:lnTo>
                      <a:lnTo>
                        <a:pt x="220" y="121"/>
                      </a:lnTo>
                      <a:lnTo>
                        <a:pt x="0" y="3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l" fontAlgn="auto">
                    <a:lnSpc>
                      <a:spcPct val="100000"/>
                    </a:lnSpc>
                    <a:spcBef>
                      <a:spcPts val="0"/>
                    </a:spcBef>
                    <a:spcAft>
                      <a:spcPts val="0"/>
                    </a:spcAft>
                    <a:buClrTx/>
                    <a:buSzTx/>
                    <a:buFontTx/>
                    <a:buNone/>
                  </a:pPr>
                  <a:endParaRPr kumimoji="0" lang="zh-CN" altLang="en-US" sz="1800">
                    <a:solidFill>
                      <a:prstClr val="black"/>
                    </a:solidFill>
                    <a:latin typeface="Candara"/>
                    <a:ea typeface="华文楷体" panose="02010600040101010101" pitchFamily="2" charset="-122"/>
                  </a:endParaRPr>
                </a:p>
              </p:txBody>
            </p:sp>
            <p:sp>
              <p:nvSpPr>
                <p:cNvPr id="602" name="Freeform 103"/>
                <p:cNvSpPr>
                  <a:spLocks/>
                </p:cNvSpPr>
                <p:nvPr/>
              </p:nvSpPr>
              <p:spPr bwMode="auto">
                <a:xfrm>
                  <a:off x="3902" y="1473"/>
                  <a:ext cx="147" cy="48"/>
                </a:xfrm>
                <a:custGeom>
                  <a:avLst/>
                  <a:gdLst>
                    <a:gd name="T0" fmla="*/ 0 w 441"/>
                    <a:gd name="T1" fmla="*/ 4 h 144"/>
                    <a:gd name="T2" fmla="*/ 11 w 441"/>
                    <a:gd name="T3" fmla="*/ 0 h 144"/>
                    <a:gd name="T4" fmla="*/ 37 w 441"/>
                    <a:gd name="T5" fmla="*/ 10 h 144"/>
                    <a:gd name="T6" fmla="*/ 49 w 441"/>
                    <a:gd name="T7" fmla="*/ 7 h 144"/>
                    <a:gd name="T8" fmla="*/ 43 w 441"/>
                    <a:gd name="T9" fmla="*/ 16 h 144"/>
                    <a:gd name="T10" fmla="*/ 12 w 441"/>
                    <a:gd name="T11" fmla="*/ 16 h 144"/>
                    <a:gd name="T12" fmla="*/ 24 w 441"/>
                    <a:gd name="T13" fmla="*/ 13 h 144"/>
                    <a:gd name="T14" fmla="*/ 0 w 441"/>
                    <a:gd name="T15" fmla="*/ 4 h 144"/>
                    <a:gd name="T16" fmla="*/ 0 60000 65536"/>
                    <a:gd name="T17" fmla="*/ 0 60000 65536"/>
                    <a:gd name="T18" fmla="*/ 0 60000 65536"/>
                    <a:gd name="T19" fmla="*/ 0 60000 65536"/>
                    <a:gd name="T20" fmla="*/ 0 60000 65536"/>
                    <a:gd name="T21" fmla="*/ 0 60000 65536"/>
                    <a:gd name="T22" fmla="*/ 0 60000 65536"/>
                    <a:gd name="T23" fmla="*/ 0 60000 65536"/>
                    <a:gd name="T24" fmla="*/ 0 w 441"/>
                    <a:gd name="T25" fmla="*/ 0 h 144"/>
                    <a:gd name="T26" fmla="*/ 441 w 441"/>
                    <a:gd name="T27" fmla="*/ 144 h 1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41" h="144">
                      <a:moveTo>
                        <a:pt x="0" y="32"/>
                      </a:moveTo>
                      <a:lnTo>
                        <a:pt x="97" y="0"/>
                      </a:lnTo>
                      <a:lnTo>
                        <a:pt x="334" y="89"/>
                      </a:lnTo>
                      <a:lnTo>
                        <a:pt x="441" y="64"/>
                      </a:lnTo>
                      <a:lnTo>
                        <a:pt x="383" y="144"/>
                      </a:lnTo>
                      <a:lnTo>
                        <a:pt x="105" y="144"/>
                      </a:lnTo>
                      <a:lnTo>
                        <a:pt x="220" y="121"/>
                      </a:lnTo>
                      <a:lnTo>
                        <a:pt x="0" y="3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l" fontAlgn="auto">
                    <a:lnSpc>
                      <a:spcPct val="100000"/>
                    </a:lnSpc>
                    <a:spcBef>
                      <a:spcPts val="0"/>
                    </a:spcBef>
                    <a:spcAft>
                      <a:spcPts val="0"/>
                    </a:spcAft>
                    <a:buClrTx/>
                    <a:buSzTx/>
                    <a:buFontTx/>
                    <a:buNone/>
                  </a:pPr>
                  <a:endParaRPr kumimoji="0" lang="zh-CN" altLang="en-US" sz="1800">
                    <a:solidFill>
                      <a:prstClr val="black"/>
                    </a:solidFill>
                    <a:latin typeface="Candara"/>
                    <a:ea typeface="华文楷体" panose="02010600040101010101" pitchFamily="2" charset="-122"/>
                  </a:endParaRPr>
                </a:p>
              </p:txBody>
            </p:sp>
            <p:sp>
              <p:nvSpPr>
                <p:cNvPr id="603" name="Freeform 104"/>
                <p:cNvSpPr>
                  <a:spLocks/>
                </p:cNvSpPr>
                <p:nvPr/>
              </p:nvSpPr>
              <p:spPr bwMode="auto">
                <a:xfrm>
                  <a:off x="4049" y="1537"/>
                  <a:ext cx="147" cy="49"/>
                </a:xfrm>
                <a:custGeom>
                  <a:avLst/>
                  <a:gdLst>
                    <a:gd name="T0" fmla="*/ 49 w 440"/>
                    <a:gd name="T1" fmla="*/ 13 h 146"/>
                    <a:gd name="T2" fmla="*/ 38 w 440"/>
                    <a:gd name="T3" fmla="*/ 16 h 146"/>
                    <a:gd name="T4" fmla="*/ 13 w 440"/>
                    <a:gd name="T5" fmla="*/ 5 h 146"/>
                    <a:gd name="T6" fmla="*/ 0 w 440"/>
                    <a:gd name="T7" fmla="*/ 9 h 146"/>
                    <a:gd name="T8" fmla="*/ 6 w 440"/>
                    <a:gd name="T9" fmla="*/ 0 h 146"/>
                    <a:gd name="T10" fmla="*/ 38 w 440"/>
                    <a:gd name="T11" fmla="*/ 0 h 146"/>
                    <a:gd name="T12" fmla="*/ 25 w 440"/>
                    <a:gd name="T13" fmla="*/ 3 h 146"/>
                    <a:gd name="T14" fmla="*/ 49 w 440"/>
                    <a:gd name="T15" fmla="*/ 13 h 146"/>
                    <a:gd name="T16" fmla="*/ 0 60000 65536"/>
                    <a:gd name="T17" fmla="*/ 0 60000 65536"/>
                    <a:gd name="T18" fmla="*/ 0 60000 65536"/>
                    <a:gd name="T19" fmla="*/ 0 60000 65536"/>
                    <a:gd name="T20" fmla="*/ 0 60000 65536"/>
                    <a:gd name="T21" fmla="*/ 0 60000 65536"/>
                    <a:gd name="T22" fmla="*/ 0 60000 65536"/>
                    <a:gd name="T23" fmla="*/ 0 60000 65536"/>
                    <a:gd name="T24" fmla="*/ 0 w 440"/>
                    <a:gd name="T25" fmla="*/ 0 h 146"/>
                    <a:gd name="T26" fmla="*/ 440 w 440"/>
                    <a:gd name="T27" fmla="*/ 146 h 14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40" h="146">
                      <a:moveTo>
                        <a:pt x="440" y="113"/>
                      </a:moveTo>
                      <a:lnTo>
                        <a:pt x="342" y="146"/>
                      </a:lnTo>
                      <a:lnTo>
                        <a:pt x="114" y="49"/>
                      </a:lnTo>
                      <a:lnTo>
                        <a:pt x="0" y="81"/>
                      </a:lnTo>
                      <a:lnTo>
                        <a:pt x="57" y="0"/>
                      </a:lnTo>
                      <a:lnTo>
                        <a:pt x="342" y="0"/>
                      </a:lnTo>
                      <a:lnTo>
                        <a:pt x="220" y="24"/>
                      </a:lnTo>
                      <a:lnTo>
                        <a:pt x="440" y="1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l" fontAlgn="auto">
                    <a:lnSpc>
                      <a:spcPct val="100000"/>
                    </a:lnSpc>
                    <a:spcBef>
                      <a:spcPts val="0"/>
                    </a:spcBef>
                    <a:spcAft>
                      <a:spcPts val="0"/>
                    </a:spcAft>
                    <a:buClrTx/>
                    <a:buSzTx/>
                    <a:buFontTx/>
                    <a:buNone/>
                  </a:pPr>
                  <a:endParaRPr kumimoji="0" lang="zh-CN" altLang="en-US" sz="1800">
                    <a:solidFill>
                      <a:prstClr val="black"/>
                    </a:solidFill>
                    <a:latin typeface="Candara"/>
                    <a:ea typeface="华文楷体" panose="02010600040101010101" pitchFamily="2" charset="-122"/>
                  </a:endParaRPr>
                </a:p>
              </p:txBody>
            </p:sp>
            <p:sp>
              <p:nvSpPr>
                <p:cNvPr id="604" name="Freeform 105"/>
                <p:cNvSpPr>
                  <a:spLocks/>
                </p:cNvSpPr>
                <p:nvPr/>
              </p:nvSpPr>
              <p:spPr bwMode="auto">
                <a:xfrm>
                  <a:off x="4049" y="1537"/>
                  <a:ext cx="147" cy="49"/>
                </a:xfrm>
                <a:custGeom>
                  <a:avLst/>
                  <a:gdLst>
                    <a:gd name="T0" fmla="*/ 49 w 440"/>
                    <a:gd name="T1" fmla="*/ 13 h 146"/>
                    <a:gd name="T2" fmla="*/ 38 w 440"/>
                    <a:gd name="T3" fmla="*/ 16 h 146"/>
                    <a:gd name="T4" fmla="*/ 13 w 440"/>
                    <a:gd name="T5" fmla="*/ 5 h 146"/>
                    <a:gd name="T6" fmla="*/ 0 w 440"/>
                    <a:gd name="T7" fmla="*/ 9 h 146"/>
                    <a:gd name="T8" fmla="*/ 6 w 440"/>
                    <a:gd name="T9" fmla="*/ 0 h 146"/>
                    <a:gd name="T10" fmla="*/ 38 w 440"/>
                    <a:gd name="T11" fmla="*/ 0 h 146"/>
                    <a:gd name="T12" fmla="*/ 25 w 440"/>
                    <a:gd name="T13" fmla="*/ 3 h 146"/>
                    <a:gd name="T14" fmla="*/ 49 w 440"/>
                    <a:gd name="T15" fmla="*/ 13 h 146"/>
                    <a:gd name="T16" fmla="*/ 0 60000 65536"/>
                    <a:gd name="T17" fmla="*/ 0 60000 65536"/>
                    <a:gd name="T18" fmla="*/ 0 60000 65536"/>
                    <a:gd name="T19" fmla="*/ 0 60000 65536"/>
                    <a:gd name="T20" fmla="*/ 0 60000 65536"/>
                    <a:gd name="T21" fmla="*/ 0 60000 65536"/>
                    <a:gd name="T22" fmla="*/ 0 60000 65536"/>
                    <a:gd name="T23" fmla="*/ 0 60000 65536"/>
                    <a:gd name="T24" fmla="*/ 0 w 440"/>
                    <a:gd name="T25" fmla="*/ 0 h 146"/>
                    <a:gd name="T26" fmla="*/ 440 w 440"/>
                    <a:gd name="T27" fmla="*/ 146 h 14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40" h="146">
                      <a:moveTo>
                        <a:pt x="440" y="113"/>
                      </a:moveTo>
                      <a:lnTo>
                        <a:pt x="342" y="146"/>
                      </a:lnTo>
                      <a:lnTo>
                        <a:pt x="114" y="49"/>
                      </a:lnTo>
                      <a:lnTo>
                        <a:pt x="0" y="81"/>
                      </a:lnTo>
                      <a:lnTo>
                        <a:pt x="57" y="0"/>
                      </a:lnTo>
                      <a:lnTo>
                        <a:pt x="342" y="0"/>
                      </a:lnTo>
                      <a:lnTo>
                        <a:pt x="220" y="24"/>
                      </a:lnTo>
                      <a:lnTo>
                        <a:pt x="440" y="1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l" fontAlgn="auto">
                    <a:lnSpc>
                      <a:spcPct val="100000"/>
                    </a:lnSpc>
                    <a:spcBef>
                      <a:spcPts val="0"/>
                    </a:spcBef>
                    <a:spcAft>
                      <a:spcPts val="0"/>
                    </a:spcAft>
                    <a:buClrTx/>
                    <a:buSzTx/>
                    <a:buFontTx/>
                    <a:buNone/>
                  </a:pPr>
                  <a:endParaRPr kumimoji="0" lang="zh-CN" altLang="en-US" sz="1800">
                    <a:solidFill>
                      <a:prstClr val="black"/>
                    </a:solidFill>
                    <a:latin typeface="Candara"/>
                    <a:ea typeface="华文楷体" panose="02010600040101010101" pitchFamily="2" charset="-122"/>
                  </a:endParaRPr>
                </a:p>
              </p:txBody>
            </p:sp>
          </p:grpSp>
        </p:grpSp>
        <p:sp>
          <p:nvSpPr>
            <p:cNvPr id="593" name="Line 106"/>
            <p:cNvSpPr>
              <a:spLocks noChangeShapeType="1"/>
            </p:cNvSpPr>
            <p:nvPr/>
          </p:nvSpPr>
          <p:spPr bwMode="auto">
            <a:xfrm>
              <a:off x="3823" y="1526"/>
              <a:ext cx="1" cy="107"/>
            </a:xfrm>
            <a:prstGeom prst="line">
              <a:avLst/>
            </a:prstGeom>
            <a:noFill/>
            <a:ln w="4763">
              <a:solidFill>
                <a:srgbClr val="AAE6FF"/>
              </a:solidFill>
              <a:round/>
              <a:headEnd/>
              <a:tailEnd/>
            </a:ln>
            <a:extLst>
              <a:ext uri="{909E8E84-426E-40DD-AFC4-6F175D3DCCD1}">
                <a14:hiddenFill xmlns:a14="http://schemas.microsoft.com/office/drawing/2010/main">
                  <a:noFill/>
                </a14:hiddenFill>
              </a:ext>
            </a:extLst>
          </p:spPr>
          <p:txBody>
            <a:bodyPr/>
            <a:lstStyle/>
            <a:p>
              <a:pPr algn="l" fontAlgn="auto">
                <a:lnSpc>
                  <a:spcPct val="100000"/>
                </a:lnSpc>
                <a:spcBef>
                  <a:spcPts val="0"/>
                </a:spcBef>
                <a:spcAft>
                  <a:spcPts val="0"/>
                </a:spcAft>
                <a:buClrTx/>
                <a:buSzTx/>
                <a:buFontTx/>
                <a:buNone/>
              </a:pPr>
              <a:endParaRPr kumimoji="0" lang="zh-CN" altLang="en-US" sz="1800">
                <a:solidFill>
                  <a:prstClr val="black"/>
                </a:solidFill>
                <a:latin typeface="Candara"/>
                <a:ea typeface="华文楷体" panose="02010600040101010101" pitchFamily="2" charset="-122"/>
              </a:endParaRPr>
            </a:p>
          </p:txBody>
        </p:sp>
        <p:sp>
          <p:nvSpPr>
            <p:cNvPr id="594" name="Line 107"/>
            <p:cNvSpPr>
              <a:spLocks noChangeShapeType="1"/>
            </p:cNvSpPr>
            <p:nvPr/>
          </p:nvSpPr>
          <p:spPr bwMode="auto">
            <a:xfrm>
              <a:off x="4269" y="1526"/>
              <a:ext cx="1" cy="107"/>
            </a:xfrm>
            <a:prstGeom prst="line">
              <a:avLst/>
            </a:prstGeom>
            <a:noFill/>
            <a:ln w="4763">
              <a:solidFill>
                <a:srgbClr val="AAE6FF"/>
              </a:solidFill>
              <a:round/>
              <a:headEnd/>
              <a:tailEnd/>
            </a:ln>
            <a:extLst>
              <a:ext uri="{909E8E84-426E-40DD-AFC4-6F175D3DCCD1}">
                <a14:hiddenFill xmlns:a14="http://schemas.microsoft.com/office/drawing/2010/main">
                  <a:noFill/>
                </a14:hiddenFill>
              </a:ext>
            </a:extLst>
          </p:spPr>
          <p:txBody>
            <a:bodyPr/>
            <a:lstStyle/>
            <a:p>
              <a:pPr algn="l" fontAlgn="auto">
                <a:lnSpc>
                  <a:spcPct val="100000"/>
                </a:lnSpc>
                <a:spcBef>
                  <a:spcPts val="0"/>
                </a:spcBef>
                <a:spcAft>
                  <a:spcPts val="0"/>
                </a:spcAft>
                <a:buClrTx/>
                <a:buSzTx/>
                <a:buFontTx/>
                <a:buNone/>
              </a:pPr>
              <a:endParaRPr kumimoji="0" lang="zh-CN" altLang="en-US" sz="1800">
                <a:solidFill>
                  <a:prstClr val="black"/>
                </a:solidFill>
                <a:latin typeface="Candara"/>
                <a:ea typeface="华文楷体" panose="02010600040101010101" pitchFamily="2" charset="-122"/>
              </a:endParaRPr>
            </a:p>
          </p:txBody>
        </p:sp>
      </p:grpSp>
      <p:sp>
        <p:nvSpPr>
          <p:cNvPr id="613" name="Text Box 108"/>
          <p:cNvSpPr txBox="1">
            <a:spLocks noChangeArrowheads="1"/>
          </p:cNvSpPr>
          <p:nvPr/>
        </p:nvSpPr>
        <p:spPr bwMode="auto">
          <a:xfrm>
            <a:off x="760413" y="3095451"/>
            <a:ext cx="9906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l" fontAlgn="auto">
              <a:lnSpc>
                <a:spcPct val="100000"/>
              </a:lnSpc>
              <a:spcBef>
                <a:spcPts val="0"/>
              </a:spcBef>
              <a:spcAft>
                <a:spcPts val="0"/>
              </a:spcAft>
              <a:buClrTx/>
              <a:buSzTx/>
              <a:buFontTx/>
              <a:buNone/>
            </a:pPr>
            <a:r>
              <a:rPr kumimoji="0" lang="en-US" altLang="zh-CN" sz="1600" b="1">
                <a:solidFill>
                  <a:prstClr val="black"/>
                </a:solidFill>
                <a:latin typeface="微软雅黑" pitchFamily="34" charset="-122"/>
                <a:ea typeface="微软雅黑" pitchFamily="34" charset="-122"/>
              </a:rPr>
              <a:t>10.0.1.3</a:t>
            </a:r>
          </a:p>
        </p:txBody>
      </p:sp>
      <p:sp>
        <p:nvSpPr>
          <p:cNvPr id="614" name="Text Box 109"/>
          <p:cNvSpPr txBox="1">
            <a:spLocks noChangeArrowheads="1"/>
          </p:cNvSpPr>
          <p:nvPr/>
        </p:nvSpPr>
        <p:spPr bwMode="auto">
          <a:xfrm>
            <a:off x="7327900" y="3103389"/>
            <a:ext cx="10287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l" fontAlgn="auto">
              <a:lnSpc>
                <a:spcPct val="100000"/>
              </a:lnSpc>
              <a:spcBef>
                <a:spcPts val="0"/>
              </a:spcBef>
              <a:spcAft>
                <a:spcPts val="0"/>
              </a:spcAft>
              <a:buClrTx/>
              <a:buSzTx/>
              <a:buFontTx/>
              <a:buNone/>
            </a:pPr>
            <a:r>
              <a:rPr kumimoji="0" lang="en-US" altLang="zh-CN" sz="1600" b="1">
                <a:solidFill>
                  <a:prstClr val="black"/>
                </a:solidFill>
                <a:latin typeface="微软雅黑" pitchFamily="34" charset="-122"/>
                <a:ea typeface="微软雅黑" pitchFamily="34" charset="-122"/>
              </a:rPr>
              <a:t>10.0.2.3</a:t>
            </a:r>
          </a:p>
        </p:txBody>
      </p:sp>
      <p:sp>
        <p:nvSpPr>
          <p:cNvPr id="615" name="Text Box 110"/>
          <p:cNvSpPr txBox="1">
            <a:spLocks noChangeArrowheads="1"/>
          </p:cNvSpPr>
          <p:nvPr/>
        </p:nvSpPr>
        <p:spPr bwMode="auto">
          <a:xfrm>
            <a:off x="3819525" y="2979564"/>
            <a:ext cx="11620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fontAlgn="auto">
              <a:lnSpc>
                <a:spcPct val="100000"/>
              </a:lnSpc>
              <a:spcBef>
                <a:spcPts val="0"/>
              </a:spcBef>
              <a:spcAft>
                <a:spcPts val="0"/>
              </a:spcAft>
              <a:buClrTx/>
              <a:buSzTx/>
              <a:buFontTx/>
              <a:buNone/>
            </a:pPr>
            <a:r>
              <a:rPr kumimoji="0" lang="en-US" altLang="zh-CN" sz="1600" b="1">
                <a:solidFill>
                  <a:prstClr val="black"/>
                </a:solidFill>
                <a:latin typeface="微软雅黑" pitchFamily="34" charset="-122"/>
                <a:ea typeface="微软雅黑" pitchFamily="34" charset="-122"/>
              </a:rPr>
              <a:t>IKE </a:t>
            </a:r>
            <a:r>
              <a:rPr kumimoji="0" lang="zh-CN" altLang="en-US" sz="1600" b="1">
                <a:solidFill>
                  <a:prstClr val="black"/>
                </a:solidFill>
                <a:latin typeface="微软雅黑" pitchFamily="34" charset="-122"/>
                <a:ea typeface="微软雅黑" pitchFamily="34" charset="-122"/>
              </a:rPr>
              <a:t>阶段 </a:t>
            </a:r>
            <a:r>
              <a:rPr kumimoji="0" lang="en-US" altLang="zh-CN" sz="1600" b="1">
                <a:solidFill>
                  <a:prstClr val="black"/>
                </a:solidFill>
                <a:latin typeface="微软雅黑" pitchFamily="34" charset="-122"/>
                <a:ea typeface="微软雅黑" pitchFamily="34" charset="-122"/>
              </a:rPr>
              <a:t>1</a:t>
            </a:r>
          </a:p>
        </p:txBody>
      </p:sp>
      <p:sp>
        <p:nvSpPr>
          <p:cNvPr id="616" name="Text Box 111"/>
          <p:cNvSpPr txBox="1">
            <a:spLocks noChangeArrowheads="1"/>
          </p:cNvSpPr>
          <p:nvPr/>
        </p:nvSpPr>
        <p:spPr bwMode="auto">
          <a:xfrm>
            <a:off x="1490663" y="3841576"/>
            <a:ext cx="2114550" cy="247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fontAlgn="auto">
              <a:lnSpc>
                <a:spcPct val="100000"/>
              </a:lnSpc>
              <a:spcBef>
                <a:spcPts val="0"/>
              </a:spcBef>
              <a:spcAft>
                <a:spcPts val="0"/>
              </a:spcAft>
              <a:buClrTx/>
              <a:buSzTx/>
              <a:buFontTx/>
              <a:buNone/>
            </a:pPr>
            <a:r>
              <a:rPr kumimoji="0" lang="zh-CN" altLang="en-US" sz="1800" b="1">
                <a:solidFill>
                  <a:prstClr val="black"/>
                </a:solidFill>
                <a:latin typeface="微软雅黑" pitchFamily="34" charset="-122"/>
                <a:ea typeface="微软雅黑" pitchFamily="34" charset="-122"/>
              </a:rPr>
              <a:t>协商建立</a:t>
            </a:r>
            <a:r>
              <a:rPr kumimoji="0" lang="en-US" altLang="zh-CN" sz="1800" b="1">
                <a:solidFill>
                  <a:prstClr val="black"/>
                </a:solidFill>
                <a:latin typeface="微软雅黑" pitchFamily="34" charset="-122"/>
                <a:ea typeface="微软雅黑" pitchFamily="34" charset="-122"/>
              </a:rPr>
              <a:t>IKE</a:t>
            </a:r>
            <a:r>
              <a:rPr kumimoji="0" lang="zh-CN" altLang="en-US" sz="1800" b="1">
                <a:solidFill>
                  <a:prstClr val="black"/>
                </a:solidFill>
                <a:latin typeface="微软雅黑" pitchFamily="34" charset="-122"/>
                <a:ea typeface="微软雅黑" pitchFamily="34" charset="-122"/>
              </a:rPr>
              <a:t>安全</a:t>
            </a:r>
          </a:p>
          <a:p>
            <a:pPr algn="ctr" fontAlgn="auto">
              <a:lnSpc>
                <a:spcPct val="100000"/>
              </a:lnSpc>
              <a:spcBef>
                <a:spcPts val="0"/>
              </a:spcBef>
              <a:spcAft>
                <a:spcPts val="0"/>
              </a:spcAft>
              <a:buClrTx/>
              <a:buSzTx/>
              <a:buFontTx/>
              <a:buNone/>
            </a:pPr>
            <a:r>
              <a:rPr kumimoji="0" lang="zh-CN" altLang="en-US" sz="1800" b="1">
                <a:solidFill>
                  <a:prstClr val="black"/>
                </a:solidFill>
                <a:latin typeface="微软雅黑" pitchFamily="34" charset="-122"/>
                <a:ea typeface="微软雅黑" pitchFamily="34" charset="-122"/>
              </a:rPr>
              <a:t>通道所使用的参数</a:t>
            </a:r>
          </a:p>
          <a:p>
            <a:pPr algn="ctr" fontAlgn="auto">
              <a:lnSpc>
                <a:spcPct val="100000"/>
              </a:lnSpc>
              <a:spcBef>
                <a:spcPts val="0"/>
              </a:spcBef>
              <a:spcAft>
                <a:spcPts val="0"/>
              </a:spcAft>
              <a:buClrTx/>
              <a:buSzTx/>
              <a:buFontTx/>
              <a:buNone/>
            </a:pPr>
            <a:endParaRPr kumimoji="0" lang="zh-CN" altLang="en-US" sz="2000" b="1">
              <a:solidFill>
                <a:prstClr val="black"/>
              </a:solidFill>
              <a:latin typeface="微软雅黑" pitchFamily="34" charset="-122"/>
              <a:ea typeface="微软雅黑" pitchFamily="34" charset="-122"/>
            </a:endParaRPr>
          </a:p>
          <a:p>
            <a:pPr algn="ctr" fontAlgn="auto">
              <a:lnSpc>
                <a:spcPct val="100000"/>
              </a:lnSpc>
              <a:spcBef>
                <a:spcPts val="0"/>
              </a:spcBef>
              <a:spcAft>
                <a:spcPts val="0"/>
              </a:spcAft>
              <a:buClrTx/>
              <a:buSzTx/>
              <a:buFontTx/>
              <a:buNone/>
            </a:pPr>
            <a:r>
              <a:rPr kumimoji="0" lang="zh-CN" altLang="en-US" sz="2000" b="1">
                <a:solidFill>
                  <a:prstClr val="black"/>
                </a:solidFill>
                <a:latin typeface="微软雅黑" pitchFamily="34" charset="-122"/>
                <a:ea typeface="微软雅黑" pitchFamily="34" charset="-122"/>
              </a:rPr>
              <a:t>交换对称密钥</a:t>
            </a:r>
          </a:p>
          <a:p>
            <a:pPr algn="ctr" fontAlgn="auto">
              <a:lnSpc>
                <a:spcPct val="100000"/>
              </a:lnSpc>
              <a:spcBef>
                <a:spcPts val="0"/>
              </a:spcBef>
              <a:spcAft>
                <a:spcPts val="0"/>
              </a:spcAft>
              <a:buClrTx/>
              <a:buSzTx/>
              <a:buFontTx/>
              <a:buNone/>
            </a:pPr>
            <a:endParaRPr kumimoji="0" lang="zh-CN" altLang="en-US" sz="2000" b="1">
              <a:solidFill>
                <a:prstClr val="black"/>
              </a:solidFill>
              <a:latin typeface="微软雅黑" pitchFamily="34" charset="-122"/>
              <a:ea typeface="微软雅黑" pitchFamily="34" charset="-122"/>
            </a:endParaRPr>
          </a:p>
          <a:p>
            <a:pPr algn="ctr" fontAlgn="auto">
              <a:lnSpc>
                <a:spcPct val="100000"/>
              </a:lnSpc>
              <a:spcBef>
                <a:spcPts val="0"/>
              </a:spcBef>
              <a:spcAft>
                <a:spcPts val="0"/>
              </a:spcAft>
              <a:buClrTx/>
              <a:buSzTx/>
              <a:buFontTx/>
              <a:buNone/>
            </a:pPr>
            <a:r>
              <a:rPr kumimoji="0" lang="zh-CN" altLang="en-US" sz="2000" b="1">
                <a:solidFill>
                  <a:prstClr val="black"/>
                </a:solidFill>
                <a:latin typeface="微软雅黑" pitchFamily="34" charset="-122"/>
                <a:ea typeface="微软雅黑" pitchFamily="34" charset="-122"/>
              </a:rPr>
              <a:t>双方身份认证</a:t>
            </a:r>
          </a:p>
          <a:p>
            <a:pPr algn="ctr" fontAlgn="auto">
              <a:lnSpc>
                <a:spcPct val="100000"/>
              </a:lnSpc>
              <a:spcBef>
                <a:spcPts val="0"/>
              </a:spcBef>
              <a:spcAft>
                <a:spcPts val="0"/>
              </a:spcAft>
              <a:buClrTx/>
              <a:buSzTx/>
              <a:buFontTx/>
              <a:buNone/>
            </a:pPr>
            <a:endParaRPr kumimoji="0" lang="zh-CN" altLang="en-US" sz="2000" b="1">
              <a:solidFill>
                <a:prstClr val="black"/>
              </a:solidFill>
              <a:latin typeface="微软雅黑" pitchFamily="34" charset="-122"/>
              <a:ea typeface="微软雅黑" pitchFamily="34" charset="-122"/>
            </a:endParaRPr>
          </a:p>
          <a:p>
            <a:pPr algn="ctr" fontAlgn="auto">
              <a:lnSpc>
                <a:spcPct val="100000"/>
              </a:lnSpc>
              <a:spcBef>
                <a:spcPts val="0"/>
              </a:spcBef>
              <a:spcAft>
                <a:spcPts val="0"/>
              </a:spcAft>
              <a:buClrTx/>
              <a:buSzTx/>
              <a:buFontTx/>
              <a:buNone/>
            </a:pPr>
            <a:r>
              <a:rPr kumimoji="0" lang="zh-CN" altLang="en-US" sz="2000" b="1">
                <a:solidFill>
                  <a:prstClr val="black"/>
                </a:solidFill>
                <a:latin typeface="微软雅黑" pitchFamily="34" charset="-122"/>
                <a:ea typeface="微软雅黑" pitchFamily="34" charset="-122"/>
              </a:rPr>
              <a:t>建立</a:t>
            </a:r>
            <a:r>
              <a:rPr kumimoji="0" lang="en-US" altLang="zh-CN" sz="2000" b="1">
                <a:solidFill>
                  <a:prstClr val="black"/>
                </a:solidFill>
                <a:latin typeface="微软雅黑" pitchFamily="34" charset="-122"/>
                <a:ea typeface="微软雅黑" pitchFamily="34" charset="-122"/>
              </a:rPr>
              <a:t>IKE</a:t>
            </a:r>
            <a:r>
              <a:rPr kumimoji="0" lang="zh-CN" altLang="en-US" sz="2000" b="1">
                <a:solidFill>
                  <a:prstClr val="black"/>
                </a:solidFill>
                <a:latin typeface="微软雅黑" pitchFamily="34" charset="-122"/>
                <a:ea typeface="微软雅黑" pitchFamily="34" charset="-122"/>
              </a:rPr>
              <a:t>安全通道</a:t>
            </a:r>
          </a:p>
        </p:txBody>
      </p:sp>
      <p:sp>
        <p:nvSpPr>
          <p:cNvPr id="617" name="Line 112"/>
          <p:cNvSpPr>
            <a:spLocks noChangeShapeType="1"/>
          </p:cNvSpPr>
          <p:nvPr/>
        </p:nvSpPr>
        <p:spPr bwMode="auto">
          <a:xfrm>
            <a:off x="3608388" y="4114626"/>
            <a:ext cx="1885950" cy="0"/>
          </a:xfrm>
          <a:prstGeom prst="line">
            <a:avLst/>
          </a:prstGeom>
          <a:noFill/>
          <a:ln w="25400">
            <a:solidFill>
              <a:sysClr val="windowText" lastClr="00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ndara"/>
              <a:ea typeface="华文楷体" panose="02010600040101010101" pitchFamily="2" charset="-122"/>
            </a:endParaRPr>
          </a:p>
        </p:txBody>
      </p:sp>
      <p:sp>
        <p:nvSpPr>
          <p:cNvPr id="618" name="Line 113"/>
          <p:cNvSpPr>
            <a:spLocks noChangeShapeType="1"/>
          </p:cNvSpPr>
          <p:nvPr/>
        </p:nvSpPr>
        <p:spPr bwMode="auto">
          <a:xfrm flipH="1">
            <a:off x="3563938" y="4287664"/>
            <a:ext cx="1901825" cy="0"/>
          </a:xfrm>
          <a:prstGeom prst="line">
            <a:avLst/>
          </a:prstGeom>
          <a:noFill/>
          <a:ln w="25400">
            <a:solidFill>
              <a:sysClr val="windowText" lastClr="00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ndara"/>
              <a:ea typeface="华文楷体" panose="02010600040101010101" pitchFamily="2" charset="-122"/>
            </a:endParaRPr>
          </a:p>
        </p:txBody>
      </p:sp>
      <p:sp>
        <p:nvSpPr>
          <p:cNvPr id="619" name="Line 114"/>
          <p:cNvSpPr>
            <a:spLocks noChangeShapeType="1"/>
          </p:cNvSpPr>
          <p:nvPr/>
        </p:nvSpPr>
        <p:spPr bwMode="auto">
          <a:xfrm>
            <a:off x="3608388" y="4835351"/>
            <a:ext cx="1885950" cy="0"/>
          </a:xfrm>
          <a:prstGeom prst="line">
            <a:avLst/>
          </a:prstGeom>
          <a:noFill/>
          <a:ln w="25400">
            <a:solidFill>
              <a:sysClr val="windowText" lastClr="00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ndara"/>
              <a:ea typeface="华文楷体" panose="02010600040101010101" pitchFamily="2" charset="-122"/>
            </a:endParaRPr>
          </a:p>
        </p:txBody>
      </p:sp>
      <p:sp>
        <p:nvSpPr>
          <p:cNvPr id="620" name="Line 115"/>
          <p:cNvSpPr>
            <a:spLocks noChangeShapeType="1"/>
          </p:cNvSpPr>
          <p:nvPr/>
        </p:nvSpPr>
        <p:spPr bwMode="auto">
          <a:xfrm flipH="1">
            <a:off x="3563938" y="5008389"/>
            <a:ext cx="1901825" cy="0"/>
          </a:xfrm>
          <a:prstGeom prst="line">
            <a:avLst/>
          </a:prstGeom>
          <a:noFill/>
          <a:ln w="25400">
            <a:solidFill>
              <a:sysClr val="windowText" lastClr="00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ndara"/>
              <a:ea typeface="华文楷体" panose="02010600040101010101" pitchFamily="2" charset="-122"/>
            </a:endParaRPr>
          </a:p>
        </p:txBody>
      </p:sp>
      <p:sp>
        <p:nvSpPr>
          <p:cNvPr id="621" name="Line 116"/>
          <p:cNvSpPr>
            <a:spLocks noChangeShapeType="1"/>
          </p:cNvSpPr>
          <p:nvPr/>
        </p:nvSpPr>
        <p:spPr bwMode="auto">
          <a:xfrm>
            <a:off x="3635375" y="5440189"/>
            <a:ext cx="1885950" cy="0"/>
          </a:xfrm>
          <a:prstGeom prst="line">
            <a:avLst/>
          </a:prstGeom>
          <a:noFill/>
          <a:ln w="25400">
            <a:solidFill>
              <a:sysClr val="windowText" lastClr="00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ndara"/>
              <a:ea typeface="华文楷体" panose="02010600040101010101" pitchFamily="2" charset="-122"/>
            </a:endParaRPr>
          </a:p>
        </p:txBody>
      </p:sp>
      <p:sp>
        <p:nvSpPr>
          <p:cNvPr id="622" name="Line 117"/>
          <p:cNvSpPr>
            <a:spLocks noChangeShapeType="1"/>
          </p:cNvSpPr>
          <p:nvPr/>
        </p:nvSpPr>
        <p:spPr bwMode="auto">
          <a:xfrm flipH="1">
            <a:off x="3590925" y="5613226"/>
            <a:ext cx="1901825" cy="0"/>
          </a:xfrm>
          <a:prstGeom prst="line">
            <a:avLst/>
          </a:prstGeom>
          <a:noFill/>
          <a:ln w="25400">
            <a:solidFill>
              <a:sysClr val="windowText" lastClr="00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ndara"/>
              <a:ea typeface="华文楷体" panose="02010600040101010101" pitchFamily="2" charset="-122"/>
            </a:endParaRPr>
          </a:p>
        </p:txBody>
      </p:sp>
      <p:sp>
        <p:nvSpPr>
          <p:cNvPr id="623" name="Rectangle 118"/>
          <p:cNvSpPr>
            <a:spLocks noChangeArrowheads="1"/>
          </p:cNvSpPr>
          <p:nvPr/>
        </p:nvSpPr>
        <p:spPr bwMode="auto">
          <a:xfrm>
            <a:off x="1476375" y="3855864"/>
            <a:ext cx="2089150" cy="647700"/>
          </a:xfrm>
          <a:prstGeom prst="rect">
            <a:avLst/>
          </a:prstGeom>
          <a:solidFill>
            <a:srgbClr val="99CCFF">
              <a:alpha val="50195"/>
            </a:srgbClr>
          </a:solidFill>
          <a:ln>
            <a:noFill/>
          </a:ln>
          <a:extLst>
            <a:ext uri="{91240B29-F687-4F45-9708-019B960494DF}">
              <a14:hiddenLine xmlns:a14="http://schemas.microsoft.com/office/drawing/2010/main" w="6350" algn="ctr">
                <a:solidFill>
                  <a:srgbClr val="000000"/>
                </a:solidFill>
                <a:miter lim="800000"/>
                <a:headEnd/>
                <a:tailEnd/>
              </a14:hiddenLine>
            </a:ext>
          </a:extLst>
        </p:spPr>
        <p:txBody>
          <a:bodyPr wrap="none" tIns="0" rIns="0" bIns="0" anchor="ctr"/>
          <a:lstStyle/>
          <a:p>
            <a:pPr algn="l" fontAlgn="auto">
              <a:lnSpc>
                <a:spcPct val="100000"/>
              </a:lnSpc>
              <a:spcBef>
                <a:spcPts val="0"/>
              </a:spcBef>
              <a:spcAft>
                <a:spcPts val="0"/>
              </a:spcAft>
              <a:buClrTx/>
              <a:buSzTx/>
              <a:buFontTx/>
              <a:buNone/>
            </a:pPr>
            <a:endParaRPr kumimoji="0" lang="zh-CN" altLang="en-US" sz="1800">
              <a:solidFill>
                <a:prstClr val="black"/>
              </a:solidFill>
              <a:latin typeface="Candara"/>
              <a:ea typeface="华文楷体" panose="02010600040101010101" pitchFamily="2" charset="-122"/>
            </a:endParaRPr>
          </a:p>
        </p:txBody>
      </p:sp>
      <p:sp>
        <p:nvSpPr>
          <p:cNvPr id="624" name="Rectangle 119"/>
          <p:cNvSpPr>
            <a:spLocks noChangeArrowheads="1"/>
          </p:cNvSpPr>
          <p:nvPr/>
        </p:nvSpPr>
        <p:spPr bwMode="auto">
          <a:xfrm>
            <a:off x="1476375" y="4719464"/>
            <a:ext cx="2087563" cy="360362"/>
          </a:xfrm>
          <a:prstGeom prst="rect">
            <a:avLst/>
          </a:prstGeom>
          <a:solidFill>
            <a:srgbClr val="99CC00">
              <a:alpha val="50195"/>
            </a:srgbClr>
          </a:solidFill>
          <a:ln>
            <a:noFill/>
          </a:ln>
          <a:extLst>
            <a:ext uri="{91240B29-F687-4F45-9708-019B960494DF}">
              <a14:hiddenLine xmlns:a14="http://schemas.microsoft.com/office/drawing/2010/main" w="6350" algn="ctr">
                <a:solidFill>
                  <a:srgbClr val="000000"/>
                </a:solidFill>
                <a:miter lim="800000"/>
                <a:headEnd/>
                <a:tailEnd/>
              </a14:hiddenLine>
            </a:ext>
          </a:extLst>
        </p:spPr>
        <p:txBody>
          <a:bodyPr wrap="none" tIns="0" rIns="0" bIns="0" anchor="ctr"/>
          <a:lstStyle/>
          <a:p>
            <a:pPr algn="l" fontAlgn="auto">
              <a:lnSpc>
                <a:spcPct val="100000"/>
              </a:lnSpc>
              <a:spcBef>
                <a:spcPts val="0"/>
              </a:spcBef>
              <a:spcAft>
                <a:spcPts val="0"/>
              </a:spcAft>
              <a:buClrTx/>
              <a:buSzTx/>
              <a:buFontTx/>
              <a:buNone/>
            </a:pPr>
            <a:endParaRPr kumimoji="0" lang="zh-CN" altLang="en-US" sz="1800">
              <a:solidFill>
                <a:prstClr val="black"/>
              </a:solidFill>
              <a:latin typeface="Candara"/>
              <a:ea typeface="华文楷体" panose="02010600040101010101" pitchFamily="2" charset="-122"/>
            </a:endParaRPr>
          </a:p>
        </p:txBody>
      </p:sp>
      <p:sp>
        <p:nvSpPr>
          <p:cNvPr id="625" name="Rectangle 120"/>
          <p:cNvSpPr>
            <a:spLocks noChangeArrowheads="1"/>
          </p:cNvSpPr>
          <p:nvPr/>
        </p:nvSpPr>
        <p:spPr bwMode="auto">
          <a:xfrm>
            <a:off x="1476375" y="5945014"/>
            <a:ext cx="2087563" cy="360362"/>
          </a:xfrm>
          <a:prstGeom prst="rect">
            <a:avLst/>
          </a:prstGeom>
          <a:solidFill>
            <a:srgbClr val="99CC00">
              <a:alpha val="50195"/>
            </a:srgbClr>
          </a:solidFill>
          <a:ln>
            <a:noFill/>
          </a:ln>
          <a:extLst>
            <a:ext uri="{91240B29-F687-4F45-9708-019B960494DF}">
              <a14:hiddenLine xmlns:a14="http://schemas.microsoft.com/office/drawing/2010/main" w="6350" algn="ctr">
                <a:solidFill>
                  <a:srgbClr val="000000"/>
                </a:solidFill>
                <a:miter lim="800000"/>
                <a:headEnd/>
                <a:tailEnd/>
              </a14:hiddenLine>
            </a:ext>
          </a:extLst>
        </p:spPr>
        <p:txBody>
          <a:bodyPr wrap="none" tIns="0" rIns="0" bIns="0" anchor="ctr"/>
          <a:lstStyle/>
          <a:p>
            <a:pPr algn="l" fontAlgn="auto">
              <a:lnSpc>
                <a:spcPct val="100000"/>
              </a:lnSpc>
              <a:spcBef>
                <a:spcPts val="0"/>
              </a:spcBef>
              <a:spcAft>
                <a:spcPts val="0"/>
              </a:spcAft>
              <a:buClrTx/>
              <a:buSzTx/>
              <a:buFontTx/>
              <a:buNone/>
            </a:pPr>
            <a:endParaRPr kumimoji="0" lang="zh-CN" altLang="en-US" sz="1800">
              <a:solidFill>
                <a:prstClr val="black"/>
              </a:solidFill>
              <a:latin typeface="Candara"/>
              <a:ea typeface="华文楷体" panose="02010600040101010101" pitchFamily="2" charset="-122"/>
            </a:endParaRPr>
          </a:p>
        </p:txBody>
      </p:sp>
      <p:sp>
        <p:nvSpPr>
          <p:cNvPr id="626" name="Rectangle 121"/>
          <p:cNvSpPr>
            <a:spLocks noChangeArrowheads="1"/>
          </p:cNvSpPr>
          <p:nvPr/>
        </p:nvSpPr>
        <p:spPr bwMode="auto">
          <a:xfrm>
            <a:off x="1476375" y="5368751"/>
            <a:ext cx="2087563" cy="360363"/>
          </a:xfrm>
          <a:prstGeom prst="rect">
            <a:avLst/>
          </a:prstGeom>
          <a:solidFill>
            <a:srgbClr val="99CCFF">
              <a:alpha val="50195"/>
            </a:srgbClr>
          </a:solidFill>
          <a:ln>
            <a:noFill/>
          </a:ln>
          <a:extLst>
            <a:ext uri="{91240B29-F687-4F45-9708-019B960494DF}">
              <a14:hiddenLine xmlns:a14="http://schemas.microsoft.com/office/drawing/2010/main" w="6350" algn="ctr">
                <a:solidFill>
                  <a:srgbClr val="000000"/>
                </a:solidFill>
                <a:miter lim="800000"/>
                <a:headEnd/>
                <a:tailEnd/>
              </a14:hiddenLine>
            </a:ext>
          </a:extLst>
        </p:spPr>
        <p:txBody>
          <a:bodyPr wrap="none" tIns="0" rIns="0" bIns="0" anchor="ctr"/>
          <a:lstStyle/>
          <a:p>
            <a:pPr algn="l" fontAlgn="auto">
              <a:lnSpc>
                <a:spcPct val="100000"/>
              </a:lnSpc>
              <a:spcBef>
                <a:spcPts val="0"/>
              </a:spcBef>
              <a:spcAft>
                <a:spcPts val="0"/>
              </a:spcAft>
              <a:buClrTx/>
              <a:buSzTx/>
              <a:buFontTx/>
              <a:buNone/>
            </a:pPr>
            <a:endParaRPr kumimoji="0" lang="zh-CN" altLang="en-US" sz="1800">
              <a:solidFill>
                <a:prstClr val="black"/>
              </a:solidFill>
              <a:latin typeface="Candara"/>
              <a:ea typeface="华文楷体" panose="02010600040101010101" pitchFamily="2" charset="-122"/>
            </a:endParaRPr>
          </a:p>
        </p:txBody>
      </p:sp>
      <p:sp>
        <p:nvSpPr>
          <p:cNvPr id="627" name="Text Box 122"/>
          <p:cNvSpPr txBox="1">
            <a:spLocks noChangeArrowheads="1"/>
          </p:cNvSpPr>
          <p:nvPr/>
        </p:nvSpPr>
        <p:spPr bwMode="auto">
          <a:xfrm>
            <a:off x="5522913" y="3841576"/>
            <a:ext cx="2114550" cy="247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fontAlgn="auto">
              <a:lnSpc>
                <a:spcPct val="100000"/>
              </a:lnSpc>
              <a:spcBef>
                <a:spcPts val="0"/>
              </a:spcBef>
              <a:spcAft>
                <a:spcPts val="0"/>
              </a:spcAft>
              <a:buClrTx/>
              <a:buSzTx/>
              <a:buFontTx/>
              <a:buNone/>
            </a:pPr>
            <a:r>
              <a:rPr kumimoji="0" lang="zh-CN" altLang="en-US" sz="1800" b="1" dirty="0">
                <a:solidFill>
                  <a:prstClr val="black"/>
                </a:solidFill>
                <a:latin typeface="微软雅黑" pitchFamily="34" charset="-122"/>
                <a:ea typeface="微软雅黑" pitchFamily="34" charset="-122"/>
              </a:rPr>
              <a:t>协商建立</a:t>
            </a:r>
            <a:r>
              <a:rPr kumimoji="0" lang="en-US" altLang="zh-CN" sz="1800" b="1" dirty="0">
                <a:solidFill>
                  <a:prstClr val="black"/>
                </a:solidFill>
                <a:latin typeface="微软雅黑" pitchFamily="34" charset="-122"/>
                <a:ea typeface="微软雅黑" pitchFamily="34" charset="-122"/>
              </a:rPr>
              <a:t>IKE</a:t>
            </a:r>
            <a:r>
              <a:rPr kumimoji="0" lang="zh-CN" altLang="en-US" sz="1800" b="1" dirty="0">
                <a:solidFill>
                  <a:prstClr val="black"/>
                </a:solidFill>
                <a:latin typeface="微软雅黑" pitchFamily="34" charset="-122"/>
                <a:ea typeface="微软雅黑" pitchFamily="34" charset="-122"/>
              </a:rPr>
              <a:t>安全</a:t>
            </a:r>
          </a:p>
          <a:p>
            <a:pPr algn="ctr" fontAlgn="auto">
              <a:lnSpc>
                <a:spcPct val="100000"/>
              </a:lnSpc>
              <a:spcBef>
                <a:spcPts val="0"/>
              </a:spcBef>
              <a:spcAft>
                <a:spcPts val="0"/>
              </a:spcAft>
              <a:buClrTx/>
              <a:buSzTx/>
              <a:buFontTx/>
              <a:buNone/>
            </a:pPr>
            <a:r>
              <a:rPr kumimoji="0" lang="zh-CN" altLang="en-US" sz="1800" b="1" dirty="0">
                <a:solidFill>
                  <a:prstClr val="black"/>
                </a:solidFill>
                <a:latin typeface="微软雅黑" pitchFamily="34" charset="-122"/>
                <a:ea typeface="微软雅黑" pitchFamily="34" charset="-122"/>
              </a:rPr>
              <a:t>通道所使用的参数</a:t>
            </a:r>
          </a:p>
          <a:p>
            <a:pPr algn="ctr" fontAlgn="auto">
              <a:lnSpc>
                <a:spcPct val="100000"/>
              </a:lnSpc>
              <a:spcBef>
                <a:spcPts val="0"/>
              </a:spcBef>
              <a:spcAft>
                <a:spcPts val="0"/>
              </a:spcAft>
              <a:buClrTx/>
              <a:buSzTx/>
              <a:buFontTx/>
              <a:buNone/>
            </a:pPr>
            <a:endParaRPr kumimoji="0" lang="zh-CN" altLang="en-US" sz="2000" b="1" dirty="0">
              <a:solidFill>
                <a:prstClr val="black"/>
              </a:solidFill>
              <a:latin typeface="微软雅黑" pitchFamily="34" charset="-122"/>
              <a:ea typeface="微软雅黑" pitchFamily="34" charset="-122"/>
            </a:endParaRPr>
          </a:p>
          <a:p>
            <a:pPr algn="ctr" fontAlgn="auto">
              <a:lnSpc>
                <a:spcPct val="100000"/>
              </a:lnSpc>
              <a:spcBef>
                <a:spcPts val="0"/>
              </a:spcBef>
              <a:spcAft>
                <a:spcPts val="0"/>
              </a:spcAft>
              <a:buClrTx/>
              <a:buSzTx/>
              <a:buFontTx/>
              <a:buNone/>
            </a:pPr>
            <a:r>
              <a:rPr kumimoji="0" lang="zh-CN" altLang="en-US" sz="2000" b="1" dirty="0">
                <a:solidFill>
                  <a:prstClr val="black"/>
                </a:solidFill>
                <a:latin typeface="微软雅黑" pitchFamily="34" charset="-122"/>
                <a:ea typeface="微软雅黑" pitchFamily="34" charset="-122"/>
              </a:rPr>
              <a:t>交换对称密钥</a:t>
            </a:r>
          </a:p>
          <a:p>
            <a:pPr algn="ctr" fontAlgn="auto">
              <a:lnSpc>
                <a:spcPct val="100000"/>
              </a:lnSpc>
              <a:spcBef>
                <a:spcPts val="0"/>
              </a:spcBef>
              <a:spcAft>
                <a:spcPts val="0"/>
              </a:spcAft>
              <a:buClrTx/>
              <a:buSzTx/>
              <a:buFontTx/>
              <a:buNone/>
            </a:pPr>
            <a:endParaRPr kumimoji="0" lang="zh-CN" altLang="en-US" sz="2000" b="1" dirty="0">
              <a:solidFill>
                <a:prstClr val="black"/>
              </a:solidFill>
              <a:latin typeface="微软雅黑" pitchFamily="34" charset="-122"/>
              <a:ea typeface="微软雅黑" pitchFamily="34" charset="-122"/>
            </a:endParaRPr>
          </a:p>
          <a:p>
            <a:pPr algn="ctr" fontAlgn="auto">
              <a:lnSpc>
                <a:spcPct val="100000"/>
              </a:lnSpc>
              <a:spcBef>
                <a:spcPts val="0"/>
              </a:spcBef>
              <a:spcAft>
                <a:spcPts val="0"/>
              </a:spcAft>
              <a:buClrTx/>
              <a:buSzTx/>
              <a:buFontTx/>
              <a:buNone/>
            </a:pPr>
            <a:r>
              <a:rPr kumimoji="0" lang="zh-CN" altLang="en-US" sz="2000" b="1" dirty="0">
                <a:solidFill>
                  <a:prstClr val="black"/>
                </a:solidFill>
                <a:latin typeface="微软雅黑" pitchFamily="34" charset="-122"/>
                <a:ea typeface="微软雅黑" pitchFamily="34" charset="-122"/>
              </a:rPr>
              <a:t>双方身份认证</a:t>
            </a:r>
          </a:p>
          <a:p>
            <a:pPr algn="ctr" fontAlgn="auto">
              <a:lnSpc>
                <a:spcPct val="100000"/>
              </a:lnSpc>
              <a:spcBef>
                <a:spcPts val="0"/>
              </a:spcBef>
              <a:spcAft>
                <a:spcPts val="0"/>
              </a:spcAft>
              <a:buClrTx/>
              <a:buSzTx/>
              <a:buFontTx/>
              <a:buNone/>
            </a:pPr>
            <a:endParaRPr kumimoji="0" lang="zh-CN" altLang="en-US" sz="2000" b="1" dirty="0">
              <a:solidFill>
                <a:prstClr val="black"/>
              </a:solidFill>
              <a:latin typeface="微软雅黑" pitchFamily="34" charset="-122"/>
              <a:ea typeface="微软雅黑" pitchFamily="34" charset="-122"/>
            </a:endParaRPr>
          </a:p>
          <a:p>
            <a:pPr algn="ctr" fontAlgn="auto">
              <a:lnSpc>
                <a:spcPct val="100000"/>
              </a:lnSpc>
              <a:spcBef>
                <a:spcPts val="0"/>
              </a:spcBef>
              <a:spcAft>
                <a:spcPts val="0"/>
              </a:spcAft>
              <a:buClrTx/>
              <a:buSzTx/>
              <a:buFontTx/>
              <a:buNone/>
            </a:pPr>
            <a:r>
              <a:rPr kumimoji="0" lang="zh-CN" altLang="en-US" sz="2000" b="1" dirty="0">
                <a:solidFill>
                  <a:prstClr val="black"/>
                </a:solidFill>
                <a:latin typeface="微软雅黑" pitchFamily="34" charset="-122"/>
                <a:ea typeface="微软雅黑" pitchFamily="34" charset="-122"/>
              </a:rPr>
              <a:t>建立</a:t>
            </a:r>
            <a:r>
              <a:rPr kumimoji="0" lang="en-US" altLang="zh-CN" sz="2000" b="1" dirty="0">
                <a:solidFill>
                  <a:prstClr val="black"/>
                </a:solidFill>
                <a:latin typeface="微软雅黑" pitchFamily="34" charset="-122"/>
                <a:ea typeface="微软雅黑" pitchFamily="34" charset="-122"/>
              </a:rPr>
              <a:t>IKE</a:t>
            </a:r>
            <a:r>
              <a:rPr kumimoji="0" lang="zh-CN" altLang="en-US" sz="2000" b="1" dirty="0">
                <a:solidFill>
                  <a:prstClr val="black"/>
                </a:solidFill>
                <a:latin typeface="微软雅黑" pitchFamily="34" charset="-122"/>
                <a:ea typeface="微软雅黑" pitchFamily="34" charset="-122"/>
              </a:rPr>
              <a:t>安全通道</a:t>
            </a:r>
          </a:p>
        </p:txBody>
      </p:sp>
      <p:sp>
        <p:nvSpPr>
          <p:cNvPr id="628" name="Rectangle 123"/>
          <p:cNvSpPr>
            <a:spLocks noChangeArrowheads="1"/>
          </p:cNvSpPr>
          <p:nvPr/>
        </p:nvSpPr>
        <p:spPr bwMode="auto">
          <a:xfrm>
            <a:off x="5508625" y="3855864"/>
            <a:ext cx="2089150" cy="647700"/>
          </a:xfrm>
          <a:prstGeom prst="rect">
            <a:avLst/>
          </a:prstGeom>
          <a:solidFill>
            <a:srgbClr val="99CCFF">
              <a:alpha val="50195"/>
            </a:srgbClr>
          </a:solidFill>
          <a:ln>
            <a:noFill/>
          </a:ln>
          <a:extLst>
            <a:ext uri="{91240B29-F687-4F45-9708-019B960494DF}">
              <a14:hiddenLine xmlns:a14="http://schemas.microsoft.com/office/drawing/2010/main" w="6350" algn="ctr">
                <a:solidFill>
                  <a:srgbClr val="000000"/>
                </a:solidFill>
                <a:miter lim="800000"/>
                <a:headEnd/>
                <a:tailEnd/>
              </a14:hiddenLine>
            </a:ext>
          </a:extLst>
        </p:spPr>
        <p:txBody>
          <a:bodyPr wrap="none" tIns="0" rIns="0" bIns="0" anchor="ctr"/>
          <a:lstStyle/>
          <a:p>
            <a:pPr algn="l" fontAlgn="auto">
              <a:lnSpc>
                <a:spcPct val="100000"/>
              </a:lnSpc>
              <a:spcBef>
                <a:spcPts val="0"/>
              </a:spcBef>
              <a:spcAft>
                <a:spcPts val="0"/>
              </a:spcAft>
              <a:buClrTx/>
              <a:buSzTx/>
              <a:buFontTx/>
              <a:buNone/>
            </a:pPr>
            <a:endParaRPr kumimoji="0" lang="zh-CN" altLang="en-US" sz="1800">
              <a:solidFill>
                <a:prstClr val="black"/>
              </a:solidFill>
              <a:latin typeface="Candara"/>
              <a:ea typeface="华文楷体" panose="02010600040101010101" pitchFamily="2" charset="-122"/>
            </a:endParaRPr>
          </a:p>
        </p:txBody>
      </p:sp>
      <p:sp>
        <p:nvSpPr>
          <p:cNvPr id="629" name="Rectangle 124"/>
          <p:cNvSpPr>
            <a:spLocks noChangeArrowheads="1"/>
          </p:cNvSpPr>
          <p:nvPr/>
        </p:nvSpPr>
        <p:spPr bwMode="auto">
          <a:xfrm>
            <a:off x="5508625" y="4719464"/>
            <a:ext cx="2087563" cy="360362"/>
          </a:xfrm>
          <a:prstGeom prst="rect">
            <a:avLst/>
          </a:prstGeom>
          <a:solidFill>
            <a:srgbClr val="99CC00">
              <a:alpha val="50195"/>
            </a:srgbClr>
          </a:solidFill>
          <a:ln>
            <a:noFill/>
          </a:ln>
          <a:extLst>
            <a:ext uri="{91240B29-F687-4F45-9708-019B960494DF}">
              <a14:hiddenLine xmlns:a14="http://schemas.microsoft.com/office/drawing/2010/main" w="6350" algn="ctr">
                <a:solidFill>
                  <a:srgbClr val="000000"/>
                </a:solidFill>
                <a:miter lim="800000"/>
                <a:headEnd/>
                <a:tailEnd/>
              </a14:hiddenLine>
            </a:ext>
          </a:extLst>
        </p:spPr>
        <p:txBody>
          <a:bodyPr wrap="none" tIns="0" rIns="0" bIns="0" anchor="ctr"/>
          <a:lstStyle/>
          <a:p>
            <a:pPr algn="l" fontAlgn="auto">
              <a:lnSpc>
                <a:spcPct val="100000"/>
              </a:lnSpc>
              <a:spcBef>
                <a:spcPts val="0"/>
              </a:spcBef>
              <a:spcAft>
                <a:spcPts val="0"/>
              </a:spcAft>
              <a:buClrTx/>
              <a:buSzTx/>
              <a:buFontTx/>
              <a:buNone/>
            </a:pPr>
            <a:endParaRPr kumimoji="0" lang="zh-CN" altLang="en-US" sz="1800">
              <a:solidFill>
                <a:prstClr val="black"/>
              </a:solidFill>
              <a:latin typeface="Candara"/>
              <a:ea typeface="华文楷体" panose="02010600040101010101" pitchFamily="2" charset="-122"/>
            </a:endParaRPr>
          </a:p>
        </p:txBody>
      </p:sp>
      <p:sp>
        <p:nvSpPr>
          <p:cNvPr id="630" name="Rectangle 125"/>
          <p:cNvSpPr>
            <a:spLocks noChangeArrowheads="1"/>
          </p:cNvSpPr>
          <p:nvPr/>
        </p:nvSpPr>
        <p:spPr bwMode="auto">
          <a:xfrm>
            <a:off x="5508625" y="5945014"/>
            <a:ext cx="2087563" cy="360362"/>
          </a:xfrm>
          <a:prstGeom prst="rect">
            <a:avLst/>
          </a:prstGeom>
          <a:solidFill>
            <a:srgbClr val="99CC00">
              <a:alpha val="50195"/>
            </a:srgbClr>
          </a:solidFill>
          <a:ln>
            <a:noFill/>
          </a:ln>
          <a:extLst>
            <a:ext uri="{91240B29-F687-4F45-9708-019B960494DF}">
              <a14:hiddenLine xmlns:a14="http://schemas.microsoft.com/office/drawing/2010/main" w="6350" algn="ctr">
                <a:solidFill>
                  <a:srgbClr val="000000"/>
                </a:solidFill>
                <a:miter lim="800000"/>
                <a:headEnd/>
                <a:tailEnd/>
              </a14:hiddenLine>
            </a:ext>
          </a:extLst>
        </p:spPr>
        <p:txBody>
          <a:bodyPr wrap="none" tIns="0" rIns="0" bIns="0" anchor="ctr"/>
          <a:lstStyle/>
          <a:p>
            <a:pPr algn="l" fontAlgn="auto">
              <a:lnSpc>
                <a:spcPct val="100000"/>
              </a:lnSpc>
              <a:spcBef>
                <a:spcPts val="0"/>
              </a:spcBef>
              <a:spcAft>
                <a:spcPts val="0"/>
              </a:spcAft>
              <a:buClrTx/>
              <a:buSzTx/>
              <a:buFontTx/>
              <a:buNone/>
            </a:pPr>
            <a:endParaRPr kumimoji="0" lang="zh-CN" altLang="en-US" sz="1800">
              <a:solidFill>
                <a:prstClr val="black"/>
              </a:solidFill>
              <a:latin typeface="Candara"/>
              <a:ea typeface="华文楷体" panose="02010600040101010101" pitchFamily="2" charset="-122"/>
            </a:endParaRPr>
          </a:p>
        </p:txBody>
      </p:sp>
      <p:sp>
        <p:nvSpPr>
          <p:cNvPr id="631" name="Rectangle 126"/>
          <p:cNvSpPr>
            <a:spLocks noChangeArrowheads="1"/>
          </p:cNvSpPr>
          <p:nvPr/>
        </p:nvSpPr>
        <p:spPr bwMode="auto">
          <a:xfrm>
            <a:off x="5508625" y="5368751"/>
            <a:ext cx="2087563" cy="360363"/>
          </a:xfrm>
          <a:prstGeom prst="rect">
            <a:avLst/>
          </a:prstGeom>
          <a:solidFill>
            <a:srgbClr val="99CCFF">
              <a:alpha val="50195"/>
            </a:srgbClr>
          </a:solidFill>
          <a:ln>
            <a:noFill/>
          </a:ln>
          <a:extLst>
            <a:ext uri="{91240B29-F687-4F45-9708-019B960494DF}">
              <a14:hiddenLine xmlns:a14="http://schemas.microsoft.com/office/drawing/2010/main" w="6350" algn="ctr">
                <a:solidFill>
                  <a:srgbClr val="000000"/>
                </a:solidFill>
                <a:miter lim="800000"/>
                <a:headEnd/>
                <a:tailEnd/>
              </a14:hiddenLine>
            </a:ext>
          </a:extLst>
        </p:spPr>
        <p:txBody>
          <a:bodyPr wrap="none" tIns="0" rIns="0" bIns="0" anchor="ctr"/>
          <a:lstStyle/>
          <a:p>
            <a:pPr algn="l" fontAlgn="auto">
              <a:lnSpc>
                <a:spcPct val="100000"/>
              </a:lnSpc>
              <a:spcBef>
                <a:spcPts val="0"/>
              </a:spcBef>
              <a:spcAft>
                <a:spcPts val="0"/>
              </a:spcAft>
              <a:buClrTx/>
              <a:buSzTx/>
              <a:buFontTx/>
              <a:buNone/>
            </a:pPr>
            <a:endParaRPr kumimoji="0" lang="zh-CN" altLang="en-US" sz="1800">
              <a:solidFill>
                <a:prstClr val="black"/>
              </a:solidFill>
              <a:latin typeface="Candara"/>
              <a:ea typeface="华文楷体" panose="02010600040101010101" pitchFamily="2" charset="-122"/>
            </a:endParaRPr>
          </a:p>
        </p:txBody>
      </p:sp>
      <p:sp>
        <p:nvSpPr>
          <p:cNvPr id="632" name="Line 127"/>
          <p:cNvSpPr>
            <a:spLocks noChangeShapeType="1"/>
          </p:cNvSpPr>
          <p:nvPr/>
        </p:nvSpPr>
        <p:spPr bwMode="auto">
          <a:xfrm>
            <a:off x="3608388" y="6059314"/>
            <a:ext cx="1885950" cy="0"/>
          </a:xfrm>
          <a:prstGeom prst="line">
            <a:avLst/>
          </a:prstGeom>
          <a:noFill/>
          <a:ln w="25400">
            <a:solidFill>
              <a:sysClr val="windowText" lastClr="00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ndara"/>
              <a:ea typeface="华文楷体" panose="02010600040101010101" pitchFamily="2" charset="-122"/>
            </a:endParaRPr>
          </a:p>
        </p:txBody>
      </p:sp>
      <p:sp>
        <p:nvSpPr>
          <p:cNvPr id="633" name="Line 128"/>
          <p:cNvSpPr>
            <a:spLocks noChangeShapeType="1"/>
          </p:cNvSpPr>
          <p:nvPr/>
        </p:nvSpPr>
        <p:spPr bwMode="auto">
          <a:xfrm flipH="1">
            <a:off x="3563938" y="6232351"/>
            <a:ext cx="1901825" cy="0"/>
          </a:xfrm>
          <a:prstGeom prst="line">
            <a:avLst/>
          </a:prstGeom>
          <a:noFill/>
          <a:ln w="25400">
            <a:solidFill>
              <a:sysClr val="windowText" lastClr="00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ndara"/>
              <a:ea typeface="华文楷体" panose="02010600040101010101" pitchFamily="2" charset="-122"/>
            </a:endParaRPr>
          </a:p>
        </p:txBody>
      </p:sp>
    </p:spTree>
    <p:extLst>
      <p:ext uri="{BB962C8B-B14F-4D97-AF65-F5344CB8AC3E}">
        <p14:creationId xmlns:p14="http://schemas.microsoft.com/office/powerpoint/2010/main" val="167068119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a:xfrm>
            <a:off x="1208584" y="188640"/>
            <a:ext cx="8443912" cy="1143000"/>
          </a:xfrm>
        </p:spPr>
        <p:txBody>
          <a:bodyPr/>
          <a:lstStyle/>
          <a:p>
            <a:pPr eaLnBrk="1" hangingPunct="1"/>
            <a:r>
              <a:rPr lang="zh-CN" altLang="en-US" dirty="0"/>
              <a:t>第一阶段第三个报文（</a:t>
            </a:r>
            <a:r>
              <a:rPr lang="en-US" altLang="zh-CN" dirty="0"/>
              <a:t>KEX</a:t>
            </a:r>
            <a:r>
              <a:rPr lang="zh-CN" altLang="en-US" dirty="0"/>
              <a:t>）</a:t>
            </a:r>
          </a:p>
        </p:txBody>
      </p:sp>
      <p:pic>
        <p:nvPicPr>
          <p:cNvPr id="4" name="图片 3"/>
          <p:cNvPicPr>
            <a:picLocks noChangeAspect="1"/>
          </p:cNvPicPr>
          <p:nvPr/>
        </p:nvPicPr>
        <p:blipFill>
          <a:blip r:embed="rId3"/>
          <a:stretch>
            <a:fillRect/>
          </a:stretch>
        </p:blipFill>
        <p:spPr>
          <a:xfrm>
            <a:off x="992560" y="2348880"/>
            <a:ext cx="7848872" cy="4278343"/>
          </a:xfrm>
          <a:prstGeom prst="rect">
            <a:avLst/>
          </a:prstGeom>
        </p:spPr>
      </p:pic>
    </p:spTree>
    <p:extLst>
      <p:ext uri="{BB962C8B-B14F-4D97-AF65-F5344CB8AC3E}">
        <p14:creationId xmlns:p14="http://schemas.microsoft.com/office/powerpoint/2010/main" val="142296472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a:xfrm>
            <a:off x="1208584" y="188640"/>
            <a:ext cx="8443912" cy="1143000"/>
          </a:xfrm>
        </p:spPr>
        <p:txBody>
          <a:bodyPr/>
          <a:lstStyle/>
          <a:p>
            <a:pPr eaLnBrk="1" hangingPunct="1"/>
            <a:r>
              <a:rPr lang="zh-CN" altLang="en-US" dirty="0"/>
              <a:t>第一阶段第三个报文（</a:t>
            </a:r>
            <a:r>
              <a:rPr lang="en-US" altLang="zh-CN" dirty="0"/>
              <a:t>KEX</a:t>
            </a:r>
            <a:r>
              <a:rPr lang="zh-CN" altLang="en-US" dirty="0"/>
              <a:t>）</a:t>
            </a:r>
          </a:p>
        </p:txBody>
      </p:sp>
      <p:pic>
        <p:nvPicPr>
          <p:cNvPr id="3" name="图片 2"/>
          <p:cNvPicPr>
            <a:picLocks noChangeAspect="1"/>
          </p:cNvPicPr>
          <p:nvPr/>
        </p:nvPicPr>
        <p:blipFill>
          <a:blip r:embed="rId3"/>
          <a:stretch>
            <a:fillRect/>
          </a:stretch>
        </p:blipFill>
        <p:spPr>
          <a:xfrm>
            <a:off x="1640632" y="2204864"/>
            <a:ext cx="6840760" cy="4331069"/>
          </a:xfrm>
          <a:prstGeom prst="rect">
            <a:avLst/>
          </a:prstGeom>
        </p:spPr>
      </p:pic>
    </p:spTree>
    <p:extLst>
      <p:ext uri="{BB962C8B-B14F-4D97-AF65-F5344CB8AC3E}">
        <p14:creationId xmlns:p14="http://schemas.microsoft.com/office/powerpoint/2010/main" val="314921760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a:xfrm>
            <a:off x="1208584" y="188640"/>
            <a:ext cx="8443912" cy="1143000"/>
          </a:xfrm>
        </p:spPr>
        <p:txBody>
          <a:bodyPr/>
          <a:lstStyle/>
          <a:p>
            <a:pPr eaLnBrk="1" hangingPunct="1"/>
            <a:r>
              <a:rPr lang="zh-CN" altLang="en-US" dirty="0"/>
              <a:t>第一阶段第四个报文（</a:t>
            </a:r>
            <a:r>
              <a:rPr lang="en-US" altLang="zh-CN" dirty="0"/>
              <a:t>KEX</a:t>
            </a:r>
            <a:r>
              <a:rPr lang="zh-CN" altLang="en-US" dirty="0"/>
              <a:t>）</a:t>
            </a:r>
          </a:p>
        </p:txBody>
      </p:sp>
      <p:pic>
        <p:nvPicPr>
          <p:cNvPr id="2" name="图片 1"/>
          <p:cNvPicPr>
            <a:picLocks noChangeAspect="1"/>
          </p:cNvPicPr>
          <p:nvPr/>
        </p:nvPicPr>
        <p:blipFill>
          <a:blip r:embed="rId3"/>
          <a:stretch>
            <a:fillRect/>
          </a:stretch>
        </p:blipFill>
        <p:spPr>
          <a:xfrm>
            <a:off x="1712640" y="2060848"/>
            <a:ext cx="6768752" cy="4393751"/>
          </a:xfrm>
          <a:prstGeom prst="rect">
            <a:avLst/>
          </a:prstGeom>
        </p:spPr>
      </p:pic>
    </p:spTree>
    <p:extLst>
      <p:ext uri="{BB962C8B-B14F-4D97-AF65-F5344CB8AC3E}">
        <p14:creationId xmlns:p14="http://schemas.microsoft.com/office/powerpoint/2010/main" val="277166831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2" name="Rectangle 2"/>
          <p:cNvSpPr>
            <a:spLocks noGrp="1" noChangeArrowheads="1"/>
          </p:cNvSpPr>
          <p:nvPr>
            <p:ph type="title"/>
          </p:nvPr>
        </p:nvSpPr>
        <p:spPr>
          <a:xfrm>
            <a:off x="1112045" y="-25398"/>
            <a:ext cx="8443912" cy="1143000"/>
          </a:xfrm>
        </p:spPr>
        <p:txBody>
          <a:bodyPr/>
          <a:lstStyle/>
          <a:p>
            <a:pPr eaLnBrk="1" hangingPunct="1"/>
            <a:r>
              <a:rPr lang="zh-CN" altLang="en-US" dirty="0"/>
              <a:t>主模式：用预共享密钥认证</a:t>
            </a:r>
          </a:p>
        </p:txBody>
      </p:sp>
      <p:sp>
        <p:nvSpPr>
          <p:cNvPr id="1033" name="Text Box 4"/>
          <p:cNvSpPr>
            <a:spLocks noGrp="1" noChangeArrowheads="1"/>
          </p:cNvSpPr>
          <p:nvPr>
            <p:ph type="body" sz="half" idx="1"/>
          </p:nvPr>
        </p:nvSpPr>
        <p:spPr>
          <a:xfrm>
            <a:off x="762000" y="5257800"/>
            <a:ext cx="8351838" cy="1219200"/>
          </a:xfrm>
          <a:noFill/>
        </p:spPr>
        <p:txBody>
          <a:bodyPr/>
          <a:lstStyle/>
          <a:p>
            <a:pPr eaLnBrk="1" hangingPunct="1">
              <a:lnSpc>
                <a:spcPct val="80000"/>
              </a:lnSpc>
            </a:pPr>
            <a:r>
              <a:rPr lang="en-US" altLang="zh-CN" sz="1600" b="1"/>
              <a:t>HDR contains CKY-I | CKY-R</a:t>
            </a:r>
            <a:r>
              <a:rPr lang="zh-CN" altLang="en-US" sz="1600" b="1"/>
              <a:t>，是</a:t>
            </a:r>
            <a:r>
              <a:rPr lang="en-US" altLang="zh-CN" sz="1600" b="1"/>
              <a:t>ISAKMP</a:t>
            </a:r>
            <a:r>
              <a:rPr lang="zh-CN" altLang="en-US" sz="1600" b="1"/>
              <a:t>头标</a:t>
            </a:r>
          </a:p>
          <a:p>
            <a:pPr eaLnBrk="1" hangingPunct="1">
              <a:lnSpc>
                <a:spcPct val="80000"/>
              </a:lnSpc>
            </a:pPr>
            <a:r>
              <a:rPr lang="en-US" altLang="zh-CN" sz="1600" b="1"/>
              <a:t>SA</a:t>
            </a:r>
            <a:r>
              <a:rPr lang="zh-CN" altLang="en-US" sz="1600" b="1"/>
              <a:t>带有一个或多个建议的安全关联载荷。</a:t>
            </a:r>
            <a:r>
              <a:rPr lang="en-US" altLang="zh-CN" sz="1600" b="1"/>
              <a:t>Ni/Nr</a:t>
            </a:r>
            <a:r>
              <a:rPr lang="zh-CN" altLang="en-US" sz="1600" b="1"/>
              <a:t>是</a:t>
            </a:r>
            <a:r>
              <a:rPr lang="en-US" altLang="zh-CN" sz="1600" b="1"/>
              <a:t>nonce</a:t>
            </a:r>
            <a:r>
              <a:rPr lang="zh-CN" altLang="en-US" sz="1600" b="1"/>
              <a:t>值</a:t>
            </a:r>
          </a:p>
          <a:p>
            <a:pPr eaLnBrk="1" hangingPunct="1">
              <a:lnSpc>
                <a:spcPct val="80000"/>
              </a:lnSpc>
            </a:pPr>
            <a:r>
              <a:rPr lang="en-US" altLang="zh-CN" sz="1600" b="1"/>
              <a:t>KE = g^i (Initiator) or g^r (Responder)</a:t>
            </a:r>
            <a:r>
              <a:rPr lang="zh-CN" altLang="en-US" sz="1600" b="1"/>
              <a:t>，是密钥交换载荷</a:t>
            </a:r>
          </a:p>
          <a:p>
            <a:pPr eaLnBrk="1" hangingPunct="1">
              <a:lnSpc>
                <a:spcPct val="80000"/>
              </a:lnSpc>
            </a:pPr>
            <a:r>
              <a:rPr lang="en-US" altLang="zh-CN" sz="1600" b="1"/>
              <a:t>IDii/IDir</a:t>
            </a:r>
            <a:r>
              <a:rPr lang="zh-CN" altLang="en-US" sz="1600" b="1"/>
              <a:t>是发起者</a:t>
            </a:r>
            <a:r>
              <a:rPr lang="en-US" altLang="zh-CN" sz="1600" b="1"/>
              <a:t>/</a:t>
            </a:r>
            <a:r>
              <a:rPr lang="zh-CN" altLang="en-US" sz="1600" b="1"/>
              <a:t>响应者的标识载荷</a:t>
            </a:r>
          </a:p>
          <a:p>
            <a:pPr eaLnBrk="1" hangingPunct="1">
              <a:lnSpc>
                <a:spcPct val="80000"/>
              </a:lnSpc>
            </a:pPr>
            <a:r>
              <a:rPr lang="en-US" altLang="zh-CN" sz="1600" b="1"/>
              <a:t>HASH</a:t>
            </a:r>
            <a:r>
              <a:rPr lang="zh-CN" altLang="en-US" sz="1600" b="1"/>
              <a:t>是杂凑载荷</a:t>
            </a:r>
          </a:p>
        </p:txBody>
      </p:sp>
      <p:grpSp>
        <p:nvGrpSpPr>
          <p:cNvPr id="2" name="Group 5"/>
          <p:cNvGrpSpPr>
            <a:grpSpLocks/>
          </p:cNvGrpSpPr>
          <p:nvPr/>
        </p:nvGrpSpPr>
        <p:grpSpPr bwMode="auto">
          <a:xfrm>
            <a:off x="925513" y="1787525"/>
            <a:ext cx="5472112" cy="1079500"/>
            <a:chOff x="295" y="890"/>
            <a:chExt cx="3447" cy="680"/>
          </a:xfrm>
        </p:grpSpPr>
        <p:graphicFrame>
          <p:nvGraphicFramePr>
            <p:cNvPr id="1031" name="Object 6"/>
            <p:cNvGraphicFramePr>
              <a:graphicFrameLocks noChangeAspect="1"/>
            </p:cNvGraphicFramePr>
            <p:nvPr/>
          </p:nvGraphicFramePr>
          <p:xfrm>
            <a:off x="295" y="890"/>
            <a:ext cx="3447" cy="408"/>
          </p:xfrm>
          <a:graphic>
            <a:graphicData uri="http://schemas.openxmlformats.org/presentationml/2006/ole">
              <mc:AlternateContent xmlns:mc="http://schemas.openxmlformats.org/markup-compatibility/2006">
                <mc:Choice xmlns:v="urn:schemas-microsoft-com:vml" Requires="v">
                  <p:oleObj spid="_x0000_s268722" name="Visio" r:id="rId4" imgW="3134563" imgH="391770" progId="Visio.Drawing.11">
                    <p:embed/>
                  </p:oleObj>
                </mc:Choice>
                <mc:Fallback>
                  <p:oleObj name="Visio" r:id="rId4" imgW="3134563" imgH="391770" progId="Visio.Drawing.11">
                    <p:embed/>
                    <p:pic>
                      <p:nvPicPr>
                        <p:cNvPr id="1031"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5" y="890"/>
                          <a:ext cx="3447" cy="4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45" name="Text Box 7"/>
            <p:cNvSpPr txBox="1">
              <a:spLocks noChangeArrowheads="1"/>
            </p:cNvSpPr>
            <p:nvPr/>
          </p:nvSpPr>
          <p:spPr bwMode="auto">
            <a:xfrm>
              <a:off x="340" y="1339"/>
              <a:ext cx="54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bg1"/>
                  </a:solidFill>
                  <a:latin typeface="Times New Roman" panose="02020603050405020304" pitchFamily="18" charset="0"/>
                  <a:ea typeface="宋体" panose="02010600030101010101" pitchFamily="2" charset="-122"/>
                </a:defRPr>
              </a:lvl1pPr>
              <a:lvl2pPr marL="742950" indent="-285750" eaLnBrk="0" hangingPunct="0">
                <a:defRPr>
                  <a:solidFill>
                    <a:schemeClr val="bg1"/>
                  </a:solidFill>
                  <a:latin typeface="Times New Roman" panose="02020603050405020304" pitchFamily="18" charset="0"/>
                  <a:ea typeface="宋体" panose="02010600030101010101" pitchFamily="2" charset="-122"/>
                </a:defRPr>
              </a:lvl2pPr>
              <a:lvl3pPr marL="1143000" indent="-228600" eaLnBrk="0" hangingPunct="0">
                <a:defRPr>
                  <a:solidFill>
                    <a:schemeClr val="bg1"/>
                  </a:solidFill>
                  <a:latin typeface="Times New Roman" panose="02020603050405020304" pitchFamily="18" charset="0"/>
                  <a:ea typeface="宋体" panose="02010600030101010101" pitchFamily="2" charset="-122"/>
                </a:defRPr>
              </a:lvl3pPr>
              <a:lvl4pPr marL="1600200" indent="-228600" eaLnBrk="0" hangingPunct="0">
                <a:defRPr>
                  <a:solidFill>
                    <a:schemeClr val="bg1"/>
                  </a:solidFill>
                  <a:latin typeface="Times New Roman" panose="02020603050405020304" pitchFamily="18" charset="0"/>
                  <a:ea typeface="宋体" panose="02010600030101010101" pitchFamily="2" charset="-122"/>
                </a:defRPr>
              </a:lvl4pPr>
              <a:lvl5pPr marL="2057400" indent="-228600" eaLnBrk="0" hangingPunct="0">
                <a:defRPr>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bg1"/>
                  </a:solidFill>
                  <a:latin typeface="Times New Roman" panose="02020603050405020304" pitchFamily="18" charset="0"/>
                  <a:ea typeface="宋体" panose="02010600030101010101" pitchFamily="2" charset="-122"/>
                </a:defRPr>
              </a:lvl9pPr>
            </a:lstStyle>
            <a:p>
              <a:pPr algn="l" eaLnBrk="1" hangingPunct="1">
                <a:lnSpc>
                  <a:spcPct val="100000"/>
                </a:lnSpc>
                <a:spcBef>
                  <a:spcPct val="50000"/>
                </a:spcBef>
                <a:buClrTx/>
                <a:buSzTx/>
                <a:buFontTx/>
                <a:buNone/>
              </a:pPr>
              <a:r>
                <a:rPr kumimoji="0" lang="en-US" altLang="zh-CN" sz="1800" b="1">
                  <a:solidFill>
                    <a:srgbClr val="000000"/>
                  </a:solidFill>
                  <a:latin typeface="Tahoma" panose="020B0604030504040204" pitchFamily="34" charset="0"/>
                </a:rPr>
                <a:t>HDR</a:t>
              </a:r>
            </a:p>
          </p:txBody>
        </p:sp>
        <p:sp>
          <p:nvSpPr>
            <p:cNvPr id="1046" name="Text Box 8"/>
            <p:cNvSpPr txBox="1">
              <a:spLocks noChangeArrowheads="1"/>
            </p:cNvSpPr>
            <p:nvPr/>
          </p:nvSpPr>
          <p:spPr bwMode="auto">
            <a:xfrm>
              <a:off x="1157" y="1339"/>
              <a:ext cx="40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bg1"/>
                  </a:solidFill>
                  <a:latin typeface="Times New Roman" panose="02020603050405020304" pitchFamily="18" charset="0"/>
                  <a:ea typeface="宋体" panose="02010600030101010101" pitchFamily="2" charset="-122"/>
                </a:defRPr>
              </a:lvl1pPr>
              <a:lvl2pPr marL="742950" indent="-285750" eaLnBrk="0" hangingPunct="0">
                <a:defRPr>
                  <a:solidFill>
                    <a:schemeClr val="bg1"/>
                  </a:solidFill>
                  <a:latin typeface="Times New Roman" panose="02020603050405020304" pitchFamily="18" charset="0"/>
                  <a:ea typeface="宋体" panose="02010600030101010101" pitchFamily="2" charset="-122"/>
                </a:defRPr>
              </a:lvl2pPr>
              <a:lvl3pPr marL="1143000" indent="-228600" eaLnBrk="0" hangingPunct="0">
                <a:defRPr>
                  <a:solidFill>
                    <a:schemeClr val="bg1"/>
                  </a:solidFill>
                  <a:latin typeface="Times New Roman" panose="02020603050405020304" pitchFamily="18" charset="0"/>
                  <a:ea typeface="宋体" panose="02010600030101010101" pitchFamily="2" charset="-122"/>
                </a:defRPr>
              </a:lvl3pPr>
              <a:lvl4pPr marL="1600200" indent="-228600" eaLnBrk="0" hangingPunct="0">
                <a:defRPr>
                  <a:solidFill>
                    <a:schemeClr val="bg1"/>
                  </a:solidFill>
                  <a:latin typeface="Times New Roman" panose="02020603050405020304" pitchFamily="18" charset="0"/>
                  <a:ea typeface="宋体" panose="02010600030101010101" pitchFamily="2" charset="-122"/>
                </a:defRPr>
              </a:lvl4pPr>
              <a:lvl5pPr marL="2057400" indent="-228600" eaLnBrk="0" hangingPunct="0">
                <a:defRPr>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bg1"/>
                  </a:solidFill>
                  <a:latin typeface="Times New Roman" panose="02020603050405020304" pitchFamily="18" charset="0"/>
                  <a:ea typeface="宋体" panose="02010600030101010101" pitchFamily="2" charset="-122"/>
                </a:defRPr>
              </a:lvl9pPr>
            </a:lstStyle>
            <a:p>
              <a:pPr algn="l" eaLnBrk="1" hangingPunct="1">
                <a:lnSpc>
                  <a:spcPct val="100000"/>
                </a:lnSpc>
                <a:spcBef>
                  <a:spcPct val="50000"/>
                </a:spcBef>
                <a:buClrTx/>
                <a:buSzTx/>
                <a:buFontTx/>
                <a:buNone/>
              </a:pPr>
              <a:r>
                <a:rPr kumimoji="0" lang="en-US" altLang="zh-CN" sz="1800" b="1">
                  <a:solidFill>
                    <a:srgbClr val="000000"/>
                  </a:solidFill>
                  <a:latin typeface="Tahoma" panose="020B0604030504040204" pitchFamily="34" charset="0"/>
                </a:rPr>
                <a:t>SA</a:t>
              </a:r>
            </a:p>
          </p:txBody>
        </p:sp>
      </p:grpSp>
      <p:sp>
        <p:nvSpPr>
          <p:cNvPr id="1035" name="Text Box 9"/>
          <p:cNvSpPr txBox="1">
            <a:spLocks noChangeArrowheads="1"/>
          </p:cNvSpPr>
          <p:nvPr/>
        </p:nvSpPr>
        <p:spPr bwMode="auto">
          <a:xfrm>
            <a:off x="1357313" y="1355726"/>
            <a:ext cx="12954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bg1"/>
                </a:solidFill>
                <a:latin typeface="Times New Roman" panose="02020603050405020304" pitchFamily="18" charset="0"/>
                <a:ea typeface="宋体" panose="02010600030101010101" pitchFamily="2" charset="-122"/>
              </a:defRPr>
            </a:lvl1pPr>
            <a:lvl2pPr marL="742950" indent="-285750" eaLnBrk="0" hangingPunct="0">
              <a:defRPr>
                <a:solidFill>
                  <a:schemeClr val="bg1"/>
                </a:solidFill>
                <a:latin typeface="Times New Roman" panose="02020603050405020304" pitchFamily="18" charset="0"/>
                <a:ea typeface="宋体" panose="02010600030101010101" pitchFamily="2" charset="-122"/>
              </a:defRPr>
            </a:lvl2pPr>
            <a:lvl3pPr marL="1143000" indent="-228600" eaLnBrk="0" hangingPunct="0">
              <a:defRPr>
                <a:solidFill>
                  <a:schemeClr val="bg1"/>
                </a:solidFill>
                <a:latin typeface="Times New Roman" panose="02020603050405020304" pitchFamily="18" charset="0"/>
                <a:ea typeface="宋体" panose="02010600030101010101" pitchFamily="2" charset="-122"/>
              </a:defRPr>
            </a:lvl3pPr>
            <a:lvl4pPr marL="1600200" indent="-228600" eaLnBrk="0" hangingPunct="0">
              <a:defRPr>
                <a:solidFill>
                  <a:schemeClr val="bg1"/>
                </a:solidFill>
                <a:latin typeface="Times New Roman" panose="02020603050405020304" pitchFamily="18" charset="0"/>
                <a:ea typeface="宋体" panose="02010600030101010101" pitchFamily="2" charset="-122"/>
              </a:defRPr>
            </a:lvl4pPr>
            <a:lvl5pPr marL="2057400" indent="-228600" eaLnBrk="0" hangingPunct="0">
              <a:defRPr>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bg1"/>
                </a:solidFill>
                <a:latin typeface="Times New Roman" panose="02020603050405020304" pitchFamily="18" charset="0"/>
                <a:ea typeface="宋体" panose="02010600030101010101" pitchFamily="2" charset="-122"/>
              </a:defRPr>
            </a:lvl9pPr>
          </a:lstStyle>
          <a:p>
            <a:pPr algn="l" eaLnBrk="1" hangingPunct="1">
              <a:lnSpc>
                <a:spcPct val="100000"/>
              </a:lnSpc>
              <a:spcBef>
                <a:spcPct val="50000"/>
              </a:spcBef>
              <a:buClrTx/>
              <a:buSzTx/>
              <a:buFontTx/>
              <a:buNone/>
            </a:pPr>
            <a:r>
              <a:rPr kumimoji="0" lang="zh-CN" altLang="en-US" sz="1800">
                <a:solidFill>
                  <a:srgbClr val="000000"/>
                </a:solidFill>
                <a:latin typeface="Tahoma" panose="020B0604030504040204" pitchFamily="34" charset="0"/>
              </a:rPr>
              <a:t>发起者</a:t>
            </a:r>
          </a:p>
        </p:txBody>
      </p:sp>
      <p:sp>
        <p:nvSpPr>
          <p:cNvPr id="1036" name="Text Box 10"/>
          <p:cNvSpPr txBox="1">
            <a:spLocks noChangeArrowheads="1"/>
          </p:cNvSpPr>
          <p:nvPr/>
        </p:nvSpPr>
        <p:spPr bwMode="auto">
          <a:xfrm>
            <a:off x="6253163" y="1355726"/>
            <a:ext cx="122396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bg1"/>
                </a:solidFill>
                <a:latin typeface="Times New Roman" panose="02020603050405020304" pitchFamily="18" charset="0"/>
                <a:ea typeface="宋体" panose="02010600030101010101" pitchFamily="2" charset="-122"/>
              </a:defRPr>
            </a:lvl1pPr>
            <a:lvl2pPr marL="742950" indent="-285750" eaLnBrk="0" hangingPunct="0">
              <a:defRPr>
                <a:solidFill>
                  <a:schemeClr val="bg1"/>
                </a:solidFill>
                <a:latin typeface="Times New Roman" panose="02020603050405020304" pitchFamily="18" charset="0"/>
                <a:ea typeface="宋体" panose="02010600030101010101" pitchFamily="2" charset="-122"/>
              </a:defRPr>
            </a:lvl2pPr>
            <a:lvl3pPr marL="1143000" indent="-228600" eaLnBrk="0" hangingPunct="0">
              <a:defRPr>
                <a:solidFill>
                  <a:schemeClr val="bg1"/>
                </a:solidFill>
                <a:latin typeface="Times New Roman" panose="02020603050405020304" pitchFamily="18" charset="0"/>
                <a:ea typeface="宋体" panose="02010600030101010101" pitchFamily="2" charset="-122"/>
              </a:defRPr>
            </a:lvl3pPr>
            <a:lvl4pPr marL="1600200" indent="-228600" eaLnBrk="0" hangingPunct="0">
              <a:defRPr>
                <a:solidFill>
                  <a:schemeClr val="bg1"/>
                </a:solidFill>
                <a:latin typeface="Times New Roman" panose="02020603050405020304" pitchFamily="18" charset="0"/>
                <a:ea typeface="宋体" panose="02010600030101010101" pitchFamily="2" charset="-122"/>
              </a:defRPr>
            </a:lvl4pPr>
            <a:lvl5pPr marL="2057400" indent="-228600" eaLnBrk="0" hangingPunct="0">
              <a:defRPr>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bg1"/>
                </a:solidFill>
                <a:latin typeface="Times New Roman" panose="02020603050405020304" pitchFamily="18" charset="0"/>
                <a:ea typeface="宋体" panose="02010600030101010101" pitchFamily="2" charset="-122"/>
              </a:defRPr>
            </a:lvl9pPr>
          </a:lstStyle>
          <a:p>
            <a:pPr algn="l" eaLnBrk="1" hangingPunct="1">
              <a:lnSpc>
                <a:spcPct val="100000"/>
              </a:lnSpc>
              <a:spcBef>
                <a:spcPct val="50000"/>
              </a:spcBef>
              <a:buClrTx/>
              <a:buSzTx/>
              <a:buFontTx/>
              <a:buNone/>
            </a:pPr>
            <a:r>
              <a:rPr kumimoji="0" lang="zh-CN" altLang="en-US" sz="1800">
                <a:solidFill>
                  <a:srgbClr val="000000"/>
                </a:solidFill>
                <a:latin typeface="Tahoma" panose="020B0604030504040204" pitchFamily="34" charset="0"/>
              </a:rPr>
              <a:t>响应者</a:t>
            </a:r>
          </a:p>
        </p:txBody>
      </p:sp>
      <p:grpSp>
        <p:nvGrpSpPr>
          <p:cNvPr id="3" name="Group 11"/>
          <p:cNvGrpSpPr>
            <a:grpSpLocks/>
          </p:cNvGrpSpPr>
          <p:nvPr/>
        </p:nvGrpSpPr>
        <p:grpSpPr bwMode="auto">
          <a:xfrm>
            <a:off x="925513" y="2940050"/>
            <a:ext cx="5472112" cy="1085850"/>
            <a:chOff x="295" y="1616"/>
            <a:chExt cx="3447" cy="684"/>
          </a:xfrm>
        </p:grpSpPr>
        <p:sp>
          <p:nvSpPr>
            <p:cNvPr id="1044" name="Text Box 12"/>
            <p:cNvSpPr txBox="1">
              <a:spLocks noChangeArrowheads="1"/>
            </p:cNvSpPr>
            <p:nvPr/>
          </p:nvSpPr>
          <p:spPr bwMode="auto">
            <a:xfrm>
              <a:off x="1156" y="2069"/>
              <a:ext cx="36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bg1"/>
                  </a:solidFill>
                  <a:latin typeface="Times New Roman" panose="02020603050405020304" pitchFamily="18" charset="0"/>
                  <a:ea typeface="宋体" panose="02010600030101010101" pitchFamily="2" charset="-122"/>
                </a:defRPr>
              </a:lvl1pPr>
              <a:lvl2pPr marL="742950" indent="-285750" eaLnBrk="0" hangingPunct="0">
                <a:defRPr>
                  <a:solidFill>
                    <a:schemeClr val="bg1"/>
                  </a:solidFill>
                  <a:latin typeface="Times New Roman" panose="02020603050405020304" pitchFamily="18" charset="0"/>
                  <a:ea typeface="宋体" panose="02010600030101010101" pitchFamily="2" charset="-122"/>
                </a:defRPr>
              </a:lvl2pPr>
              <a:lvl3pPr marL="1143000" indent="-228600" eaLnBrk="0" hangingPunct="0">
                <a:defRPr>
                  <a:solidFill>
                    <a:schemeClr val="bg1"/>
                  </a:solidFill>
                  <a:latin typeface="Times New Roman" panose="02020603050405020304" pitchFamily="18" charset="0"/>
                  <a:ea typeface="宋体" panose="02010600030101010101" pitchFamily="2" charset="-122"/>
                </a:defRPr>
              </a:lvl3pPr>
              <a:lvl4pPr marL="1600200" indent="-228600" eaLnBrk="0" hangingPunct="0">
                <a:defRPr>
                  <a:solidFill>
                    <a:schemeClr val="bg1"/>
                  </a:solidFill>
                  <a:latin typeface="Times New Roman" panose="02020603050405020304" pitchFamily="18" charset="0"/>
                  <a:ea typeface="宋体" panose="02010600030101010101" pitchFamily="2" charset="-122"/>
                </a:defRPr>
              </a:lvl4pPr>
              <a:lvl5pPr marL="2057400" indent="-228600" eaLnBrk="0" hangingPunct="0">
                <a:defRPr>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bg1"/>
                  </a:solidFill>
                  <a:latin typeface="Times New Roman" panose="02020603050405020304" pitchFamily="18" charset="0"/>
                  <a:ea typeface="宋体" panose="02010600030101010101" pitchFamily="2" charset="-122"/>
                </a:defRPr>
              </a:lvl9pPr>
            </a:lstStyle>
            <a:p>
              <a:pPr algn="l" eaLnBrk="1" hangingPunct="1">
                <a:lnSpc>
                  <a:spcPct val="100000"/>
                </a:lnSpc>
                <a:spcBef>
                  <a:spcPct val="50000"/>
                </a:spcBef>
                <a:buClrTx/>
                <a:buSzTx/>
                <a:buFontTx/>
                <a:buNone/>
              </a:pPr>
              <a:r>
                <a:rPr kumimoji="0" lang="en-US" altLang="zh-CN" sz="1800" b="1">
                  <a:solidFill>
                    <a:srgbClr val="000000"/>
                  </a:solidFill>
                  <a:latin typeface="Tahoma" panose="020B0604030504040204" pitchFamily="34" charset="0"/>
                </a:rPr>
                <a:t>KE</a:t>
              </a:r>
            </a:p>
          </p:txBody>
        </p:sp>
        <p:graphicFrame>
          <p:nvGraphicFramePr>
            <p:cNvPr id="1030" name="Object 13"/>
            <p:cNvGraphicFramePr>
              <a:graphicFrameLocks noChangeAspect="1"/>
            </p:cNvGraphicFramePr>
            <p:nvPr/>
          </p:nvGraphicFramePr>
          <p:xfrm>
            <a:off x="295" y="1616"/>
            <a:ext cx="3447" cy="408"/>
          </p:xfrm>
          <a:graphic>
            <a:graphicData uri="http://schemas.openxmlformats.org/presentationml/2006/ole">
              <mc:AlternateContent xmlns:mc="http://schemas.openxmlformats.org/markup-compatibility/2006">
                <mc:Choice xmlns:v="urn:schemas-microsoft-com:vml" Requires="v">
                  <p:oleObj spid="_x0000_s268723" name="Visio" r:id="rId6" imgW="3134563" imgH="391770" progId="Visio.Drawing.11">
                    <p:embed/>
                  </p:oleObj>
                </mc:Choice>
                <mc:Fallback>
                  <p:oleObj name="Visio" r:id="rId6" imgW="3134563" imgH="391770" progId="Visio.Drawing.11">
                    <p:embed/>
                    <p:pic>
                      <p:nvPicPr>
                        <p:cNvPr id="1030" name="Object 1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5" y="1616"/>
                          <a:ext cx="3447" cy="4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aphicFrame>
        <p:nvGraphicFramePr>
          <p:cNvPr id="928782" name="Object 14"/>
          <p:cNvGraphicFramePr>
            <a:graphicFrameLocks noChangeAspect="1"/>
          </p:cNvGraphicFramePr>
          <p:nvPr/>
        </p:nvGraphicFramePr>
        <p:xfrm>
          <a:off x="914400" y="4267200"/>
          <a:ext cx="5399088" cy="647700"/>
        </p:xfrm>
        <a:graphic>
          <a:graphicData uri="http://schemas.openxmlformats.org/presentationml/2006/ole">
            <mc:AlternateContent xmlns:mc="http://schemas.openxmlformats.org/markup-compatibility/2006">
              <mc:Choice xmlns:v="urn:schemas-microsoft-com:vml" Requires="v">
                <p:oleObj spid="_x0000_s268724" name="Visio" r:id="rId8" imgW="3134563" imgH="391770" progId="Visio.Drawing.11">
                  <p:embed/>
                </p:oleObj>
              </mc:Choice>
              <mc:Fallback>
                <p:oleObj name="Visio" r:id="rId8" imgW="3134563" imgH="391770" progId="Visio.Drawing.11">
                  <p:embed/>
                  <p:pic>
                    <p:nvPicPr>
                      <p:cNvPr id="928782" name="Object 1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14400" y="4267200"/>
                        <a:ext cx="5399088" cy="647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28783" name="Object 15"/>
          <p:cNvGraphicFramePr>
            <a:graphicFrameLocks noChangeAspect="1"/>
          </p:cNvGraphicFramePr>
          <p:nvPr/>
        </p:nvGraphicFramePr>
        <p:xfrm>
          <a:off x="3300413" y="2363789"/>
          <a:ext cx="5795962" cy="676275"/>
        </p:xfrm>
        <a:graphic>
          <a:graphicData uri="http://schemas.openxmlformats.org/presentationml/2006/ole">
            <mc:AlternateContent xmlns:mc="http://schemas.openxmlformats.org/markup-compatibility/2006">
              <mc:Choice xmlns:v="urn:schemas-microsoft-com:vml" Requires="v">
                <p:oleObj spid="_x0000_s268725" name="Visio" r:id="rId10" imgW="3197962" imgH="391770" progId="Visio.Drawing.11">
                  <p:embed/>
                </p:oleObj>
              </mc:Choice>
              <mc:Fallback>
                <p:oleObj name="Visio" r:id="rId10" imgW="3197962" imgH="391770" progId="Visio.Drawing.11">
                  <p:embed/>
                  <p:pic>
                    <p:nvPicPr>
                      <p:cNvPr id="928783" name="Object 1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300413" y="2363789"/>
                        <a:ext cx="5795962" cy="676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28784" name="Object 16"/>
          <p:cNvGraphicFramePr>
            <a:graphicFrameLocks noChangeAspect="1"/>
          </p:cNvGraphicFramePr>
          <p:nvPr/>
        </p:nvGraphicFramePr>
        <p:xfrm>
          <a:off x="3516313" y="4811714"/>
          <a:ext cx="5905500" cy="669925"/>
        </p:xfrm>
        <a:graphic>
          <a:graphicData uri="http://schemas.openxmlformats.org/presentationml/2006/ole">
            <mc:AlternateContent xmlns:mc="http://schemas.openxmlformats.org/markup-compatibility/2006">
              <mc:Choice xmlns:v="urn:schemas-microsoft-com:vml" Requires="v">
                <p:oleObj spid="_x0000_s268726" name="Visio" r:id="rId12" imgW="3449930" imgH="391770" progId="Visio.Drawing.11">
                  <p:embed/>
                </p:oleObj>
              </mc:Choice>
              <mc:Fallback>
                <p:oleObj name="Visio" r:id="rId12" imgW="3449930" imgH="391770" progId="Visio.Drawing.11">
                  <p:embed/>
                  <p:pic>
                    <p:nvPicPr>
                      <p:cNvPr id="928784" name="Object 16"/>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516313" y="4811714"/>
                        <a:ext cx="5905500" cy="669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28785" name="Object 17"/>
          <p:cNvGraphicFramePr>
            <a:graphicFrameLocks noChangeAspect="1"/>
          </p:cNvGraphicFramePr>
          <p:nvPr/>
        </p:nvGraphicFramePr>
        <p:xfrm>
          <a:off x="3627438" y="3516313"/>
          <a:ext cx="5649912" cy="647700"/>
        </p:xfrm>
        <a:graphic>
          <a:graphicData uri="http://schemas.openxmlformats.org/presentationml/2006/ole">
            <mc:AlternateContent xmlns:mc="http://schemas.openxmlformats.org/markup-compatibility/2006">
              <mc:Choice xmlns:v="urn:schemas-microsoft-com:vml" Requires="v">
                <p:oleObj spid="_x0000_s268727" name="Visio" r:id="rId14" imgW="3449930" imgH="391770" progId="Visio.Drawing.11">
                  <p:embed/>
                </p:oleObj>
              </mc:Choice>
              <mc:Fallback>
                <p:oleObj name="Visio" r:id="rId14" imgW="3449930" imgH="391770" progId="Visio.Drawing.11">
                  <p:embed/>
                  <p:pic>
                    <p:nvPicPr>
                      <p:cNvPr id="928785" name="Object 17"/>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627438" y="3516313"/>
                        <a:ext cx="5649912" cy="647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4" name="Group 18"/>
          <p:cNvGrpSpPr>
            <a:grpSpLocks/>
          </p:cNvGrpSpPr>
          <p:nvPr/>
        </p:nvGrpSpPr>
        <p:grpSpPr bwMode="auto">
          <a:xfrm>
            <a:off x="5334001" y="1066800"/>
            <a:ext cx="3097213" cy="1657350"/>
            <a:chOff x="3061" y="436"/>
            <a:chExt cx="1951" cy="1044"/>
          </a:xfrm>
        </p:grpSpPr>
        <p:sp>
          <p:nvSpPr>
            <p:cNvPr id="1042" name="AutoShape 19"/>
            <p:cNvSpPr>
              <a:spLocks/>
            </p:cNvSpPr>
            <p:nvPr/>
          </p:nvSpPr>
          <p:spPr bwMode="auto">
            <a:xfrm>
              <a:off x="3061" y="1117"/>
              <a:ext cx="46" cy="363"/>
            </a:xfrm>
            <a:prstGeom prst="rightBrace">
              <a:avLst>
                <a:gd name="adj1" fmla="val 65761"/>
                <a:gd name="adj2" fmla="val 50000"/>
              </a:avLst>
            </a:prstGeom>
            <a:solidFill>
              <a:srgbClr val="FF9900"/>
            </a:solidFill>
            <a:ln w="9525">
              <a:solidFill>
                <a:srgbClr val="0000FF"/>
              </a:solidFill>
              <a:round/>
              <a:headEnd/>
              <a:tailEnd/>
            </a:ln>
          </p:spPr>
          <p:txBody>
            <a:bodyPr wrap="none" anchor="ctr"/>
            <a:lstStyle>
              <a:lvl1pPr eaLnBrk="0" hangingPunct="0">
                <a:defRPr>
                  <a:solidFill>
                    <a:schemeClr val="bg1"/>
                  </a:solidFill>
                  <a:latin typeface="Times New Roman" panose="02020603050405020304" pitchFamily="18" charset="0"/>
                  <a:ea typeface="宋体" panose="02010600030101010101" pitchFamily="2" charset="-122"/>
                </a:defRPr>
              </a:lvl1pPr>
              <a:lvl2pPr marL="742950" indent="-285750" eaLnBrk="0" hangingPunct="0">
                <a:defRPr>
                  <a:solidFill>
                    <a:schemeClr val="bg1"/>
                  </a:solidFill>
                  <a:latin typeface="Times New Roman" panose="02020603050405020304" pitchFamily="18" charset="0"/>
                  <a:ea typeface="宋体" panose="02010600030101010101" pitchFamily="2" charset="-122"/>
                </a:defRPr>
              </a:lvl2pPr>
              <a:lvl3pPr marL="1143000" indent="-228600" eaLnBrk="0" hangingPunct="0">
                <a:defRPr>
                  <a:solidFill>
                    <a:schemeClr val="bg1"/>
                  </a:solidFill>
                  <a:latin typeface="Times New Roman" panose="02020603050405020304" pitchFamily="18" charset="0"/>
                  <a:ea typeface="宋体" panose="02010600030101010101" pitchFamily="2" charset="-122"/>
                </a:defRPr>
              </a:lvl3pPr>
              <a:lvl4pPr marL="1600200" indent="-228600" eaLnBrk="0" hangingPunct="0">
                <a:defRPr>
                  <a:solidFill>
                    <a:schemeClr val="bg1"/>
                  </a:solidFill>
                  <a:latin typeface="Times New Roman" panose="02020603050405020304" pitchFamily="18" charset="0"/>
                  <a:ea typeface="宋体" panose="02010600030101010101" pitchFamily="2" charset="-122"/>
                </a:defRPr>
              </a:lvl4pPr>
              <a:lvl5pPr marL="2057400" indent="-228600" eaLnBrk="0" hangingPunct="0">
                <a:defRPr>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bg1"/>
                  </a:solidFill>
                  <a:latin typeface="Times New Roman" panose="02020603050405020304" pitchFamily="18" charset="0"/>
                  <a:ea typeface="宋体" panose="02010600030101010101" pitchFamily="2" charset="-122"/>
                </a:defRPr>
              </a:lvl9pPr>
            </a:lstStyle>
            <a:p>
              <a:pPr algn="l" eaLnBrk="1" hangingPunct="1">
                <a:lnSpc>
                  <a:spcPct val="100000"/>
                </a:lnSpc>
                <a:spcBef>
                  <a:spcPct val="0"/>
                </a:spcBef>
                <a:buClrTx/>
                <a:buSzTx/>
                <a:buFontTx/>
                <a:buNone/>
              </a:pPr>
              <a:endParaRPr kumimoji="0" lang="zh-CN" altLang="en-US" sz="1800">
                <a:solidFill>
                  <a:srgbClr val="000000"/>
                </a:solidFill>
              </a:endParaRPr>
            </a:p>
          </p:txBody>
        </p:sp>
        <p:sp>
          <p:nvSpPr>
            <p:cNvPr id="1043" name="AutoShape 20"/>
            <p:cNvSpPr>
              <a:spLocks noChangeArrowheads="1"/>
            </p:cNvSpPr>
            <p:nvPr/>
          </p:nvSpPr>
          <p:spPr bwMode="auto">
            <a:xfrm>
              <a:off x="3334" y="436"/>
              <a:ext cx="1678" cy="771"/>
            </a:xfrm>
            <a:prstGeom prst="wedgeRectCallout">
              <a:avLst>
                <a:gd name="adj1" fmla="val -59477"/>
                <a:gd name="adj2" fmla="val 65824"/>
              </a:avLst>
            </a:prstGeom>
            <a:solidFill>
              <a:srgbClr val="FF9900"/>
            </a:solidFill>
            <a:ln w="9525">
              <a:solidFill>
                <a:srgbClr val="0000FF"/>
              </a:solidFill>
              <a:miter lim="800000"/>
              <a:headEnd/>
              <a:tailEnd/>
            </a:ln>
          </p:spPr>
          <p:txBody>
            <a:bodyPr/>
            <a:lstStyle>
              <a:lvl1pPr eaLnBrk="0" hangingPunct="0">
                <a:defRPr>
                  <a:solidFill>
                    <a:schemeClr val="bg1"/>
                  </a:solidFill>
                  <a:latin typeface="Times New Roman" panose="02020603050405020304" pitchFamily="18" charset="0"/>
                  <a:ea typeface="宋体" panose="02010600030101010101" pitchFamily="2" charset="-122"/>
                </a:defRPr>
              </a:lvl1pPr>
              <a:lvl2pPr marL="742950" indent="-285750" eaLnBrk="0" hangingPunct="0">
                <a:defRPr>
                  <a:solidFill>
                    <a:schemeClr val="bg1"/>
                  </a:solidFill>
                  <a:latin typeface="Times New Roman" panose="02020603050405020304" pitchFamily="18" charset="0"/>
                  <a:ea typeface="宋体" panose="02010600030101010101" pitchFamily="2" charset="-122"/>
                </a:defRPr>
              </a:lvl2pPr>
              <a:lvl3pPr marL="1143000" indent="-228600" eaLnBrk="0" hangingPunct="0">
                <a:defRPr>
                  <a:solidFill>
                    <a:schemeClr val="bg1"/>
                  </a:solidFill>
                  <a:latin typeface="Times New Roman" panose="02020603050405020304" pitchFamily="18" charset="0"/>
                  <a:ea typeface="宋体" panose="02010600030101010101" pitchFamily="2" charset="-122"/>
                </a:defRPr>
              </a:lvl3pPr>
              <a:lvl4pPr marL="1600200" indent="-228600" eaLnBrk="0" hangingPunct="0">
                <a:defRPr>
                  <a:solidFill>
                    <a:schemeClr val="bg1"/>
                  </a:solidFill>
                  <a:latin typeface="Times New Roman" panose="02020603050405020304" pitchFamily="18" charset="0"/>
                  <a:ea typeface="宋体" panose="02010600030101010101" pitchFamily="2" charset="-122"/>
                </a:defRPr>
              </a:lvl4pPr>
              <a:lvl5pPr marL="2057400" indent="-228600" eaLnBrk="0" hangingPunct="0">
                <a:defRPr>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bg1"/>
                  </a:solidFill>
                  <a:latin typeface="Times New Roman" panose="02020603050405020304" pitchFamily="18" charset="0"/>
                  <a:ea typeface="宋体" panose="02010600030101010101" pitchFamily="2" charset="-122"/>
                </a:defRPr>
              </a:lvl9pPr>
            </a:lstStyle>
            <a:p>
              <a:pPr algn="l" eaLnBrk="1" hangingPunct="1">
                <a:lnSpc>
                  <a:spcPct val="100000"/>
                </a:lnSpc>
                <a:spcBef>
                  <a:spcPct val="0"/>
                </a:spcBef>
                <a:buClrTx/>
                <a:buSzTx/>
                <a:buFontTx/>
                <a:buNone/>
              </a:pPr>
              <a:r>
                <a:rPr kumimoji="0" lang="zh-CN" altLang="en-US" sz="1600">
                  <a:solidFill>
                    <a:srgbClr val="000000"/>
                  </a:solidFill>
                  <a:latin typeface="Tahoma" panose="020B0604030504040204" pitchFamily="34" charset="0"/>
                </a:rPr>
                <a:t>协商了</a:t>
              </a:r>
              <a:r>
                <a:rPr kumimoji="0" lang="en-US" altLang="zh-CN" sz="1600">
                  <a:solidFill>
                    <a:srgbClr val="000000"/>
                  </a:solidFill>
                  <a:latin typeface="Tahoma" panose="020B0604030504040204" pitchFamily="34" charset="0"/>
                </a:rPr>
                <a:t>CKY-I,CKY-R</a:t>
              </a:r>
              <a:r>
                <a:rPr kumimoji="0" lang="zh-CN" altLang="en-US" sz="1600">
                  <a:solidFill>
                    <a:srgbClr val="000000"/>
                  </a:solidFill>
                  <a:latin typeface="Tahoma" panose="020B0604030504040204" pitchFamily="34" charset="0"/>
                </a:rPr>
                <a:t>；</a:t>
              </a:r>
              <a:r>
                <a:rPr kumimoji="0" lang="en-US" altLang="zh-CN" sz="1600">
                  <a:solidFill>
                    <a:srgbClr val="000000"/>
                  </a:solidFill>
                  <a:latin typeface="Tahoma" panose="020B0604030504040204" pitchFamily="34" charset="0"/>
                </a:rPr>
                <a:t>SA</a:t>
              </a:r>
              <a:r>
                <a:rPr kumimoji="0" lang="zh-CN" altLang="en-US" sz="1600">
                  <a:solidFill>
                    <a:srgbClr val="000000"/>
                  </a:solidFill>
                  <a:latin typeface="Tahoma" panose="020B0604030504040204" pitchFamily="34" charset="0"/>
                </a:rPr>
                <a:t>带有一个或多个建议载荷、变换载荷，确定了加密、认证算法等</a:t>
              </a:r>
            </a:p>
          </p:txBody>
        </p:sp>
      </p:grpSp>
      <p:grpSp>
        <p:nvGrpSpPr>
          <p:cNvPr id="5" name="Group 24"/>
          <p:cNvGrpSpPr>
            <a:grpSpLocks/>
          </p:cNvGrpSpPr>
          <p:nvPr/>
        </p:nvGrpSpPr>
        <p:grpSpPr bwMode="auto">
          <a:xfrm>
            <a:off x="2881314" y="3155951"/>
            <a:ext cx="6948487" cy="2811463"/>
            <a:chOff x="1479" y="1988"/>
            <a:chExt cx="4377" cy="1771"/>
          </a:xfrm>
        </p:grpSpPr>
        <p:sp>
          <p:nvSpPr>
            <p:cNvPr id="1040" name="AutoShape 22"/>
            <p:cNvSpPr>
              <a:spLocks/>
            </p:cNvSpPr>
            <p:nvPr/>
          </p:nvSpPr>
          <p:spPr bwMode="auto">
            <a:xfrm>
              <a:off x="3109" y="1988"/>
              <a:ext cx="46" cy="363"/>
            </a:xfrm>
            <a:prstGeom prst="rightBrace">
              <a:avLst>
                <a:gd name="adj1" fmla="val 65761"/>
                <a:gd name="adj2" fmla="val 50000"/>
              </a:avLst>
            </a:pr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bg1"/>
                  </a:solidFill>
                  <a:latin typeface="Times New Roman" panose="02020603050405020304" pitchFamily="18" charset="0"/>
                  <a:ea typeface="宋体" panose="02010600030101010101" pitchFamily="2" charset="-122"/>
                </a:defRPr>
              </a:lvl1pPr>
              <a:lvl2pPr marL="742950" indent="-285750" eaLnBrk="0" hangingPunct="0">
                <a:defRPr>
                  <a:solidFill>
                    <a:schemeClr val="bg1"/>
                  </a:solidFill>
                  <a:latin typeface="Times New Roman" panose="02020603050405020304" pitchFamily="18" charset="0"/>
                  <a:ea typeface="宋体" panose="02010600030101010101" pitchFamily="2" charset="-122"/>
                </a:defRPr>
              </a:lvl2pPr>
              <a:lvl3pPr marL="1143000" indent="-228600" eaLnBrk="0" hangingPunct="0">
                <a:defRPr>
                  <a:solidFill>
                    <a:schemeClr val="bg1"/>
                  </a:solidFill>
                  <a:latin typeface="Times New Roman" panose="02020603050405020304" pitchFamily="18" charset="0"/>
                  <a:ea typeface="宋体" panose="02010600030101010101" pitchFamily="2" charset="-122"/>
                </a:defRPr>
              </a:lvl3pPr>
              <a:lvl4pPr marL="1600200" indent="-228600" eaLnBrk="0" hangingPunct="0">
                <a:defRPr>
                  <a:solidFill>
                    <a:schemeClr val="bg1"/>
                  </a:solidFill>
                  <a:latin typeface="Times New Roman" panose="02020603050405020304" pitchFamily="18" charset="0"/>
                  <a:ea typeface="宋体" panose="02010600030101010101" pitchFamily="2" charset="-122"/>
                </a:defRPr>
              </a:lvl4pPr>
              <a:lvl5pPr marL="2057400" indent="-228600" eaLnBrk="0" hangingPunct="0">
                <a:defRPr>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bg1"/>
                  </a:solidFill>
                  <a:latin typeface="Times New Roman" panose="02020603050405020304" pitchFamily="18" charset="0"/>
                  <a:ea typeface="宋体" panose="02010600030101010101" pitchFamily="2" charset="-122"/>
                </a:defRPr>
              </a:lvl9pPr>
            </a:lstStyle>
            <a:p>
              <a:pPr algn="l" eaLnBrk="1" hangingPunct="1">
                <a:lnSpc>
                  <a:spcPct val="100000"/>
                </a:lnSpc>
                <a:spcBef>
                  <a:spcPct val="0"/>
                </a:spcBef>
                <a:buClrTx/>
                <a:buSzTx/>
                <a:buFontTx/>
                <a:buNone/>
              </a:pPr>
              <a:endParaRPr kumimoji="0" lang="zh-CN" altLang="en-US" sz="1800">
                <a:solidFill>
                  <a:srgbClr val="000000"/>
                </a:solidFill>
              </a:endParaRPr>
            </a:p>
          </p:txBody>
        </p:sp>
        <p:sp>
          <p:nvSpPr>
            <p:cNvPr id="1041" name="AutoShape 23"/>
            <p:cNvSpPr>
              <a:spLocks noChangeArrowheads="1"/>
            </p:cNvSpPr>
            <p:nvPr/>
          </p:nvSpPr>
          <p:spPr bwMode="auto">
            <a:xfrm>
              <a:off x="1479" y="2880"/>
              <a:ext cx="4377" cy="879"/>
            </a:xfrm>
            <a:prstGeom prst="wedgeRectCallout">
              <a:avLst>
                <a:gd name="adj1" fmla="val -10884"/>
                <a:gd name="adj2" fmla="val -126792"/>
              </a:avLst>
            </a:prstGeom>
            <a:solidFill>
              <a:srgbClr val="FFCC00"/>
            </a:solidFill>
            <a:ln w="9525">
              <a:solidFill>
                <a:srgbClr val="0000FF"/>
              </a:solidFill>
              <a:miter lim="800000"/>
              <a:headEnd/>
              <a:tailEnd/>
            </a:ln>
          </p:spPr>
          <p:txBody>
            <a:bodyPr/>
            <a:lstStyle>
              <a:lvl1pPr eaLnBrk="0" hangingPunct="0">
                <a:defRPr>
                  <a:solidFill>
                    <a:schemeClr val="bg1"/>
                  </a:solidFill>
                  <a:latin typeface="Times New Roman" panose="02020603050405020304" pitchFamily="18" charset="0"/>
                  <a:ea typeface="宋体" panose="02010600030101010101" pitchFamily="2" charset="-122"/>
                </a:defRPr>
              </a:lvl1pPr>
              <a:lvl2pPr marL="742950" indent="-285750" eaLnBrk="0" hangingPunct="0">
                <a:defRPr>
                  <a:solidFill>
                    <a:schemeClr val="bg1"/>
                  </a:solidFill>
                  <a:latin typeface="Times New Roman" panose="02020603050405020304" pitchFamily="18" charset="0"/>
                  <a:ea typeface="宋体" panose="02010600030101010101" pitchFamily="2" charset="-122"/>
                </a:defRPr>
              </a:lvl2pPr>
              <a:lvl3pPr marL="1143000" indent="-228600" eaLnBrk="0" hangingPunct="0">
                <a:defRPr>
                  <a:solidFill>
                    <a:schemeClr val="bg1"/>
                  </a:solidFill>
                  <a:latin typeface="Times New Roman" panose="02020603050405020304" pitchFamily="18" charset="0"/>
                  <a:ea typeface="宋体" panose="02010600030101010101" pitchFamily="2" charset="-122"/>
                </a:defRPr>
              </a:lvl3pPr>
              <a:lvl4pPr marL="1600200" indent="-228600" eaLnBrk="0" hangingPunct="0">
                <a:defRPr>
                  <a:solidFill>
                    <a:schemeClr val="bg1"/>
                  </a:solidFill>
                  <a:latin typeface="Times New Roman" panose="02020603050405020304" pitchFamily="18" charset="0"/>
                  <a:ea typeface="宋体" panose="02010600030101010101" pitchFamily="2" charset="-122"/>
                </a:defRPr>
              </a:lvl4pPr>
              <a:lvl5pPr marL="2057400" indent="-228600" eaLnBrk="0" hangingPunct="0">
                <a:defRPr>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bg1"/>
                  </a:solidFill>
                  <a:latin typeface="Times New Roman" panose="02020603050405020304" pitchFamily="18" charset="0"/>
                  <a:ea typeface="宋体" panose="02010600030101010101" pitchFamily="2" charset="-122"/>
                </a:defRPr>
              </a:lvl9pPr>
            </a:lstStyle>
            <a:p>
              <a:pPr algn="l" eaLnBrk="1" hangingPunct="1">
                <a:lnSpc>
                  <a:spcPct val="100000"/>
                </a:lnSpc>
                <a:spcBef>
                  <a:spcPct val="0"/>
                </a:spcBef>
                <a:buClrTx/>
                <a:buSzTx/>
                <a:buFontTx/>
                <a:buNone/>
              </a:pPr>
              <a:r>
                <a:rPr kumimoji="0" lang="zh-CN" altLang="en-US" sz="1400" dirty="0">
                  <a:solidFill>
                    <a:srgbClr val="000000"/>
                  </a:solidFill>
                  <a:latin typeface="Tahoma" panose="020B0604030504040204" pitchFamily="34" charset="0"/>
                </a:rPr>
                <a:t>交换了</a:t>
              </a:r>
              <a:r>
                <a:rPr kumimoji="0" lang="en-US" altLang="zh-CN" sz="1400" b="1" dirty="0" err="1">
                  <a:solidFill>
                    <a:srgbClr val="000000"/>
                  </a:solidFill>
                  <a:latin typeface="Tahoma" panose="020B0604030504040204" pitchFamily="34" charset="0"/>
                </a:rPr>
                <a:t>g</a:t>
              </a:r>
              <a:r>
                <a:rPr kumimoji="0" lang="en-US" altLang="zh-CN" sz="1400" b="1" baseline="30000" dirty="0" err="1">
                  <a:solidFill>
                    <a:srgbClr val="000000"/>
                  </a:solidFill>
                  <a:latin typeface="Tahoma" panose="020B0604030504040204" pitchFamily="34" charset="0"/>
                </a:rPr>
                <a:t>i</a:t>
              </a:r>
              <a:r>
                <a:rPr kumimoji="0" lang="zh-CN" altLang="en-US" sz="1400" b="1" dirty="0">
                  <a:solidFill>
                    <a:srgbClr val="000000"/>
                  </a:solidFill>
                  <a:latin typeface="Tahoma" panose="020B0604030504040204" pitchFamily="34" charset="0"/>
                </a:rPr>
                <a:t>， </a:t>
              </a:r>
              <a:r>
                <a:rPr kumimoji="0" lang="en-US" altLang="zh-CN" sz="1400" b="1" dirty="0">
                  <a:solidFill>
                    <a:srgbClr val="000000"/>
                  </a:solidFill>
                  <a:latin typeface="Tahoma" panose="020B0604030504040204" pitchFamily="34" charset="0"/>
                </a:rPr>
                <a:t>g</a:t>
              </a:r>
              <a:r>
                <a:rPr kumimoji="0" lang="en-US" altLang="zh-CN" sz="1400" b="1" baseline="30000" dirty="0">
                  <a:solidFill>
                    <a:srgbClr val="000000"/>
                  </a:solidFill>
                  <a:latin typeface="Tahoma" panose="020B0604030504040204" pitchFamily="34" charset="0"/>
                </a:rPr>
                <a:t>r</a:t>
              </a:r>
              <a:r>
                <a:rPr kumimoji="0" lang="zh-CN" altLang="en-US" sz="1400" b="1" dirty="0">
                  <a:solidFill>
                    <a:srgbClr val="000000"/>
                  </a:solidFill>
                  <a:latin typeface="Tahoma" panose="020B0604030504040204" pitchFamily="34" charset="0"/>
                </a:rPr>
                <a:t>和</a:t>
              </a:r>
              <a:r>
                <a:rPr kumimoji="0" lang="en-US" altLang="zh-CN" sz="1400" b="1" dirty="0" err="1">
                  <a:solidFill>
                    <a:srgbClr val="000000"/>
                  </a:solidFill>
                  <a:latin typeface="Tahoma" panose="020B0604030504040204" pitchFamily="34" charset="0"/>
                </a:rPr>
                <a:t>Ni,Nr</a:t>
              </a:r>
              <a:r>
                <a:rPr kumimoji="0" lang="en-US" altLang="zh-CN" sz="1400" b="1" dirty="0">
                  <a:solidFill>
                    <a:srgbClr val="000000"/>
                  </a:solidFill>
                  <a:latin typeface="Tahoma" panose="020B0604030504040204" pitchFamily="34" charset="0"/>
                </a:rPr>
                <a:t>,</a:t>
              </a:r>
              <a:r>
                <a:rPr kumimoji="0" lang="zh-CN" altLang="en-US" sz="1400" b="1" dirty="0">
                  <a:solidFill>
                    <a:srgbClr val="000000"/>
                  </a:solidFill>
                  <a:latin typeface="Tahoma" panose="020B0604030504040204" pitchFamily="34" charset="0"/>
                </a:rPr>
                <a:t>生成密钥：</a:t>
              </a:r>
            </a:p>
            <a:p>
              <a:pPr algn="l" eaLnBrk="1" hangingPunct="1">
                <a:lnSpc>
                  <a:spcPct val="100000"/>
                </a:lnSpc>
                <a:spcBef>
                  <a:spcPct val="0"/>
                </a:spcBef>
                <a:buClrTx/>
                <a:buSzTx/>
                <a:buFontTx/>
                <a:buNone/>
              </a:pPr>
              <a:r>
                <a:rPr kumimoji="0" lang="tr-TR" altLang="zh-CN" sz="1400" b="1" dirty="0">
                  <a:solidFill>
                    <a:srgbClr val="000000"/>
                  </a:solidFill>
                  <a:latin typeface="Tahoma" panose="020B0604030504040204" pitchFamily="34" charset="0"/>
                </a:rPr>
                <a:t>SKEYID=PRF(preshared key, Ni|Nr)</a:t>
              </a:r>
              <a:endParaRPr kumimoji="0" lang="en-US" altLang="zh-CN" sz="1400" b="1" dirty="0">
                <a:solidFill>
                  <a:srgbClr val="000000"/>
                </a:solidFill>
                <a:latin typeface="Tahoma" panose="020B0604030504040204" pitchFamily="34" charset="0"/>
              </a:endParaRPr>
            </a:p>
            <a:p>
              <a:pPr algn="l" eaLnBrk="1" hangingPunct="1">
                <a:lnSpc>
                  <a:spcPct val="100000"/>
                </a:lnSpc>
                <a:spcBef>
                  <a:spcPct val="0"/>
                </a:spcBef>
                <a:buClrTx/>
                <a:buSzTx/>
                <a:buFontTx/>
                <a:buNone/>
              </a:pPr>
              <a:r>
                <a:rPr kumimoji="0" lang="tr-TR" altLang="zh-CN" sz="1400" b="1" dirty="0">
                  <a:solidFill>
                    <a:srgbClr val="000000"/>
                  </a:solidFill>
                  <a:latin typeface="Tahoma" panose="020B0604030504040204" pitchFamily="34" charset="0"/>
                </a:rPr>
                <a:t>SKEYID_d =PRF(SKEYID, g</a:t>
              </a:r>
              <a:r>
                <a:rPr kumimoji="0" lang="en-US" altLang="zh-CN" sz="1400" b="1" baseline="30000" dirty="0" err="1">
                  <a:solidFill>
                    <a:srgbClr val="000000"/>
                  </a:solidFill>
                  <a:latin typeface="Tahoma" panose="020B0604030504040204" pitchFamily="34" charset="0"/>
                </a:rPr>
                <a:t>ir</a:t>
              </a:r>
              <a:r>
                <a:rPr kumimoji="0" lang="tr-TR" altLang="zh-CN" sz="1400" b="1" dirty="0">
                  <a:solidFill>
                    <a:srgbClr val="000000"/>
                  </a:solidFill>
                  <a:latin typeface="Tahoma" panose="020B0604030504040204" pitchFamily="34" charset="0"/>
                </a:rPr>
                <a:t>|CKY-i|CKY-r|0)</a:t>
              </a:r>
            </a:p>
            <a:p>
              <a:pPr algn="l" eaLnBrk="1" hangingPunct="1">
                <a:lnSpc>
                  <a:spcPct val="100000"/>
                </a:lnSpc>
                <a:spcBef>
                  <a:spcPct val="0"/>
                </a:spcBef>
                <a:buClrTx/>
                <a:buSzTx/>
                <a:buFontTx/>
                <a:buNone/>
              </a:pPr>
              <a:r>
                <a:rPr kumimoji="0" lang="en-US" altLang="zh-CN" sz="1400" b="1" dirty="0" err="1">
                  <a:solidFill>
                    <a:srgbClr val="000000"/>
                  </a:solidFill>
                  <a:latin typeface="Tahoma" panose="020B0604030504040204" pitchFamily="34" charset="0"/>
                </a:rPr>
                <a:t>SKEYID_a</a:t>
              </a:r>
              <a:r>
                <a:rPr kumimoji="0" lang="en-US" altLang="zh-CN" sz="1400" b="1" dirty="0">
                  <a:solidFill>
                    <a:srgbClr val="000000"/>
                  </a:solidFill>
                  <a:latin typeface="Tahoma" panose="020B0604030504040204" pitchFamily="34" charset="0"/>
                </a:rPr>
                <a:t> =PRF(SKEYID, SKEYID_d|g</a:t>
              </a:r>
              <a:r>
                <a:rPr kumimoji="0" lang="en-US" altLang="zh-CN" sz="1400" b="1" baseline="30000" dirty="0">
                  <a:solidFill>
                    <a:srgbClr val="000000"/>
                  </a:solidFill>
                  <a:latin typeface="Tahoma" panose="020B0604030504040204" pitchFamily="34" charset="0"/>
                </a:rPr>
                <a:t>ir</a:t>
              </a:r>
              <a:r>
                <a:rPr kumimoji="0" lang="en-US" altLang="zh-CN" sz="1400" b="1" dirty="0">
                  <a:solidFill>
                    <a:srgbClr val="000000"/>
                  </a:solidFill>
                  <a:latin typeface="Tahoma" panose="020B0604030504040204" pitchFamily="34" charset="0"/>
                </a:rPr>
                <a:t>|CKY-I|CKY-R|1)</a:t>
              </a:r>
            </a:p>
            <a:p>
              <a:pPr algn="l" eaLnBrk="1" hangingPunct="1">
                <a:lnSpc>
                  <a:spcPct val="100000"/>
                </a:lnSpc>
                <a:spcBef>
                  <a:spcPct val="0"/>
                </a:spcBef>
                <a:buClrTx/>
                <a:buSzTx/>
                <a:buFontTx/>
                <a:buNone/>
              </a:pPr>
              <a:r>
                <a:rPr kumimoji="0" lang="en-US" altLang="zh-CN" sz="1400" b="1" dirty="0" err="1">
                  <a:solidFill>
                    <a:srgbClr val="000000"/>
                  </a:solidFill>
                  <a:latin typeface="Tahoma" panose="020B0604030504040204" pitchFamily="34" charset="0"/>
                </a:rPr>
                <a:t>SKEYID_e</a:t>
              </a:r>
              <a:r>
                <a:rPr kumimoji="0" lang="en-US" altLang="zh-CN" sz="1400" b="1" dirty="0">
                  <a:solidFill>
                    <a:srgbClr val="000000"/>
                  </a:solidFill>
                  <a:latin typeface="Tahoma" panose="020B0604030504040204" pitchFamily="34" charset="0"/>
                </a:rPr>
                <a:t> = PRF(SKEYID, SKEYID_a|g</a:t>
              </a:r>
              <a:r>
                <a:rPr kumimoji="0" lang="en-US" altLang="zh-CN" sz="1400" b="1" baseline="30000" dirty="0">
                  <a:solidFill>
                    <a:srgbClr val="000000"/>
                  </a:solidFill>
                  <a:latin typeface="Tahoma" panose="020B0604030504040204" pitchFamily="34" charset="0"/>
                </a:rPr>
                <a:t>ir</a:t>
              </a:r>
              <a:r>
                <a:rPr kumimoji="0" lang="en-US" altLang="zh-CN" sz="1400" b="1" dirty="0">
                  <a:solidFill>
                    <a:srgbClr val="000000"/>
                  </a:solidFill>
                  <a:latin typeface="Tahoma" panose="020B0604030504040204" pitchFamily="34" charset="0"/>
                </a:rPr>
                <a:t>|CKY-I|CKY-R|2</a:t>
              </a:r>
              <a:r>
                <a:rPr kumimoji="0" lang="en-US" altLang="zh-CN" sz="1400" dirty="0">
                  <a:solidFill>
                    <a:srgbClr val="000000"/>
                  </a:solidFill>
                  <a:latin typeface="Tahoma" panose="020B0604030504040204" pitchFamily="34" charset="0"/>
                </a:rPr>
                <a:t>)</a:t>
              </a:r>
              <a:endParaRPr kumimoji="0" lang="en-US" altLang="zh-CN" sz="1400" b="1" dirty="0">
                <a:solidFill>
                  <a:srgbClr val="000000"/>
                </a:solidFill>
                <a:latin typeface="Tahoma" panose="020B0604030504040204" pitchFamily="34" charset="0"/>
              </a:endParaRPr>
            </a:p>
          </p:txBody>
        </p:sp>
      </p:grpSp>
    </p:spTree>
    <p:extLst>
      <p:ext uri="{BB962C8B-B14F-4D97-AF65-F5344CB8AC3E}">
        <p14:creationId xmlns:p14="http://schemas.microsoft.com/office/powerpoint/2010/main" val="227811133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2" fill="hold" nodeType="clickEffect">
                                  <p:stCondLst>
                                    <p:cond delay="0"/>
                                  </p:stCondLst>
                                  <p:childTnLst>
                                    <p:set>
                                      <p:cBhvr>
                                        <p:cTn id="12" dur="1" fill="hold">
                                          <p:stCondLst>
                                            <p:cond delay="0"/>
                                          </p:stCondLst>
                                        </p:cTn>
                                        <p:tgtEl>
                                          <p:spTgt spid="928783"/>
                                        </p:tgtEl>
                                        <p:attrNameLst>
                                          <p:attrName>style.visibility</p:attrName>
                                        </p:attrNameLst>
                                      </p:cBhvr>
                                      <p:to>
                                        <p:strVal val="visible"/>
                                      </p:to>
                                    </p:set>
                                    <p:anim calcmode="lin" valueType="num">
                                      <p:cBhvr additive="base">
                                        <p:cTn id="13" dur="1000" fill="hold"/>
                                        <p:tgtEl>
                                          <p:spTgt spid="928783"/>
                                        </p:tgtEl>
                                        <p:attrNameLst>
                                          <p:attrName>ppt_x</p:attrName>
                                        </p:attrNameLst>
                                      </p:cBhvr>
                                      <p:tavLst>
                                        <p:tav tm="0">
                                          <p:val>
                                            <p:strVal val="1+#ppt_w/2"/>
                                          </p:val>
                                        </p:tav>
                                        <p:tav tm="100000">
                                          <p:val>
                                            <p:strVal val="#ppt_x"/>
                                          </p:val>
                                        </p:tav>
                                      </p:tavLst>
                                    </p:anim>
                                    <p:anim calcmode="lin" valueType="num">
                                      <p:cBhvr additive="base">
                                        <p:cTn id="14" dur="1000" fill="hold"/>
                                        <p:tgtEl>
                                          <p:spTgt spid="928783"/>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subTnLst>
                                    <p:set>
                                      <p:cBhvr override="childStyle">
                                        <p:cTn dur="1" fill="hold" display="0" masterRel="nextClick" afterEffect="1"/>
                                        <p:tgtEl>
                                          <p:spTgt spid="4"/>
                                        </p:tgtEl>
                                        <p:attrNameLst>
                                          <p:attrName>style.visibility</p:attrName>
                                        </p:attrNameLst>
                                      </p:cBhvr>
                                      <p:to>
                                        <p:strVal val="hidden"/>
                                      </p:to>
                                    </p:set>
                                  </p:subTnLst>
                                </p:cTn>
                              </p:par>
                            </p:childTnLst>
                          </p:cTn>
                        </p:par>
                      </p:childTnLst>
                    </p:cTn>
                  </p:par>
                  <p:par>
                    <p:cTn id="19" fill="hold" nodeType="clickPar">
                      <p:stCondLst>
                        <p:cond delay="indefinite"/>
                      </p:stCondLst>
                      <p:childTnLst>
                        <p:par>
                          <p:cTn id="20" fill="hold" nodeType="withGroup">
                            <p:stCondLst>
                              <p:cond delay="0"/>
                            </p:stCondLst>
                            <p:childTnLst>
                              <p:par>
                                <p:cTn id="21" presetID="2" presetClass="entr" presetSubtype="8" fill="hold" nodeType="clickEffect">
                                  <p:stCondLst>
                                    <p:cond delay="0"/>
                                  </p:stCondLst>
                                  <p:childTnLst>
                                    <p:set>
                                      <p:cBhvr>
                                        <p:cTn id="22" dur="1" fill="hold">
                                          <p:stCondLst>
                                            <p:cond delay="0"/>
                                          </p:stCondLst>
                                        </p:cTn>
                                        <p:tgtEl>
                                          <p:spTgt spid="3"/>
                                        </p:tgtEl>
                                        <p:attrNameLst>
                                          <p:attrName>style.visibility</p:attrName>
                                        </p:attrNameLst>
                                      </p:cBhvr>
                                      <p:to>
                                        <p:strVal val="visible"/>
                                      </p:to>
                                    </p:set>
                                    <p:anim calcmode="lin" valueType="num">
                                      <p:cBhvr additive="base">
                                        <p:cTn id="23" dur="500" fill="hold"/>
                                        <p:tgtEl>
                                          <p:spTgt spid="3"/>
                                        </p:tgtEl>
                                        <p:attrNameLst>
                                          <p:attrName>ppt_x</p:attrName>
                                        </p:attrNameLst>
                                      </p:cBhvr>
                                      <p:tavLst>
                                        <p:tav tm="0">
                                          <p:val>
                                            <p:strVal val="0-#ppt_w/2"/>
                                          </p:val>
                                        </p:tav>
                                        <p:tav tm="100000">
                                          <p:val>
                                            <p:strVal val="#ppt_x"/>
                                          </p:val>
                                        </p:tav>
                                      </p:tavLst>
                                    </p:anim>
                                    <p:anim calcmode="lin" valueType="num">
                                      <p:cBhvr additive="base">
                                        <p:cTn id="24"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25" fill="hold" nodeType="clickPar">
                      <p:stCondLst>
                        <p:cond delay="indefinite"/>
                      </p:stCondLst>
                      <p:childTnLst>
                        <p:par>
                          <p:cTn id="26" fill="hold" nodeType="withGroup">
                            <p:stCondLst>
                              <p:cond delay="0"/>
                            </p:stCondLst>
                            <p:childTnLst>
                              <p:par>
                                <p:cTn id="27" presetID="2" presetClass="entr" presetSubtype="2" fill="hold" nodeType="clickEffect">
                                  <p:stCondLst>
                                    <p:cond delay="0"/>
                                  </p:stCondLst>
                                  <p:childTnLst>
                                    <p:set>
                                      <p:cBhvr>
                                        <p:cTn id="28" dur="1" fill="hold">
                                          <p:stCondLst>
                                            <p:cond delay="0"/>
                                          </p:stCondLst>
                                        </p:cTn>
                                        <p:tgtEl>
                                          <p:spTgt spid="928785"/>
                                        </p:tgtEl>
                                        <p:attrNameLst>
                                          <p:attrName>style.visibility</p:attrName>
                                        </p:attrNameLst>
                                      </p:cBhvr>
                                      <p:to>
                                        <p:strVal val="visible"/>
                                      </p:to>
                                    </p:set>
                                    <p:anim calcmode="lin" valueType="num">
                                      <p:cBhvr additive="base">
                                        <p:cTn id="29" dur="500" fill="hold"/>
                                        <p:tgtEl>
                                          <p:spTgt spid="928785"/>
                                        </p:tgtEl>
                                        <p:attrNameLst>
                                          <p:attrName>ppt_x</p:attrName>
                                        </p:attrNameLst>
                                      </p:cBhvr>
                                      <p:tavLst>
                                        <p:tav tm="0">
                                          <p:val>
                                            <p:strVal val="1+#ppt_w/2"/>
                                          </p:val>
                                        </p:tav>
                                        <p:tav tm="100000">
                                          <p:val>
                                            <p:strVal val="#ppt_x"/>
                                          </p:val>
                                        </p:tav>
                                      </p:tavLst>
                                    </p:anim>
                                    <p:anim calcmode="lin" valueType="num">
                                      <p:cBhvr additive="base">
                                        <p:cTn id="30" dur="500" fill="hold"/>
                                        <p:tgtEl>
                                          <p:spTgt spid="928785"/>
                                        </p:tgtEl>
                                        <p:attrNameLst>
                                          <p:attrName>ppt_y</p:attrName>
                                        </p:attrNameLst>
                                      </p:cBhvr>
                                      <p:tavLst>
                                        <p:tav tm="0">
                                          <p:val>
                                            <p:strVal val="#ppt_y"/>
                                          </p:val>
                                        </p:tav>
                                        <p:tav tm="100000">
                                          <p:val>
                                            <p:strVal val="#ppt_y"/>
                                          </p:val>
                                        </p:tav>
                                      </p:tavLst>
                                    </p:anim>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0"/>
                                          </p:stCondLst>
                                        </p:cTn>
                                        <p:tgtEl>
                                          <p:spTgt spid="5"/>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xit" presetSubtype="0" fill="hold" nodeType="clickEffect">
                                  <p:stCondLst>
                                    <p:cond delay="0"/>
                                  </p:stCondLst>
                                  <p:childTnLst>
                                    <p:set>
                                      <p:cBhvr>
                                        <p:cTn id="38" dur="1" fill="hold">
                                          <p:stCondLst>
                                            <p:cond delay="0"/>
                                          </p:stCondLst>
                                        </p:cTn>
                                        <p:tgtEl>
                                          <p:spTgt spid="5"/>
                                        </p:tgtEl>
                                        <p:attrNameLst>
                                          <p:attrName>style.visibility</p:attrName>
                                        </p:attrNameLst>
                                      </p:cBhvr>
                                      <p:to>
                                        <p:strVal val="hidden"/>
                                      </p:to>
                                    </p:set>
                                  </p:childTnLst>
                                </p:cTn>
                              </p:par>
                              <p:par>
                                <p:cTn id="39" presetID="2" presetClass="entr" presetSubtype="8" fill="hold" nodeType="withEffect">
                                  <p:stCondLst>
                                    <p:cond delay="0"/>
                                  </p:stCondLst>
                                  <p:childTnLst>
                                    <p:set>
                                      <p:cBhvr>
                                        <p:cTn id="40" dur="1" fill="hold">
                                          <p:stCondLst>
                                            <p:cond delay="0"/>
                                          </p:stCondLst>
                                        </p:cTn>
                                        <p:tgtEl>
                                          <p:spTgt spid="928782"/>
                                        </p:tgtEl>
                                        <p:attrNameLst>
                                          <p:attrName>style.visibility</p:attrName>
                                        </p:attrNameLst>
                                      </p:cBhvr>
                                      <p:to>
                                        <p:strVal val="visible"/>
                                      </p:to>
                                    </p:set>
                                    <p:anim calcmode="lin" valueType="num">
                                      <p:cBhvr additive="base">
                                        <p:cTn id="41" dur="500" fill="hold"/>
                                        <p:tgtEl>
                                          <p:spTgt spid="928782"/>
                                        </p:tgtEl>
                                        <p:attrNameLst>
                                          <p:attrName>ppt_x</p:attrName>
                                        </p:attrNameLst>
                                      </p:cBhvr>
                                      <p:tavLst>
                                        <p:tav tm="0">
                                          <p:val>
                                            <p:strVal val="0-#ppt_w/2"/>
                                          </p:val>
                                        </p:tav>
                                        <p:tav tm="100000">
                                          <p:val>
                                            <p:strVal val="#ppt_x"/>
                                          </p:val>
                                        </p:tav>
                                      </p:tavLst>
                                    </p:anim>
                                    <p:anim calcmode="lin" valueType="num">
                                      <p:cBhvr additive="base">
                                        <p:cTn id="42" dur="500" fill="hold"/>
                                        <p:tgtEl>
                                          <p:spTgt spid="928782"/>
                                        </p:tgtEl>
                                        <p:attrNameLst>
                                          <p:attrName>ppt_y</p:attrName>
                                        </p:attrNameLst>
                                      </p:cBhvr>
                                      <p:tavLst>
                                        <p:tav tm="0">
                                          <p:val>
                                            <p:strVal val="#ppt_y"/>
                                          </p:val>
                                        </p:tav>
                                        <p:tav tm="100000">
                                          <p:val>
                                            <p:strVal val="#ppt_y"/>
                                          </p:val>
                                        </p:tav>
                                      </p:tavLst>
                                    </p:anim>
                                  </p:childTnLst>
                                </p:cTn>
                              </p:par>
                            </p:childTnLst>
                          </p:cTn>
                        </p:par>
                      </p:childTnLst>
                    </p:cTn>
                  </p:par>
                  <p:par>
                    <p:cTn id="43" fill="hold" nodeType="clickPar">
                      <p:stCondLst>
                        <p:cond delay="indefinite"/>
                      </p:stCondLst>
                      <p:childTnLst>
                        <p:par>
                          <p:cTn id="44" fill="hold" nodeType="withGroup">
                            <p:stCondLst>
                              <p:cond delay="0"/>
                            </p:stCondLst>
                            <p:childTnLst>
                              <p:par>
                                <p:cTn id="45" presetID="2" presetClass="entr" presetSubtype="2" fill="hold" nodeType="clickEffect">
                                  <p:stCondLst>
                                    <p:cond delay="0"/>
                                  </p:stCondLst>
                                  <p:childTnLst>
                                    <p:set>
                                      <p:cBhvr>
                                        <p:cTn id="46" dur="1" fill="hold">
                                          <p:stCondLst>
                                            <p:cond delay="0"/>
                                          </p:stCondLst>
                                        </p:cTn>
                                        <p:tgtEl>
                                          <p:spTgt spid="928784"/>
                                        </p:tgtEl>
                                        <p:attrNameLst>
                                          <p:attrName>style.visibility</p:attrName>
                                        </p:attrNameLst>
                                      </p:cBhvr>
                                      <p:to>
                                        <p:strVal val="visible"/>
                                      </p:to>
                                    </p:set>
                                    <p:anim calcmode="lin" valueType="num">
                                      <p:cBhvr additive="base">
                                        <p:cTn id="47" dur="500" fill="hold"/>
                                        <p:tgtEl>
                                          <p:spTgt spid="928784"/>
                                        </p:tgtEl>
                                        <p:attrNameLst>
                                          <p:attrName>ppt_x</p:attrName>
                                        </p:attrNameLst>
                                      </p:cBhvr>
                                      <p:tavLst>
                                        <p:tav tm="0">
                                          <p:val>
                                            <p:strVal val="1+#ppt_w/2"/>
                                          </p:val>
                                        </p:tav>
                                        <p:tav tm="100000">
                                          <p:val>
                                            <p:strVal val="#ppt_x"/>
                                          </p:val>
                                        </p:tav>
                                      </p:tavLst>
                                    </p:anim>
                                    <p:anim calcmode="lin" valueType="num">
                                      <p:cBhvr additive="base">
                                        <p:cTn id="48" dur="500" fill="hold"/>
                                        <p:tgtEl>
                                          <p:spTgt spid="92878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lstStyle/>
          <a:p>
            <a:pPr eaLnBrk="1" hangingPunct="1"/>
            <a:r>
              <a:rPr lang="zh-CN" altLang="en-US"/>
              <a:t>哈希值计算</a:t>
            </a:r>
          </a:p>
        </p:txBody>
      </p:sp>
      <p:sp>
        <p:nvSpPr>
          <p:cNvPr id="35843" name="Rectangle 3"/>
          <p:cNvSpPr>
            <a:spLocks noGrp="1" noChangeArrowheads="1"/>
          </p:cNvSpPr>
          <p:nvPr>
            <p:ph type="body" idx="1"/>
          </p:nvPr>
        </p:nvSpPr>
        <p:spPr/>
        <p:txBody>
          <a:bodyPr/>
          <a:lstStyle/>
          <a:p>
            <a:pPr eaLnBrk="1" hangingPunct="1"/>
            <a:r>
              <a:rPr lang="en-US" altLang="zh-CN" b="1" dirty="0"/>
              <a:t>HASH_I:</a:t>
            </a:r>
          </a:p>
          <a:p>
            <a:pPr lvl="1" eaLnBrk="1" hangingPunct="1"/>
            <a:r>
              <a:rPr lang="en-US" altLang="zh-CN" b="1" dirty="0"/>
              <a:t>HMAC_H(SKEYID, </a:t>
            </a:r>
            <a:r>
              <a:rPr lang="en-US" altLang="zh-CN" b="1" dirty="0" err="1"/>
              <a:t>g</a:t>
            </a:r>
            <a:r>
              <a:rPr lang="en-US" altLang="zh-CN" b="1" baseline="30000" dirty="0" err="1"/>
              <a:t>i</a:t>
            </a:r>
            <a:r>
              <a:rPr lang="en-US" altLang="zh-CN" b="1" dirty="0"/>
              <a:t> | g</a:t>
            </a:r>
            <a:r>
              <a:rPr lang="en-US" altLang="zh-CN" b="1" baseline="30000" dirty="0"/>
              <a:t>r </a:t>
            </a:r>
            <a:r>
              <a:rPr lang="en-US" altLang="zh-CN" b="1" dirty="0"/>
              <a:t>| CKY-I | CKY-R | SA | </a:t>
            </a:r>
            <a:r>
              <a:rPr lang="en-US" altLang="zh-CN" b="1" dirty="0" err="1"/>
              <a:t>IDii</a:t>
            </a:r>
            <a:r>
              <a:rPr lang="en-US" altLang="zh-CN" b="1" dirty="0"/>
              <a:t>)</a:t>
            </a:r>
          </a:p>
          <a:p>
            <a:pPr eaLnBrk="1" hangingPunct="1"/>
            <a:r>
              <a:rPr lang="en-US" altLang="zh-CN" b="1" dirty="0"/>
              <a:t>HASH_R:</a:t>
            </a:r>
          </a:p>
          <a:p>
            <a:pPr lvl="1" eaLnBrk="1" hangingPunct="1"/>
            <a:r>
              <a:rPr lang="en-US" altLang="zh-CN" b="1" dirty="0"/>
              <a:t>HMAC_H(SKEYID, </a:t>
            </a:r>
            <a:r>
              <a:rPr lang="en-US" altLang="zh-CN" b="1" dirty="0" err="1"/>
              <a:t>g</a:t>
            </a:r>
            <a:r>
              <a:rPr lang="en-US" altLang="zh-CN" b="1" baseline="30000" dirty="0" err="1"/>
              <a:t>i</a:t>
            </a:r>
            <a:r>
              <a:rPr lang="en-US" altLang="zh-CN" b="1" dirty="0"/>
              <a:t> | g</a:t>
            </a:r>
            <a:r>
              <a:rPr lang="en-US" altLang="zh-CN" b="1" baseline="30000" dirty="0"/>
              <a:t>r </a:t>
            </a:r>
            <a:r>
              <a:rPr lang="en-US" altLang="zh-CN" b="1" dirty="0"/>
              <a:t>| CKY-R | CKY-I | SA | </a:t>
            </a:r>
            <a:r>
              <a:rPr lang="en-US" altLang="zh-CN" b="1" dirty="0" err="1"/>
              <a:t>IDir</a:t>
            </a:r>
            <a:r>
              <a:rPr lang="en-US" altLang="zh-CN" b="1" dirty="0"/>
              <a:t>)</a:t>
            </a:r>
            <a:endParaRPr lang="en-US" altLang="zh-CN" dirty="0"/>
          </a:p>
        </p:txBody>
      </p:sp>
    </p:spTree>
    <p:extLst>
      <p:ext uri="{BB962C8B-B14F-4D97-AF65-F5344CB8AC3E}">
        <p14:creationId xmlns:p14="http://schemas.microsoft.com/office/powerpoint/2010/main" val="42854870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6082" name="标题 1"/>
          <p:cNvSpPr>
            <a:spLocks noGrp="1"/>
          </p:cNvSpPr>
          <p:nvPr>
            <p:ph type="title"/>
          </p:nvPr>
        </p:nvSpPr>
        <p:spPr>
          <a:xfrm>
            <a:off x="731044" y="0"/>
            <a:ext cx="8443912" cy="1143000"/>
          </a:xfrm>
        </p:spPr>
        <p:txBody>
          <a:bodyPr/>
          <a:lstStyle/>
          <a:p>
            <a:r>
              <a:rPr lang="en-US" altLang="zh-CN" b="1" dirty="0"/>
              <a:t>IPSec</a:t>
            </a:r>
            <a:r>
              <a:rPr lang="zh-CN" altLang="en-US" b="1" dirty="0"/>
              <a:t>协议族</a:t>
            </a:r>
          </a:p>
        </p:txBody>
      </p:sp>
      <p:graphicFrame>
        <p:nvGraphicFramePr>
          <p:cNvPr id="4" name="Group 3"/>
          <p:cNvGraphicFramePr>
            <a:graphicFrameLocks/>
          </p:cNvGraphicFramePr>
          <p:nvPr/>
        </p:nvGraphicFramePr>
        <p:xfrm>
          <a:off x="776536" y="1268760"/>
          <a:ext cx="7992886" cy="5151120"/>
        </p:xfrm>
        <a:graphic>
          <a:graphicData uri="http://schemas.openxmlformats.org/drawingml/2006/table">
            <a:tbl>
              <a:tblPr/>
              <a:tblGrid>
                <a:gridCol w="949955">
                  <a:extLst>
                    <a:ext uri="{9D8B030D-6E8A-4147-A177-3AD203B41FA5}">
                      <a16:colId xmlns:a16="http://schemas.microsoft.com/office/drawing/2014/main" val="20000"/>
                    </a:ext>
                  </a:extLst>
                </a:gridCol>
                <a:gridCol w="7042931">
                  <a:extLst>
                    <a:ext uri="{9D8B030D-6E8A-4147-A177-3AD203B41FA5}">
                      <a16:colId xmlns:a16="http://schemas.microsoft.com/office/drawing/2014/main" val="20001"/>
                    </a:ext>
                  </a:extLst>
                </a:gridCol>
              </a:tblGrid>
              <a:tr h="304649">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en-US" altLang="zh-CN" sz="2000" b="1" i="0" u="none" strike="noStrike" cap="none" normalizeH="0" baseline="0" dirty="0">
                          <a:ln>
                            <a:noFill/>
                          </a:ln>
                          <a:solidFill>
                            <a:schemeClr val="tx2"/>
                          </a:solidFill>
                          <a:effectLst/>
                          <a:latin typeface="Times New Roman" pitchFamily="18" charset="0"/>
                          <a:ea typeface="宋体" pitchFamily="2" charset="-122"/>
                        </a:rPr>
                        <a:t>RFC</a:t>
                      </a:r>
                    </a:p>
                  </a:txBody>
                  <a:tcPr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zh-CN" altLang="en-US" sz="2000" b="1" i="0" u="none" strike="noStrike" cap="none" normalizeH="0" baseline="0" dirty="0">
                          <a:ln>
                            <a:noFill/>
                          </a:ln>
                          <a:solidFill>
                            <a:schemeClr val="tx2"/>
                          </a:solidFill>
                          <a:effectLst/>
                          <a:latin typeface="Times New Roman" pitchFamily="18" charset="0"/>
                          <a:ea typeface="宋体" pitchFamily="2" charset="-122"/>
                        </a:rPr>
                        <a:t>内容</a:t>
                      </a:r>
                    </a:p>
                  </a:txBody>
                  <a:tcPr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04649">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en-US" altLang="zh-CN" sz="2000" b="1" i="0" u="none" strike="noStrike" cap="none" normalizeH="0" baseline="0">
                          <a:ln>
                            <a:noFill/>
                          </a:ln>
                          <a:solidFill>
                            <a:schemeClr val="tx2"/>
                          </a:solidFill>
                          <a:effectLst/>
                          <a:latin typeface="Times New Roman" pitchFamily="18" charset="0"/>
                          <a:ea typeface="宋体" pitchFamily="2" charset="-122"/>
                        </a:rPr>
                        <a:t>2401</a:t>
                      </a:r>
                    </a:p>
                  </a:txBody>
                  <a:tcPr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en-US" altLang="zh-CN" sz="2000" b="1" i="0" u="none" strike="noStrike" cap="none" normalizeH="0" baseline="0" dirty="0">
                          <a:ln>
                            <a:noFill/>
                          </a:ln>
                          <a:solidFill>
                            <a:schemeClr val="tx2"/>
                          </a:solidFill>
                          <a:effectLst/>
                          <a:latin typeface="Times New Roman" pitchFamily="18" charset="0"/>
                          <a:ea typeface="宋体" pitchFamily="2" charset="-122"/>
                        </a:rPr>
                        <a:t>IPSec</a:t>
                      </a:r>
                      <a:r>
                        <a:rPr kumimoji="0" lang="zh-CN" altLang="en-US" sz="2000" b="1" i="0" u="none" strike="noStrike" cap="none" normalizeH="0" baseline="0" dirty="0">
                          <a:ln>
                            <a:noFill/>
                          </a:ln>
                          <a:solidFill>
                            <a:schemeClr val="tx2"/>
                          </a:solidFill>
                          <a:effectLst/>
                          <a:latin typeface="Times New Roman" pitchFamily="18" charset="0"/>
                          <a:ea typeface="宋体" pitchFamily="2" charset="-122"/>
                        </a:rPr>
                        <a:t>体系结构</a:t>
                      </a:r>
                    </a:p>
                  </a:txBody>
                  <a:tcPr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04649">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en-US" altLang="zh-CN" sz="2000" b="1" i="0" u="none" strike="noStrike" cap="none" normalizeH="0" baseline="0">
                          <a:ln>
                            <a:noFill/>
                          </a:ln>
                          <a:solidFill>
                            <a:schemeClr val="tx2"/>
                          </a:solidFill>
                          <a:effectLst/>
                          <a:latin typeface="Times New Roman" pitchFamily="18" charset="0"/>
                          <a:ea typeface="宋体" pitchFamily="2" charset="-122"/>
                        </a:rPr>
                        <a:t>2402</a:t>
                      </a:r>
                    </a:p>
                  </a:txBody>
                  <a:tcPr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en-US" altLang="zh-CN" sz="2000" b="1" i="0" u="none" strike="noStrike" cap="none" normalizeH="0" baseline="0" dirty="0">
                          <a:ln>
                            <a:noFill/>
                          </a:ln>
                          <a:solidFill>
                            <a:schemeClr val="tx2"/>
                          </a:solidFill>
                          <a:effectLst/>
                          <a:latin typeface="Times New Roman" pitchFamily="18" charset="0"/>
                          <a:ea typeface="宋体" pitchFamily="2" charset="-122"/>
                        </a:rPr>
                        <a:t>AH</a:t>
                      </a:r>
                      <a:r>
                        <a:rPr kumimoji="0" lang="zh-CN" altLang="en-US" sz="2000" b="1" i="0" u="none" strike="noStrike" cap="none" normalizeH="0" baseline="0" dirty="0">
                          <a:ln>
                            <a:noFill/>
                          </a:ln>
                          <a:solidFill>
                            <a:schemeClr val="tx2"/>
                          </a:solidFill>
                          <a:effectLst/>
                          <a:latin typeface="Times New Roman" pitchFamily="18" charset="0"/>
                          <a:ea typeface="宋体" pitchFamily="2" charset="-122"/>
                        </a:rPr>
                        <a:t>（</a:t>
                      </a:r>
                      <a:r>
                        <a:rPr kumimoji="0" lang="en-US" altLang="zh-CN" sz="2000" b="1" i="0" u="none" strike="noStrike" cap="none" normalizeH="0" baseline="0" dirty="0">
                          <a:ln>
                            <a:noFill/>
                          </a:ln>
                          <a:solidFill>
                            <a:schemeClr val="tx2"/>
                          </a:solidFill>
                          <a:effectLst/>
                          <a:latin typeface="Times New Roman" pitchFamily="18" charset="0"/>
                          <a:ea typeface="宋体" pitchFamily="2" charset="-122"/>
                        </a:rPr>
                        <a:t>Authentication Header</a:t>
                      </a:r>
                      <a:r>
                        <a:rPr kumimoji="0" lang="zh-CN" altLang="en-US" sz="2000" b="1" i="0" u="none" strike="noStrike" cap="none" normalizeH="0" baseline="0" dirty="0">
                          <a:ln>
                            <a:noFill/>
                          </a:ln>
                          <a:solidFill>
                            <a:schemeClr val="tx2"/>
                          </a:solidFill>
                          <a:effectLst/>
                          <a:latin typeface="Times New Roman" pitchFamily="18" charset="0"/>
                          <a:ea typeface="宋体" pitchFamily="2" charset="-122"/>
                        </a:rPr>
                        <a:t>）协议</a:t>
                      </a:r>
                    </a:p>
                  </a:txBody>
                  <a:tcPr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04649">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en-US" altLang="zh-CN" sz="2000" b="1" i="0" u="none" strike="noStrike" cap="none" normalizeH="0" baseline="0">
                          <a:ln>
                            <a:noFill/>
                          </a:ln>
                          <a:solidFill>
                            <a:schemeClr val="tx2"/>
                          </a:solidFill>
                          <a:effectLst/>
                          <a:latin typeface="Times New Roman" pitchFamily="18" charset="0"/>
                          <a:ea typeface="宋体" pitchFamily="2" charset="-122"/>
                        </a:rPr>
                        <a:t>2403</a:t>
                      </a:r>
                    </a:p>
                  </a:txBody>
                  <a:tcPr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en-US" altLang="zh-CN" sz="2000" b="1" i="0" u="none" strike="noStrike" cap="none" normalizeH="0" baseline="0" dirty="0">
                          <a:ln>
                            <a:noFill/>
                          </a:ln>
                          <a:solidFill>
                            <a:schemeClr val="tx2"/>
                          </a:solidFill>
                          <a:effectLst/>
                          <a:latin typeface="Times New Roman" pitchFamily="18" charset="0"/>
                          <a:ea typeface="宋体" pitchFamily="2" charset="-122"/>
                        </a:rPr>
                        <a:t>HMAC-MD5-96</a:t>
                      </a:r>
                      <a:r>
                        <a:rPr kumimoji="0" lang="zh-CN" altLang="en-US" sz="2000" b="1" i="0" u="none" strike="noStrike" cap="none" normalizeH="0" baseline="0" dirty="0">
                          <a:ln>
                            <a:noFill/>
                          </a:ln>
                          <a:solidFill>
                            <a:schemeClr val="tx2"/>
                          </a:solidFill>
                          <a:effectLst/>
                          <a:latin typeface="Times New Roman" pitchFamily="18" charset="0"/>
                          <a:ea typeface="宋体" pitchFamily="2" charset="-122"/>
                        </a:rPr>
                        <a:t>在</a:t>
                      </a:r>
                      <a:r>
                        <a:rPr kumimoji="0" lang="en-US" altLang="zh-CN" sz="2000" b="1" i="0" u="none" strike="noStrike" cap="none" normalizeH="0" baseline="0" dirty="0">
                          <a:ln>
                            <a:noFill/>
                          </a:ln>
                          <a:solidFill>
                            <a:schemeClr val="tx2"/>
                          </a:solidFill>
                          <a:effectLst/>
                          <a:latin typeface="Times New Roman" pitchFamily="18" charset="0"/>
                          <a:ea typeface="宋体" pitchFamily="2" charset="-122"/>
                        </a:rPr>
                        <a:t>AH</a:t>
                      </a:r>
                      <a:r>
                        <a:rPr kumimoji="0" lang="zh-CN" altLang="en-US" sz="2000" b="1" i="0" u="none" strike="noStrike" cap="none" normalizeH="0" baseline="0" dirty="0">
                          <a:ln>
                            <a:noFill/>
                          </a:ln>
                          <a:solidFill>
                            <a:schemeClr val="tx2"/>
                          </a:solidFill>
                          <a:effectLst/>
                          <a:latin typeface="Times New Roman" pitchFamily="18" charset="0"/>
                          <a:ea typeface="宋体" pitchFamily="2" charset="-122"/>
                        </a:rPr>
                        <a:t>和</a:t>
                      </a:r>
                      <a:r>
                        <a:rPr kumimoji="0" lang="en-US" altLang="zh-CN" sz="2000" b="1" i="0" u="none" strike="noStrike" cap="none" normalizeH="0" baseline="0" dirty="0">
                          <a:ln>
                            <a:noFill/>
                          </a:ln>
                          <a:solidFill>
                            <a:schemeClr val="tx2"/>
                          </a:solidFill>
                          <a:effectLst/>
                          <a:latin typeface="Times New Roman" pitchFamily="18" charset="0"/>
                          <a:ea typeface="宋体" pitchFamily="2" charset="-122"/>
                        </a:rPr>
                        <a:t>ESP</a:t>
                      </a:r>
                      <a:r>
                        <a:rPr kumimoji="0" lang="zh-CN" altLang="en-US" sz="2000" b="1" i="0" u="none" strike="noStrike" cap="none" normalizeH="0" baseline="0" dirty="0">
                          <a:ln>
                            <a:noFill/>
                          </a:ln>
                          <a:solidFill>
                            <a:schemeClr val="tx2"/>
                          </a:solidFill>
                          <a:effectLst/>
                          <a:latin typeface="Times New Roman" pitchFamily="18" charset="0"/>
                          <a:ea typeface="宋体" pitchFamily="2" charset="-122"/>
                        </a:rPr>
                        <a:t>中的应用</a:t>
                      </a:r>
                    </a:p>
                  </a:txBody>
                  <a:tcPr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04649">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en-US" altLang="zh-CN" sz="2000" b="1" i="0" u="none" strike="noStrike" cap="none" normalizeH="0" baseline="0">
                          <a:ln>
                            <a:noFill/>
                          </a:ln>
                          <a:solidFill>
                            <a:schemeClr val="tx2"/>
                          </a:solidFill>
                          <a:effectLst/>
                          <a:latin typeface="Times New Roman" pitchFamily="18" charset="0"/>
                          <a:ea typeface="宋体" pitchFamily="2" charset="-122"/>
                        </a:rPr>
                        <a:t>2404</a:t>
                      </a:r>
                    </a:p>
                  </a:txBody>
                  <a:tcPr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en-US" altLang="zh-CN" sz="2000" b="1" i="0" u="none" strike="noStrike" cap="none" normalizeH="0" baseline="0" dirty="0">
                          <a:ln>
                            <a:noFill/>
                          </a:ln>
                          <a:solidFill>
                            <a:schemeClr val="tx2"/>
                          </a:solidFill>
                          <a:effectLst/>
                          <a:latin typeface="Times New Roman" pitchFamily="18" charset="0"/>
                          <a:ea typeface="宋体" pitchFamily="2" charset="-122"/>
                        </a:rPr>
                        <a:t>HMAC-SHA-1-96</a:t>
                      </a:r>
                      <a:r>
                        <a:rPr kumimoji="0" lang="zh-CN" altLang="en-US" sz="2000" b="1" i="0" u="none" strike="noStrike" cap="none" normalizeH="0" baseline="0" dirty="0">
                          <a:ln>
                            <a:noFill/>
                          </a:ln>
                          <a:solidFill>
                            <a:schemeClr val="tx2"/>
                          </a:solidFill>
                          <a:effectLst/>
                          <a:latin typeface="Times New Roman" pitchFamily="18" charset="0"/>
                          <a:ea typeface="宋体" pitchFamily="2" charset="-122"/>
                        </a:rPr>
                        <a:t>在</a:t>
                      </a:r>
                      <a:r>
                        <a:rPr kumimoji="0" lang="en-US" altLang="zh-CN" sz="2000" b="1" i="0" u="none" strike="noStrike" cap="none" normalizeH="0" baseline="0" dirty="0">
                          <a:ln>
                            <a:noFill/>
                          </a:ln>
                          <a:solidFill>
                            <a:schemeClr val="tx2"/>
                          </a:solidFill>
                          <a:effectLst/>
                          <a:latin typeface="Times New Roman" pitchFamily="18" charset="0"/>
                          <a:ea typeface="宋体" pitchFamily="2" charset="-122"/>
                        </a:rPr>
                        <a:t>AH</a:t>
                      </a:r>
                      <a:r>
                        <a:rPr kumimoji="0" lang="zh-CN" altLang="en-US" sz="2000" b="1" i="0" u="none" strike="noStrike" cap="none" normalizeH="0" baseline="0" dirty="0">
                          <a:ln>
                            <a:noFill/>
                          </a:ln>
                          <a:solidFill>
                            <a:schemeClr val="tx2"/>
                          </a:solidFill>
                          <a:effectLst/>
                          <a:latin typeface="Times New Roman" pitchFamily="18" charset="0"/>
                          <a:ea typeface="宋体" pitchFamily="2" charset="-122"/>
                        </a:rPr>
                        <a:t>和</a:t>
                      </a:r>
                      <a:r>
                        <a:rPr kumimoji="0" lang="en-US" altLang="zh-CN" sz="2000" b="1" i="0" u="none" strike="noStrike" cap="none" normalizeH="0" baseline="0" dirty="0">
                          <a:ln>
                            <a:noFill/>
                          </a:ln>
                          <a:solidFill>
                            <a:schemeClr val="tx2"/>
                          </a:solidFill>
                          <a:effectLst/>
                          <a:latin typeface="Times New Roman" pitchFamily="18" charset="0"/>
                          <a:ea typeface="宋体" pitchFamily="2" charset="-122"/>
                        </a:rPr>
                        <a:t>ESP</a:t>
                      </a:r>
                      <a:r>
                        <a:rPr kumimoji="0" lang="zh-CN" altLang="en-US" sz="2000" b="1" i="0" u="none" strike="noStrike" cap="none" normalizeH="0" baseline="0" dirty="0">
                          <a:ln>
                            <a:noFill/>
                          </a:ln>
                          <a:solidFill>
                            <a:schemeClr val="tx2"/>
                          </a:solidFill>
                          <a:effectLst/>
                          <a:latin typeface="Times New Roman" pitchFamily="18" charset="0"/>
                          <a:ea typeface="宋体" pitchFamily="2" charset="-122"/>
                        </a:rPr>
                        <a:t>中的应用</a:t>
                      </a:r>
                    </a:p>
                  </a:txBody>
                  <a:tcPr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04649">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en-US" altLang="zh-CN" sz="2000" b="1" i="0" u="none" strike="noStrike" cap="none" normalizeH="0" baseline="0">
                          <a:ln>
                            <a:noFill/>
                          </a:ln>
                          <a:solidFill>
                            <a:schemeClr val="tx2"/>
                          </a:solidFill>
                          <a:effectLst/>
                          <a:latin typeface="Times New Roman" pitchFamily="18" charset="0"/>
                          <a:ea typeface="宋体" pitchFamily="2" charset="-122"/>
                        </a:rPr>
                        <a:t>2405</a:t>
                      </a:r>
                    </a:p>
                  </a:txBody>
                  <a:tcPr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en-US" altLang="zh-CN" sz="2000" b="1" i="0" u="none" strike="noStrike" cap="none" normalizeH="0" baseline="0" dirty="0">
                          <a:ln>
                            <a:noFill/>
                          </a:ln>
                          <a:solidFill>
                            <a:schemeClr val="tx2"/>
                          </a:solidFill>
                          <a:effectLst/>
                          <a:latin typeface="Times New Roman" pitchFamily="18" charset="0"/>
                          <a:ea typeface="宋体" pitchFamily="2" charset="-122"/>
                        </a:rPr>
                        <a:t>DES-CBC</a:t>
                      </a:r>
                      <a:r>
                        <a:rPr kumimoji="0" lang="zh-CN" altLang="en-US" sz="2000" b="1" i="0" u="none" strike="noStrike" cap="none" normalizeH="0" baseline="0" dirty="0">
                          <a:ln>
                            <a:noFill/>
                          </a:ln>
                          <a:solidFill>
                            <a:schemeClr val="tx2"/>
                          </a:solidFill>
                          <a:effectLst/>
                          <a:latin typeface="Times New Roman" pitchFamily="18" charset="0"/>
                          <a:ea typeface="宋体" pitchFamily="2" charset="-122"/>
                        </a:rPr>
                        <a:t>在</a:t>
                      </a:r>
                      <a:r>
                        <a:rPr kumimoji="0" lang="en-US" altLang="zh-CN" sz="2000" b="1" i="0" u="none" strike="noStrike" cap="none" normalizeH="0" baseline="0" dirty="0">
                          <a:ln>
                            <a:noFill/>
                          </a:ln>
                          <a:solidFill>
                            <a:schemeClr val="tx2"/>
                          </a:solidFill>
                          <a:effectLst/>
                          <a:latin typeface="Times New Roman" pitchFamily="18" charset="0"/>
                          <a:ea typeface="宋体" pitchFamily="2" charset="-122"/>
                        </a:rPr>
                        <a:t>ESP</a:t>
                      </a:r>
                      <a:r>
                        <a:rPr kumimoji="0" lang="zh-CN" altLang="en-US" sz="2000" b="1" i="0" u="none" strike="noStrike" cap="none" normalizeH="0" baseline="0" dirty="0">
                          <a:ln>
                            <a:noFill/>
                          </a:ln>
                          <a:solidFill>
                            <a:schemeClr val="tx2"/>
                          </a:solidFill>
                          <a:effectLst/>
                          <a:latin typeface="Times New Roman" pitchFamily="18" charset="0"/>
                          <a:ea typeface="宋体" pitchFamily="2" charset="-122"/>
                        </a:rPr>
                        <a:t>中的应用</a:t>
                      </a:r>
                    </a:p>
                  </a:txBody>
                  <a:tcPr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04649">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en-US" altLang="zh-CN" sz="2000" b="1" i="0" u="none" strike="noStrike" cap="none" normalizeH="0" baseline="0">
                          <a:ln>
                            <a:noFill/>
                          </a:ln>
                          <a:solidFill>
                            <a:schemeClr val="tx2"/>
                          </a:solidFill>
                          <a:effectLst/>
                          <a:latin typeface="Times New Roman" pitchFamily="18" charset="0"/>
                          <a:ea typeface="宋体" pitchFamily="2" charset="-122"/>
                        </a:rPr>
                        <a:t>2406</a:t>
                      </a:r>
                    </a:p>
                  </a:txBody>
                  <a:tcPr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en-US" altLang="zh-CN" sz="2000" b="1" i="0" u="none" strike="noStrike" cap="none" normalizeH="0" baseline="0" dirty="0">
                          <a:ln>
                            <a:noFill/>
                          </a:ln>
                          <a:solidFill>
                            <a:schemeClr val="tx2"/>
                          </a:solidFill>
                          <a:effectLst/>
                          <a:latin typeface="Times New Roman" pitchFamily="18" charset="0"/>
                          <a:ea typeface="宋体" pitchFamily="2" charset="-122"/>
                        </a:rPr>
                        <a:t>ESP</a:t>
                      </a:r>
                      <a:r>
                        <a:rPr kumimoji="0" lang="zh-CN" altLang="en-US" sz="2000" b="1" i="0" u="none" strike="noStrike" cap="none" normalizeH="0" baseline="0" dirty="0">
                          <a:ln>
                            <a:noFill/>
                          </a:ln>
                          <a:solidFill>
                            <a:schemeClr val="tx2"/>
                          </a:solidFill>
                          <a:effectLst/>
                          <a:latin typeface="Times New Roman" pitchFamily="18" charset="0"/>
                          <a:ea typeface="宋体" pitchFamily="2" charset="-122"/>
                        </a:rPr>
                        <a:t>（</a:t>
                      </a:r>
                      <a:r>
                        <a:rPr kumimoji="0" lang="en-US" altLang="zh-CN" sz="2000" b="1" i="0" u="none" strike="noStrike" cap="none" normalizeH="0" baseline="0" dirty="0">
                          <a:ln>
                            <a:noFill/>
                          </a:ln>
                          <a:solidFill>
                            <a:schemeClr val="tx2"/>
                          </a:solidFill>
                          <a:effectLst/>
                          <a:latin typeface="Times New Roman" pitchFamily="18" charset="0"/>
                          <a:ea typeface="宋体" pitchFamily="2" charset="-122"/>
                        </a:rPr>
                        <a:t>Encapsulating Security Payload</a:t>
                      </a:r>
                      <a:r>
                        <a:rPr kumimoji="0" lang="zh-CN" altLang="en-US" sz="2000" b="1" i="0" u="none" strike="noStrike" cap="none" normalizeH="0" baseline="0" dirty="0">
                          <a:ln>
                            <a:noFill/>
                          </a:ln>
                          <a:solidFill>
                            <a:schemeClr val="tx2"/>
                          </a:solidFill>
                          <a:effectLst/>
                          <a:latin typeface="Times New Roman" pitchFamily="18" charset="0"/>
                          <a:ea typeface="宋体" pitchFamily="2" charset="-122"/>
                        </a:rPr>
                        <a:t>）协议</a:t>
                      </a:r>
                    </a:p>
                  </a:txBody>
                  <a:tcPr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04649">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en-US" altLang="zh-CN" sz="2000" b="1" i="0" u="none" strike="noStrike" cap="none" normalizeH="0" baseline="0">
                          <a:ln>
                            <a:noFill/>
                          </a:ln>
                          <a:solidFill>
                            <a:schemeClr val="tx2"/>
                          </a:solidFill>
                          <a:effectLst/>
                          <a:latin typeface="Times New Roman" pitchFamily="18" charset="0"/>
                          <a:ea typeface="宋体" pitchFamily="2" charset="-122"/>
                        </a:rPr>
                        <a:t>2407</a:t>
                      </a:r>
                    </a:p>
                  </a:txBody>
                  <a:tcPr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en-US" altLang="zh-CN" sz="2000" b="1" i="0" u="none" strike="noStrike" cap="none" normalizeH="0" baseline="0" dirty="0">
                          <a:ln>
                            <a:noFill/>
                          </a:ln>
                          <a:solidFill>
                            <a:schemeClr val="tx2"/>
                          </a:solidFill>
                          <a:effectLst/>
                          <a:latin typeface="Times New Roman" pitchFamily="18" charset="0"/>
                          <a:ea typeface="宋体" pitchFamily="2" charset="-122"/>
                        </a:rPr>
                        <a:t>IPSec DOI</a:t>
                      </a:r>
                    </a:p>
                  </a:txBody>
                  <a:tcPr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04649">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en-US" altLang="zh-CN" sz="2000" b="1" i="0" u="none" strike="noStrike" cap="none" normalizeH="0" baseline="0">
                          <a:ln>
                            <a:noFill/>
                          </a:ln>
                          <a:solidFill>
                            <a:schemeClr val="tx2"/>
                          </a:solidFill>
                          <a:effectLst/>
                          <a:latin typeface="Times New Roman" pitchFamily="18" charset="0"/>
                          <a:ea typeface="宋体" pitchFamily="2" charset="-122"/>
                        </a:rPr>
                        <a:t>2408</a:t>
                      </a:r>
                    </a:p>
                  </a:txBody>
                  <a:tcPr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en-US" altLang="zh-CN" sz="2000" b="1" i="0" u="none" strike="noStrike" cap="none" normalizeH="0" baseline="0" dirty="0">
                          <a:ln>
                            <a:noFill/>
                          </a:ln>
                          <a:solidFill>
                            <a:schemeClr val="tx2"/>
                          </a:solidFill>
                          <a:effectLst/>
                          <a:latin typeface="Times New Roman" pitchFamily="18" charset="0"/>
                          <a:ea typeface="宋体" pitchFamily="2" charset="-122"/>
                        </a:rPr>
                        <a:t>ISAKMP</a:t>
                      </a:r>
                      <a:r>
                        <a:rPr kumimoji="0" lang="zh-CN" altLang="en-US" sz="2000" b="1" i="0" u="none" strike="noStrike" cap="none" normalizeH="0" baseline="0" dirty="0">
                          <a:ln>
                            <a:noFill/>
                          </a:ln>
                          <a:solidFill>
                            <a:schemeClr val="tx2"/>
                          </a:solidFill>
                          <a:effectLst/>
                          <a:latin typeface="Times New Roman" pitchFamily="18" charset="0"/>
                          <a:ea typeface="宋体" pitchFamily="2" charset="-122"/>
                        </a:rPr>
                        <a:t>协议</a:t>
                      </a:r>
                    </a:p>
                  </a:txBody>
                  <a:tcPr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04649">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en-US" altLang="zh-CN" sz="2000" b="1" i="0" u="none" strike="noStrike" cap="none" normalizeH="0" baseline="0">
                          <a:ln>
                            <a:noFill/>
                          </a:ln>
                          <a:solidFill>
                            <a:schemeClr val="tx2"/>
                          </a:solidFill>
                          <a:effectLst/>
                          <a:latin typeface="Times New Roman" pitchFamily="18" charset="0"/>
                          <a:ea typeface="宋体" pitchFamily="2" charset="-122"/>
                        </a:rPr>
                        <a:t>2409</a:t>
                      </a:r>
                    </a:p>
                  </a:txBody>
                  <a:tcPr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en-US" altLang="zh-CN" sz="2000" b="1" i="0" u="none" strike="noStrike" cap="none" normalizeH="0" baseline="0" dirty="0">
                          <a:ln>
                            <a:noFill/>
                          </a:ln>
                          <a:solidFill>
                            <a:schemeClr val="tx2"/>
                          </a:solidFill>
                          <a:effectLst/>
                          <a:latin typeface="Times New Roman" pitchFamily="18" charset="0"/>
                          <a:ea typeface="宋体" pitchFamily="2" charset="-122"/>
                        </a:rPr>
                        <a:t>IKE</a:t>
                      </a:r>
                      <a:r>
                        <a:rPr kumimoji="0" lang="zh-CN" altLang="en-US" sz="2000" b="1" i="0" u="none" strike="noStrike" cap="none" normalizeH="0" baseline="0" dirty="0">
                          <a:ln>
                            <a:noFill/>
                          </a:ln>
                          <a:solidFill>
                            <a:schemeClr val="tx2"/>
                          </a:solidFill>
                          <a:effectLst/>
                          <a:latin typeface="Times New Roman" pitchFamily="18" charset="0"/>
                          <a:ea typeface="宋体" pitchFamily="2" charset="-122"/>
                        </a:rPr>
                        <a:t>（</a:t>
                      </a:r>
                      <a:r>
                        <a:rPr kumimoji="0" lang="en-US" altLang="zh-CN" sz="2000" b="1" i="0" u="none" strike="noStrike" cap="none" normalizeH="0" baseline="0" dirty="0">
                          <a:ln>
                            <a:noFill/>
                          </a:ln>
                          <a:solidFill>
                            <a:schemeClr val="tx2"/>
                          </a:solidFill>
                          <a:effectLst/>
                          <a:latin typeface="Times New Roman" pitchFamily="18" charset="0"/>
                          <a:ea typeface="宋体" pitchFamily="2" charset="-122"/>
                        </a:rPr>
                        <a:t>Internet Key Exchange</a:t>
                      </a:r>
                      <a:r>
                        <a:rPr kumimoji="0" lang="zh-CN" altLang="en-US" sz="2000" b="1" i="0" u="none" strike="noStrike" cap="none" normalizeH="0" baseline="0" dirty="0">
                          <a:ln>
                            <a:noFill/>
                          </a:ln>
                          <a:solidFill>
                            <a:schemeClr val="tx2"/>
                          </a:solidFill>
                          <a:effectLst/>
                          <a:latin typeface="Times New Roman" pitchFamily="18" charset="0"/>
                          <a:ea typeface="宋体" pitchFamily="2" charset="-122"/>
                        </a:rPr>
                        <a:t>）协议</a:t>
                      </a:r>
                    </a:p>
                  </a:txBody>
                  <a:tcPr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304649">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en-US" altLang="zh-CN" sz="2000" b="1" i="0" u="none" strike="noStrike" cap="none" normalizeH="0" baseline="0">
                          <a:ln>
                            <a:noFill/>
                          </a:ln>
                          <a:solidFill>
                            <a:schemeClr val="tx2"/>
                          </a:solidFill>
                          <a:effectLst/>
                          <a:latin typeface="Times New Roman" pitchFamily="18" charset="0"/>
                          <a:ea typeface="宋体" pitchFamily="2" charset="-122"/>
                        </a:rPr>
                        <a:t>2410</a:t>
                      </a:r>
                    </a:p>
                  </a:txBody>
                  <a:tcPr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en-US" altLang="zh-CN" sz="2000" b="1" i="0" u="none" strike="noStrike" cap="none" normalizeH="0" baseline="0" dirty="0">
                          <a:ln>
                            <a:noFill/>
                          </a:ln>
                          <a:solidFill>
                            <a:schemeClr val="tx2"/>
                          </a:solidFill>
                          <a:effectLst/>
                          <a:latin typeface="Times New Roman" pitchFamily="18" charset="0"/>
                          <a:ea typeface="宋体" pitchFamily="2" charset="-122"/>
                        </a:rPr>
                        <a:t>NULL</a:t>
                      </a:r>
                      <a:r>
                        <a:rPr kumimoji="0" lang="zh-CN" altLang="en-US" sz="2000" b="1" i="0" u="none" strike="noStrike" cap="none" normalizeH="0" baseline="0" dirty="0">
                          <a:ln>
                            <a:noFill/>
                          </a:ln>
                          <a:solidFill>
                            <a:schemeClr val="tx2"/>
                          </a:solidFill>
                          <a:effectLst/>
                          <a:latin typeface="Times New Roman" pitchFamily="18" charset="0"/>
                          <a:ea typeface="宋体" pitchFamily="2" charset="-122"/>
                        </a:rPr>
                        <a:t>加密算法及在</a:t>
                      </a:r>
                      <a:r>
                        <a:rPr kumimoji="0" lang="en-US" altLang="zh-CN" sz="2000" b="1" i="0" u="none" strike="noStrike" cap="none" normalizeH="0" baseline="0" dirty="0">
                          <a:ln>
                            <a:noFill/>
                          </a:ln>
                          <a:solidFill>
                            <a:schemeClr val="tx2"/>
                          </a:solidFill>
                          <a:effectLst/>
                          <a:latin typeface="Times New Roman" pitchFamily="18" charset="0"/>
                          <a:ea typeface="宋体" pitchFamily="2" charset="-122"/>
                        </a:rPr>
                        <a:t>IPSec</a:t>
                      </a:r>
                      <a:r>
                        <a:rPr kumimoji="0" lang="zh-CN" altLang="en-US" sz="2000" b="1" i="0" u="none" strike="noStrike" cap="none" normalizeH="0" baseline="0" dirty="0">
                          <a:ln>
                            <a:noFill/>
                          </a:ln>
                          <a:solidFill>
                            <a:schemeClr val="tx2"/>
                          </a:solidFill>
                          <a:effectLst/>
                          <a:latin typeface="Times New Roman" pitchFamily="18" charset="0"/>
                          <a:ea typeface="宋体" pitchFamily="2" charset="-122"/>
                        </a:rPr>
                        <a:t>中的应用</a:t>
                      </a:r>
                    </a:p>
                  </a:txBody>
                  <a:tcPr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304649">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en-US" altLang="zh-CN" sz="2000" b="1" i="0" u="none" strike="noStrike" cap="none" normalizeH="0" baseline="0">
                          <a:ln>
                            <a:noFill/>
                          </a:ln>
                          <a:solidFill>
                            <a:schemeClr val="tx2"/>
                          </a:solidFill>
                          <a:effectLst/>
                          <a:latin typeface="Times New Roman" pitchFamily="18" charset="0"/>
                          <a:ea typeface="宋体" pitchFamily="2" charset="-122"/>
                        </a:rPr>
                        <a:t>2411</a:t>
                      </a:r>
                    </a:p>
                  </a:txBody>
                  <a:tcPr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en-US" altLang="zh-CN" sz="2000" b="1" i="0" u="none" strike="noStrike" cap="none" normalizeH="0" baseline="0" dirty="0">
                          <a:ln>
                            <a:noFill/>
                          </a:ln>
                          <a:solidFill>
                            <a:schemeClr val="tx2"/>
                          </a:solidFill>
                          <a:effectLst/>
                          <a:latin typeface="Times New Roman" pitchFamily="18" charset="0"/>
                          <a:ea typeface="宋体" pitchFamily="2" charset="-122"/>
                        </a:rPr>
                        <a:t>IPSec</a:t>
                      </a:r>
                      <a:r>
                        <a:rPr kumimoji="0" lang="zh-CN" altLang="en-US" sz="2000" b="1" i="0" u="none" strike="noStrike" cap="none" normalizeH="0" baseline="0" dirty="0">
                          <a:ln>
                            <a:noFill/>
                          </a:ln>
                          <a:solidFill>
                            <a:schemeClr val="tx2"/>
                          </a:solidFill>
                          <a:effectLst/>
                          <a:latin typeface="Times New Roman" pitchFamily="18" charset="0"/>
                          <a:ea typeface="宋体" pitchFamily="2" charset="-122"/>
                        </a:rPr>
                        <a:t>文档路线图</a:t>
                      </a:r>
                    </a:p>
                  </a:txBody>
                  <a:tcPr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r h="304649">
                <a:tc>
                  <a:txBody>
                    <a:bodyPr/>
                    <a:lstStyle/>
                    <a:p>
                      <a:pPr marL="0" marR="0" lvl="0" indent="0" algn="ctr"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en-US" altLang="zh-CN" sz="2000" b="1" i="0" u="none" strike="noStrike" cap="none" normalizeH="0" baseline="0">
                          <a:ln>
                            <a:noFill/>
                          </a:ln>
                          <a:solidFill>
                            <a:schemeClr val="tx2"/>
                          </a:solidFill>
                          <a:effectLst/>
                          <a:latin typeface="Times New Roman" pitchFamily="18" charset="0"/>
                          <a:ea typeface="宋体" pitchFamily="2" charset="-122"/>
                        </a:rPr>
                        <a:t>2412</a:t>
                      </a:r>
                    </a:p>
                  </a:txBody>
                  <a:tcPr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chemeClr val="tx2"/>
                        </a:buClr>
                        <a:buSzPct val="70000"/>
                        <a:buFont typeface="Wingdings" pitchFamily="2" charset="2"/>
                        <a:buNone/>
                        <a:tabLst/>
                      </a:pPr>
                      <a:r>
                        <a:rPr kumimoji="0" lang="en-US" altLang="zh-CN" sz="2000" b="1" i="0" u="none" strike="noStrike" cap="none" normalizeH="0" baseline="0" dirty="0">
                          <a:ln>
                            <a:noFill/>
                          </a:ln>
                          <a:solidFill>
                            <a:schemeClr val="tx2"/>
                          </a:solidFill>
                          <a:effectLst/>
                          <a:latin typeface="Times New Roman" pitchFamily="18" charset="0"/>
                          <a:ea typeface="宋体" pitchFamily="2" charset="-122"/>
                        </a:rPr>
                        <a:t>OAKLEY</a:t>
                      </a:r>
                      <a:r>
                        <a:rPr kumimoji="0" lang="zh-CN" altLang="en-US" sz="2000" b="1" i="0" u="none" strike="noStrike" cap="none" normalizeH="0" baseline="0" dirty="0">
                          <a:ln>
                            <a:noFill/>
                          </a:ln>
                          <a:solidFill>
                            <a:schemeClr val="tx2"/>
                          </a:solidFill>
                          <a:effectLst/>
                          <a:latin typeface="Times New Roman" pitchFamily="18" charset="0"/>
                          <a:ea typeface="宋体" pitchFamily="2" charset="-122"/>
                        </a:rPr>
                        <a:t>协议</a:t>
                      </a:r>
                    </a:p>
                  </a:txBody>
                  <a:tcPr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2"/>
                  </a:ext>
                </a:extLst>
              </a:tr>
            </a:tbl>
          </a:graphicData>
        </a:graphic>
      </p:graphicFrame>
      <p:sp>
        <p:nvSpPr>
          <p:cNvPr id="2" name="矩形 1"/>
          <p:cNvSpPr/>
          <p:nvPr/>
        </p:nvSpPr>
        <p:spPr>
          <a:xfrm>
            <a:off x="551369" y="6419880"/>
            <a:ext cx="9361040" cy="455125"/>
          </a:xfrm>
          <a:prstGeom prst="rect">
            <a:avLst/>
          </a:prstGeom>
        </p:spPr>
        <p:txBody>
          <a:bodyPr wrap="square">
            <a:spAutoFit/>
          </a:bodyPr>
          <a:lstStyle/>
          <a:p>
            <a:pPr eaLnBrk="1" hangingPunct="1"/>
            <a:r>
              <a:rPr lang="zh-CN" altLang="en-US" sz="2000" b="1" dirty="0">
                <a:solidFill>
                  <a:srgbClr val="FF0000"/>
                </a:solidFill>
              </a:rPr>
              <a:t>截止</a:t>
            </a:r>
            <a:r>
              <a:rPr lang="en-US" altLang="zh-CN" sz="2000" b="1" dirty="0">
                <a:solidFill>
                  <a:srgbClr val="FF0000"/>
                </a:solidFill>
              </a:rPr>
              <a:t>2025</a:t>
            </a:r>
            <a:r>
              <a:rPr lang="zh-CN" altLang="en-US" sz="2000" b="1" dirty="0">
                <a:solidFill>
                  <a:srgbClr val="FF0000"/>
                </a:solidFill>
              </a:rPr>
              <a:t>年，已有超过</a:t>
            </a:r>
            <a:r>
              <a:rPr lang="en-US" altLang="zh-CN" sz="2000" b="1" dirty="0">
                <a:solidFill>
                  <a:srgbClr val="FF0000"/>
                </a:solidFill>
              </a:rPr>
              <a:t>100</a:t>
            </a:r>
            <a:r>
              <a:rPr lang="zh-CN" altLang="en-US" sz="2000" b="1" dirty="0">
                <a:solidFill>
                  <a:srgbClr val="FF0000"/>
                </a:solidFill>
              </a:rPr>
              <a:t>个</a:t>
            </a:r>
            <a:r>
              <a:rPr lang="en-US" altLang="zh-CN" sz="2000" b="1" dirty="0">
                <a:solidFill>
                  <a:srgbClr val="FF0000"/>
                </a:solidFill>
              </a:rPr>
              <a:t>RFC</a:t>
            </a:r>
            <a:r>
              <a:rPr lang="zh-CN" altLang="en-US" sz="2000" b="1" dirty="0">
                <a:solidFill>
                  <a:srgbClr val="FF0000"/>
                </a:solidFill>
              </a:rPr>
              <a:t> </a:t>
            </a:r>
            <a:r>
              <a:rPr lang="zh-CN" altLang="en-US" sz="1600" b="1" dirty="0">
                <a:solidFill>
                  <a:srgbClr val="FF0000"/>
                </a:solidFill>
              </a:rPr>
              <a:t>（</a:t>
            </a:r>
            <a:r>
              <a:rPr lang="en-US" altLang="zh-CN" sz="1600" b="1" dirty="0">
                <a:solidFill>
                  <a:srgbClr val="FF0000"/>
                </a:solidFill>
              </a:rPr>
              <a:t>https://docs.strongswan.org/docs/latest/features/ietf.html</a:t>
            </a:r>
            <a:r>
              <a:rPr lang="zh-CN" altLang="en-US" sz="1600" b="1" dirty="0">
                <a:solidFill>
                  <a:srgbClr val="FF0000"/>
                </a:solidFill>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a:xfrm>
            <a:off x="1208584" y="188640"/>
            <a:ext cx="8443912" cy="1143000"/>
          </a:xfrm>
        </p:spPr>
        <p:txBody>
          <a:bodyPr/>
          <a:lstStyle/>
          <a:p>
            <a:pPr eaLnBrk="1" hangingPunct="1"/>
            <a:r>
              <a:rPr lang="zh-CN" altLang="en-US" dirty="0"/>
              <a:t>第一阶段第五和第六个报文</a:t>
            </a:r>
          </a:p>
        </p:txBody>
      </p:sp>
      <p:pic>
        <p:nvPicPr>
          <p:cNvPr id="2" name="图片 1"/>
          <p:cNvPicPr>
            <a:picLocks noChangeAspect="1"/>
          </p:cNvPicPr>
          <p:nvPr/>
        </p:nvPicPr>
        <p:blipFill>
          <a:blip r:embed="rId3"/>
          <a:stretch>
            <a:fillRect/>
          </a:stretch>
        </p:blipFill>
        <p:spPr>
          <a:xfrm>
            <a:off x="1405177" y="2636912"/>
            <a:ext cx="8050725" cy="3635276"/>
          </a:xfrm>
          <a:prstGeom prst="rect">
            <a:avLst/>
          </a:prstGeom>
        </p:spPr>
      </p:pic>
    </p:spTree>
    <p:extLst>
      <p:ext uri="{BB962C8B-B14F-4D97-AF65-F5344CB8AC3E}">
        <p14:creationId xmlns:p14="http://schemas.microsoft.com/office/powerpoint/2010/main" val="158008511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a:xfrm>
            <a:off x="1208584" y="188640"/>
            <a:ext cx="8443912" cy="1143000"/>
          </a:xfrm>
        </p:spPr>
        <p:txBody>
          <a:bodyPr/>
          <a:lstStyle/>
          <a:p>
            <a:pPr eaLnBrk="1" hangingPunct="1"/>
            <a:r>
              <a:rPr lang="zh-CN" altLang="en-US" dirty="0"/>
              <a:t>第一阶段第五和第六个报文</a:t>
            </a:r>
          </a:p>
        </p:txBody>
      </p:sp>
      <p:pic>
        <p:nvPicPr>
          <p:cNvPr id="3" name="图片 2"/>
          <p:cNvPicPr>
            <a:picLocks noChangeAspect="1"/>
          </p:cNvPicPr>
          <p:nvPr/>
        </p:nvPicPr>
        <p:blipFill>
          <a:blip r:embed="rId3"/>
          <a:stretch>
            <a:fillRect/>
          </a:stretch>
        </p:blipFill>
        <p:spPr>
          <a:xfrm>
            <a:off x="1784648" y="1916832"/>
            <a:ext cx="6732748" cy="2448272"/>
          </a:xfrm>
          <a:prstGeom prst="rect">
            <a:avLst/>
          </a:prstGeom>
        </p:spPr>
      </p:pic>
      <p:pic>
        <p:nvPicPr>
          <p:cNvPr id="4" name="图片 3"/>
          <p:cNvPicPr>
            <a:picLocks noChangeAspect="1"/>
          </p:cNvPicPr>
          <p:nvPr/>
        </p:nvPicPr>
        <p:blipFill>
          <a:blip r:embed="rId4"/>
          <a:stretch>
            <a:fillRect/>
          </a:stretch>
        </p:blipFill>
        <p:spPr>
          <a:xfrm>
            <a:off x="1784648" y="4626216"/>
            <a:ext cx="6840760" cy="2204864"/>
          </a:xfrm>
          <a:prstGeom prst="rect">
            <a:avLst/>
          </a:prstGeom>
        </p:spPr>
      </p:pic>
    </p:spTree>
    <p:extLst>
      <p:ext uri="{BB962C8B-B14F-4D97-AF65-F5344CB8AC3E}">
        <p14:creationId xmlns:p14="http://schemas.microsoft.com/office/powerpoint/2010/main" val="113252993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8" name="Rectangle 4"/>
          <p:cNvSpPr>
            <a:spLocks noGrp="1" noChangeArrowheads="1"/>
          </p:cNvSpPr>
          <p:nvPr>
            <p:ph type="title"/>
          </p:nvPr>
        </p:nvSpPr>
        <p:spPr>
          <a:xfrm>
            <a:off x="819150" y="209890"/>
            <a:ext cx="8229600" cy="770839"/>
          </a:xfrm>
        </p:spPr>
        <p:txBody>
          <a:bodyPr/>
          <a:lstStyle/>
          <a:p>
            <a:pPr eaLnBrk="1" hangingPunct="1"/>
            <a:r>
              <a:rPr lang="en-US" altLang="zh-CN" dirty="0">
                <a:latin typeface="微软雅黑" pitchFamily="34" charset="-122"/>
              </a:rPr>
              <a:t>IKEV1 </a:t>
            </a:r>
            <a:r>
              <a:rPr lang="zh-CN" altLang="en-US" dirty="0">
                <a:latin typeface="微软雅黑" pitchFamily="34" charset="-122"/>
              </a:rPr>
              <a:t>阶段</a:t>
            </a:r>
            <a:r>
              <a:rPr lang="en-US" altLang="zh-CN" dirty="0">
                <a:latin typeface="微软雅黑" pitchFamily="34" charset="-122"/>
              </a:rPr>
              <a:t>2</a:t>
            </a:r>
          </a:p>
        </p:txBody>
      </p:sp>
      <p:sp>
        <p:nvSpPr>
          <p:cNvPr id="117" name="Text Box 2"/>
          <p:cNvSpPr txBox="1">
            <a:spLocks noChangeArrowheads="1"/>
          </p:cNvSpPr>
          <p:nvPr/>
        </p:nvSpPr>
        <p:spPr bwMode="auto">
          <a:xfrm>
            <a:off x="5630863" y="4540919"/>
            <a:ext cx="2397125" cy="976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fontAlgn="auto">
              <a:lnSpc>
                <a:spcPct val="100000"/>
              </a:lnSpc>
              <a:spcBef>
                <a:spcPts val="0"/>
              </a:spcBef>
              <a:spcAft>
                <a:spcPts val="0"/>
              </a:spcAft>
              <a:buClrTx/>
              <a:buSzTx/>
              <a:buFontTx/>
              <a:buNone/>
            </a:pPr>
            <a:r>
              <a:rPr kumimoji="0" lang="zh-CN" altLang="en-US" sz="1800" b="1">
                <a:solidFill>
                  <a:prstClr val="black"/>
                </a:solidFill>
                <a:latin typeface="微软雅黑" pitchFamily="34" charset="-122"/>
                <a:ea typeface="微软雅黑" pitchFamily="34" charset="-122"/>
              </a:rPr>
              <a:t>协商</a:t>
            </a:r>
            <a:r>
              <a:rPr kumimoji="0" lang="en-US" altLang="zh-CN" sz="1800" b="1">
                <a:solidFill>
                  <a:prstClr val="black"/>
                </a:solidFill>
                <a:latin typeface="微软雅黑" pitchFamily="34" charset="-122"/>
                <a:ea typeface="微软雅黑" pitchFamily="34" charset="-122"/>
              </a:rPr>
              <a:t>IPSec</a:t>
            </a:r>
            <a:r>
              <a:rPr kumimoji="0" lang="zh-CN" altLang="en-US" sz="1800" b="1">
                <a:solidFill>
                  <a:prstClr val="black"/>
                </a:solidFill>
                <a:latin typeface="微软雅黑" pitchFamily="34" charset="-122"/>
                <a:ea typeface="微软雅黑" pitchFamily="34" charset="-122"/>
              </a:rPr>
              <a:t>安全参数</a:t>
            </a:r>
          </a:p>
          <a:p>
            <a:pPr algn="ctr" fontAlgn="auto">
              <a:lnSpc>
                <a:spcPct val="100000"/>
              </a:lnSpc>
              <a:spcBef>
                <a:spcPts val="0"/>
              </a:spcBef>
              <a:spcAft>
                <a:spcPts val="0"/>
              </a:spcAft>
              <a:buClrTx/>
              <a:buSzTx/>
              <a:buFontTx/>
              <a:buNone/>
            </a:pPr>
            <a:endParaRPr kumimoji="0" lang="zh-CN" altLang="en-US" sz="2000" b="1">
              <a:solidFill>
                <a:prstClr val="black"/>
              </a:solidFill>
              <a:latin typeface="微软雅黑" pitchFamily="34" charset="-122"/>
              <a:ea typeface="微软雅黑" pitchFamily="34" charset="-122"/>
            </a:endParaRPr>
          </a:p>
          <a:p>
            <a:pPr algn="ctr" fontAlgn="auto">
              <a:lnSpc>
                <a:spcPct val="100000"/>
              </a:lnSpc>
              <a:spcBef>
                <a:spcPts val="0"/>
              </a:spcBef>
              <a:spcAft>
                <a:spcPts val="0"/>
              </a:spcAft>
              <a:buClrTx/>
              <a:buSzTx/>
              <a:buFontTx/>
              <a:buNone/>
            </a:pPr>
            <a:endParaRPr kumimoji="0" lang="en-US" altLang="zh-CN" sz="2000" b="1">
              <a:solidFill>
                <a:prstClr val="black"/>
              </a:solidFill>
              <a:latin typeface="微软雅黑" pitchFamily="34" charset="-122"/>
              <a:ea typeface="微软雅黑" pitchFamily="34" charset="-122"/>
            </a:endParaRPr>
          </a:p>
        </p:txBody>
      </p:sp>
      <p:sp>
        <p:nvSpPr>
          <p:cNvPr id="118" name="Text Box 3"/>
          <p:cNvSpPr txBox="1">
            <a:spLocks noChangeArrowheads="1"/>
          </p:cNvSpPr>
          <p:nvPr/>
        </p:nvSpPr>
        <p:spPr bwMode="auto">
          <a:xfrm>
            <a:off x="1454150" y="4540919"/>
            <a:ext cx="2325688" cy="976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fontAlgn="auto">
              <a:lnSpc>
                <a:spcPct val="100000"/>
              </a:lnSpc>
              <a:spcBef>
                <a:spcPts val="0"/>
              </a:spcBef>
              <a:spcAft>
                <a:spcPts val="0"/>
              </a:spcAft>
              <a:buClrTx/>
              <a:buSzTx/>
              <a:buFontTx/>
              <a:buNone/>
            </a:pPr>
            <a:r>
              <a:rPr kumimoji="0" lang="zh-CN" altLang="en-US" sz="1800" b="1">
                <a:solidFill>
                  <a:prstClr val="black"/>
                </a:solidFill>
                <a:latin typeface="微软雅黑" pitchFamily="34" charset="-122"/>
                <a:ea typeface="微软雅黑" pitchFamily="34" charset="-122"/>
              </a:rPr>
              <a:t>协商</a:t>
            </a:r>
            <a:r>
              <a:rPr kumimoji="0" lang="en-US" altLang="zh-CN" sz="1800" b="1">
                <a:solidFill>
                  <a:prstClr val="black"/>
                </a:solidFill>
                <a:latin typeface="微软雅黑" pitchFamily="34" charset="-122"/>
                <a:ea typeface="微软雅黑" pitchFamily="34" charset="-122"/>
              </a:rPr>
              <a:t>IPSec</a:t>
            </a:r>
            <a:r>
              <a:rPr kumimoji="0" lang="zh-CN" altLang="en-US" sz="1800" b="1">
                <a:solidFill>
                  <a:prstClr val="black"/>
                </a:solidFill>
                <a:latin typeface="微软雅黑" pitchFamily="34" charset="-122"/>
                <a:ea typeface="微软雅黑" pitchFamily="34" charset="-122"/>
              </a:rPr>
              <a:t>安全参数</a:t>
            </a:r>
          </a:p>
          <a:p>
            <a:pPr algn="ctr" fontAlgn="auto">
              <a:lnSpc>
                <a:spcPct val="100000"/>
              </a:lnSpc>
              <a:spcBef>
                <a:spcPts val="0"/>
              </a:spcBef>
              <a:spcAft>
                <a:spcPts val="0"/>
              </a:spcAft>
              <a:buClrTx/>
              <a:buSzTx/>
              <a:buFontTx/>
              <a:buNone/>
            </a:pPr>
            <a:endParaRPr kumimoji="0" lang="zh-CN" altLang="en-US" sz="2000" b="1">
              <a:solidFill>
                <a:prstClr val="black"/>
              </a:solidFill>
              <a:latin typeface="微软雅黑" pitchFamily="34" charset="-122"/>
              <a:ea typeface="微软雅黑" pitchFamily="34" charset="-122"/>
            </a:endParaRPr>
          </a:p>
          <a:p>
            <a:pPr algn="ctr" fontAlgn="auto">
              <a:lnSpc>
                <a:spcPct val="100000"/>
              </a:lnSpc>
              <a:spcBef>
                <a:spcPts val="0"/>
              </a:spcBef>
              <a:spcAft>
                <a:spcPts val="0"/>
              </a:spcAft>
              <a:buClrTx/>
              <a:buSzTx/>
              <a:buFontTx/>
              <a:buNone/>
            </a:pPr>
            <a:endParaRPr kumimoji="0" lang="en-US" altLang="zh-CN" sz="2000" b="1">
              <a:solidFill>
                <a:prstClr val="black"/>
              </a:solidFill>
              <a:latin typeface="微软雅黑" pitchFamily="34" charset="-122"/>
              <a:ea typeface="微软雅黑" pitchFamily="34" charset="-122"/>
            </a:endParaRPr>
          </a:p>
        </p:txBody>
      </p:sp>
      <p:sp>
        <p:nvSpPr>
          <p:cNvPr id="119" name="Line 5"/>
          <p:cNvSpPr>
            <a:spLocks noChangeShapeType="1"/>
          </p:cNvSpPr>
          <p:nvPr/>
        </p:nvSpPr>
        <p:spPr bwMode="auto">
          <a:xfrm flipV="1">
            <a:off x="1962150" y="3588419"/>
            <a:ext cx="5181600" cy="0"/>
          </a:xfrm>
          <a:prstGeom prst="line">
            <a:avLst/>
          </a:prstGeom>
          <a:noFill/>
          <a:ln w="38100">
            <a:solidFill>
              <a:srgbClr val="4584D3"/>
            </a:solidFill>
            <a:round/>
            <a:headEnd type="none" w="sm" len="sm"/>
            <a:tailEnd type="none" w="sm" len="sm"/>
          </a:ln>
          <a:effectLst>
            <a:outerShdw dist="35921" dir="2700000" algn="ctr" rotWithShape="0">
              <a:srgbClr val="C6E7FC"/>
            </a:outerShdw>
          </a:effectLst>
        </p:spPr>
        <p:txBody>
          <a:bodyPr wrap="none" anchor="ct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ndara"/>
            </a:endParaRPr>
          </a:p>
        </p:txBody>
      </p:sp>
      <p:sp>
        <p:nvSpPr>
          <p:cNvPr id="120" name="Line 6"/>
          <p:cNvSpPr>
            <a:spLocks noChangeShapeType="1"/>
          </p:cNvSpPr>
          <p:nvPr/>
        </p:nvSpPr>
        <p:spPr bwMode="auto">
          <a:xfrm>
            <a:off x="1962150" y="3283619"/>
            <a:ext cx="0" cy="528638"/>
          </a:xfrm>
          <a:prstGeom prst="line">
            <a:avLst/>
          </a:prstGeom>
          <a:noFill/>
          <a:ln w="38100">
            <a:solidFill>
              <a:srgbClr val="4584D3"/>
            </a:solidFill>
            <a:round/>
            <a:headEnd type="none" w="sm" len="sm"/>
            <a:tailEnd type="none" w="sm" len="sm"/>
          </a:ln>
          <a:effectLst>
            <a:outerShdw dist="35921" dir="2700000" algn="ctr" rotWithShape="0">
              <a:sysClr val="windowText" lastClr="000000"/>
            </a:outerShdw>
          </a:effectLst>
        </p:spPr>
        <p:txBody>
          <a:bodyPr anchor="ctr">
            <a:sp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ndara"/>
            </a:endParaRPr>
          </a:p>
        </p:txBody>
      </p:sp>
      <p:sp>
        <p:nvSpPr>
          <p:cNvPr id="121" name="Line 7"/>
          <p:cNvSpPr>
            <a:spLocks noChangeShapeType="1"/>
          </p:cNvSpPr>
          <p:nvPr/>
        </p:nvSpPr>
        <p:spPr bwMode="auto">
          <a:xfrm>
            <a:off x="7143750" y="3283619"/>
            <a:ext cx="0" cy="528638"/>
          </a:xfrm>
          <a:prstGeom prst="line">
            <a:avLst/>
          </a:prstGeom>
          <a:noFill/>
          <a:ln w="38100">
            <a:solidFill>
              <a:srgbClr val="4584D3"/>
            </a:solidFill>
            <a:round/>
            <a:headEnd type="none" w="sm" len="sm"/>
            <a:tailEnd type="none" w="sm" len="sm"/>
          </a:ln>
          <a:effectLst>
            <a:outerShdw dist="35921" dir="2700000" algn="ctr" rotWithShape="0">
              <a:sysClr val="windowText" lastClr="000000"/>
            </a:outerShdw>
          </a:effectLst>
        </p:spPr>
        <p:txBody>
          <a:bodyPr anchor="ctr">
            <a:sp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ndara"/>
            </a:endParaRPr>
          </a:p>
        </p:txBody>
      </p:sp>
      <p:sp>
        <p:nvSpPr>
          <p:cNvPr id="122" name="Line 8"/>
          <p:cNvSpPr>
            <a:spLocks noChangeShapeType="1"/>
          </p:cNvSpPr>
          <p:nvPr/>
        </p:nvSpPr>
        <p:spPr bwMode="auto">
          <a:xfrm rot="-5400000">
            <a:off x="1697832" y="3171700"/>
            <a:ext cx="0" cy="528637"/>
          </a:xfrm>
          <a:prstGeom prst="line">
            <a:avLst/>
          </a:prstGeom>
          <a:noFill/>
          <a:ln w="38100">
            <a:solidFill>
              <a:srgbClr val="4584D3"/>
            </a:solidFill>
            <a:round/>
            <a:headEnd type="none" w="sm" len="sm"/>
            <a:tailEnd type="none" w="sm" len="sm"/>
          </a:ln>
          <a:effectLst>
            <a:outerShdw dist="35921" dir="2700000" algn="ctr" rotWithShape="0">
              <a:sysClr val="windowText" lastClr="000000"/>
            </a:outerShdw>
          </a:effectLst>
        </p:spPr>
        <p:txBody>
          <a:bodyPr anchor="ctr">
            <a:sp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ndara"/>
            </a:endParaRPr>
          </a:p>
        </p:txBody>
      </p:sp>
      <p:grpSp>
        <p:nvGrpSpPr>
          <p:cNvPr id="123" name="Group 9"/>
          <p:cNvGrpSpPr>
            <a:grpSpLocks/>
          </p:cNvGrpSpPr>
          <p:nvPr/>
        </p:nvGrpSpPr>
        <p:grpSpPr bwMode="auto">
          <a:xfrm>
            <a:off x="974725" y="3210594"/>
            <a:ext cx="620713" cy="558800"/>
            <a:chOff x="626" y="1330"/>
            <a:chExt cx="391" cy="352"/>
          </a:xfrm>
        </p:grpSpPr>
        <p:sp>
          <p:nvSpPr>
            <p:cNvPr id="124" name="Rectangle 10"/>
            <p:cNvSpPr>
              <a:spLocks noChangeArrowheads="1"/>
            </p:cNvSpPr>
            <p:nvPr/>
          </p:nvSpPr>
          <p:spPr bwMode="auto">
            <a:xfrm>
              <a:off x="626" y="1566"/>
              <a:ext cx="354" cy="65"/>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l" fontAlgn="auto">
                <a:lnSpc>
                  <a:spcPct val="100000"/>
                </a:lnSpc>
                <a:spcBef>
                  <a:spcPts val="0"/>
                </a:spcBef>
                <a:spcAft>
                  <a:spcPts val="0"/>
                </a:spcAft>
                <a:buClrTx/>
                <a:buSzTx/>
                <a:buFontTx/>
                <a:buNone/>
              </a:pPr>
              <a:endParaRPr kumimoji="0" lang="zh-CN" altLang="en-US" sz="1800">
                <a:solidFill>
                  <a:prstClr val="black"/>
                </a:solidFill>
                <a:latin typeface="Candara"/>
                <a:ea typeface="华文楷体" panose="02010600040101010101" pitchFamily="2" charset="-122"/>
              </a:endParaRPr>
            </a:p>
          </p:txBody>
        </p:sp>
        <p:sp>
          <p:nvSpPr>
            <p:cNvPr id="125" name="Rectangle 11"/>
            <p:cNvSpPr>
              <a:spLocks noChangeArrowheads="1"/>
            </p:cNvSpPr>
            <p:nvPr/>
          </p:nvSpPr>
          <p:spPr bwMode="auto">
            <a:xfrm>
              <a:off x="627" y="1567"/>
              <a:ext cx="352" cy="63"/>
            </a:xfrm>
            <a:prstGeom prst="rect">
              <a:avLst/>
            </a:prstGeom>
            <a:solidFill>
              <a:srgbClr val="B7B79D"/>
            </a:solidFill>
            <a:ln w="3175">
              <a:solidFill>
                <a:srgbClr val="494936"/>
              </a:solidFill>
              <a:miter lim="800000"/>
              <a:headEnd/>
              <a:tailEnd/>
            </a:ln>
          </p:spPr>
          <p:txBody>
            <a:bodyPr/>
            <a:lstStyle/>
            <a:p>
              <a:pPr algn="l" fontAlgn="auto">
                <a:lnSpc>
                  <a:spcPct val="100000"/>
                </a:lnSpc>
                <a:spcBef>
                  <a:spcPts val="0"/>
                </a:spcBef>
                <a:spcAft>
                  <a:spcPts val="0"/>
                </a:spcAft>
                <a:buClrTx/>
                <a:buSzTx/>
                <a:buFontTx/>
                <a:buNone/>
              </a:pPr>
              <a:endParaRPr kumimoji="0" lang="zh-CN" altLang="en-US" sz="1800">
                <a:solidFill>
                  <a:prstClr val="black"/>
                </a:solidFill>
                <a:latin typeface="Candara"/>
                <a:ea typeface="华文楷体" panose="02010600040101010101" pitchFamily="2" charset="-122"/>
              </a:endParaRPr>
            </a:p>
          </p:txBody>
        </p:sp>
        <p:sp>
          <p:nvSpPr>
            <p:cNvPr id="126" name="Freeform 12"/>
            <p:cNvSpPr>
              <a:spLocks/>
            </p:cNvSpPr>
            <p:nvPr/>
          </p:nvSpPr>
          <p:spPr bwMode="auto">
            <a:xfrm>
              <a:off x="626" y="1531"/>
              <a:ext cx="391" cy="35"/>
            </a:xfrm>
            <a:custGeom>
              <a:avLst/>
              <a:gdLst>
                <a:gd name="T0" fmla="*/ 0 w 391"/>
                <a:gd name="T1" fmla="*/ 35 h 35"/>
                <a:gd name="T2" fmla="*/ 38 w 391"/>
                <a:gd name="T3" fmla="*/ 0 h 35"/>
                <a:gd name="T4" fmla="*/ 391 w 391"/>
                <a:gd name="T5" fmla="*/ 0 h 35"/>
                <a:gd name="T6" fmla="*/ 354 w 391"/>
                <a:gd name="T7" fmla="*/ 35 h 35"/>
                <a:gd name="T8" fmla="*/ 0 w 391"/>
                <a:gd name="T9" fmla="*/ 35 h 35"/>
                <a:gd name="T10" fmla="*/ 0 60000 65536"/>
                <a:gd name="T11" fmla="*/ 0 60000 65536"/>
                <a:gd name="T12" fmla="*/ 0 60000 65536"/>
                <a:gd name="T13" fmla="*/ 0 60000 65536"/>
                <a:gd name="T14" fmla="*/ 0 60000 65536"/>
                <a:gd name="T15" fmla="*/ 0 w 391"/>
                <a:gd name="T16" fmla="*/ 0 h 35"/>
                <a:gd name="T17" fmla="*/ 391 w 391"/>
                <a:gd name="T18" fmla="*/ 35 h 35"/>
              </a:gdLst>
              <a:ahLst/>
              <a:cxnLst>
                <a:cxn ang="T10">
                  <a:pos x="T0" y="T1"/>
                </a:cxn>
                <a:cxn ang="T11">
                  <a:pos x="T2" y="T3"/>
                </a:cxn>
                <a:cxn ang="T12">
                  <a:pos x="T4" y="T5"/>
                </a:cxn>
                <a:cxn ang="T13">
                  <a:pos x="T6" y="T7"/>
                </a:cxn>
                <a:cxn ang="T14">
                  <a:pos x="T8" y="T9"/>
                </a:cxn>
              </a:cxnLst>
              <a:rect l="T15" t="T16" r="T17" b="T18"/>
              <a:pathLst>
                <a:path w="391" h="35">
                  <a:moveTo>
                    <a:pt x="0" y="35"/>
                  </a:moveTo>
                  <a:lnTo>
                    <a:pt x="38" y="0"/>
                  </a:lnTo>
                  <a:lnTo>
                    <a:pt x="391" y="0"/>
                  </a:lnTo>
                  <a:lnTo>
                    <a:pt x="354" y="35"/>
                  </a:lnTo>
                  <a:lnTo>
                    <a:pt x="0" y="35"/>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l" fontAlgn="auto">
                <a:lnSpc>
                  <a:spcPct val="100000"/>
                </a:lnSpc>
                <a:spcBef>
                  <a:spcPts val="0"/>
                </a:spcBef>
                <a:spcAft>
                  <a:spcPts val="0"/>
                </a:spcAft>
                <a:buClrTx/>
                <a:buSzTx/>
                <a:buFontTx/>
                <a:buNone/>
              </a:pPr>
              <a:endParaRPr kumimoji="0" lang="zh-CN" altLang="en-US" sz="1800">
                <a:solidFill>
                  <a:prstClr val="black"/>
                </a:solidFill>
                <a:latin typeface="Candara"/>
                <a:ea typeface="华文楷体" panose="02010600040101010101" pitchFamily="2" charset="-122"/>
              </a:endParaRPr>
            </a:p>
          </p:txBody>
        </p:sp>
        <p:sp>
          <p:nvSpPr>
            <p:cNvPr id="127" name="Freeform 13"/>
            <p:cNvSpPr>
              <a:spLocks/>
            </p:cNvSpPr>
            <p:nvPr/>
          </p:nvSpPr>
          <p:spPr bwMode="auto">
            <a:xfrm>
              <a:off x="626" y="1531"/>
              <a:ext cx="391" cy="35"/>
            </a:xfrm>
            <a:custGeom>
              <a:avLst/>
              <a:gdLst>
                <a:gd name="T0" fmla="*/ 0 w 391"/>
                <a:gd name="T1" fmla="*/ 35 h 35"/>
                <a:gd name="T2" fmla="*/ 38 w 391"/>
                <a:gd name="T3" fmla="*/ 0 h 35"/>
                <a:gd name="T4" fmla="*/ 391 w 391"/>
                <a:gd name="T5" fmla="*/ 0 h 35"/>
                <a:gd name="T6" fmla="*/ 354 w 391"/>
                <a:gd name="T7" fmla="*/ 35 h 35"/>
                <a:gd name="T8" fmla="*/ 0 w 391"/>
                <a:gd name="T9" fmla="*/ 35 h 35"/>
                <a:gd name="T10" fmla="*/ 0 60000 65536"/>
                <a:gd name="T11" fmla="*/ 0 60000 65536"/>
                <a:gd name="T12" fmla="*/ 0 60000 65536"/>
                <a:gd name="T13" fmla="*/ 0 60000 65536"/>
                <a:gd name="T14" fmla="*/ 0 60000 65536"/>
                <a:gd name="T15" fmla="*/ 0 w 391"/>
                <a:gd name="T16" fmla="*/ 0 h 35"/>
                <a:gd name="T17" fmla="*/ 391 w 391"/>
                <a:gd name="T18" fmla="*/ 35 h 35"/>
              </a:gdLst>
              <a:ahLst/>
              <a:cxnLst>
                <a:cxn ang="T10">
                  <a:pos x="T0" y="T1"/>
                </a:cxn>
                <a:cxn ang="T11">
                  <a:pos x="T2" y="T3"/>
                </a:cxn>
                <a:cxn ang="T12">
                  <a:pos x="T4" y="T5"/>
                </a:cxn>
                <a:cxn ang="T13">
                  <a:pos x="T6" y="T7"/>
                </a:cxn>
                <a:cxn ang="T14">
                  <a:pos x="T8" y="T9"/>
                </a:cxn>
              </a:cxnLst>
              <a:rect l="T15" t="T16" r="T17" b="T18"/>
              <a:pathLst>
                <a:path w="391" h="35">
                  <a:moveTo>
                    <a:pt x="0" y="35"/>
                  </a:moveTo>
                  <a:lnTo>
                    <a:pt x="38" y="0"/>
                  </a:lnTo>
                  <a:lnTo>
                    <a:pt x="391" y="0"/>
                  </a:lnTo>
                  <a:lnTo>
                    <a:pt x="354" y="35"/>
                  </a:lnTo>
                  <a:lnTo>
                    <a:pt x="0" y="35"/>
                  </a:lnTo>
                  <a:close/>
                </a:path>
              </a:pathLst>
            </a:custGeom>
            <a:solidFill>
              <a:srgbClr val="C9C9B6"/>
            </a:solidFill>
            <a:ln w="3175">
              <a:solidFill>
                <a:srgbClr val="494936"/>
              </a:solidFill>
              <a:prstDash val="solid"/>
              <a:round/>
              <a:headEnd/>
              <a:tailEnd/>
            </a:ln>
          </p:spPr>
          <p:txBody>
            <a:bodyPr/>
            <a:lstStyle/>
            <a:p>
              <a:pPr algn="l" fontAlgn="auto">
                <a:lnSpc>
                  <a:spcPct val="100000"/>
                </a:lnSpc>
                <a:spcBef>
                  <a:spcPts val="0"/>
                </a:spcBef>
                <a:spcAft>
                  <a:spcPts val="0"/>
                </a:spcAft>
                <a:buClrTx/>
                <a:buSzTx/>
                <a:buFontTx/>
                <a:buNone/>
              </a:pPr>
              <a:endParaRPr kumimoji="0" lang="zh-CN" altLang="en-US" sz="1800">
                <a:solidFill>
                  <a:prstClr val="black"/>
                </a:solidFill>
                <a:latin typeface="Candara"/>
                <a:ea typeface="华文楷体" panose="02010600040101010101" pitchFamily="2" charset="-122"/>
              </a:endParaRPr>
            </a:p>
          </p:txBody>
        </p:sp>
        <p:sp>
          <p:nvSpPr>
            <p:cNvPr id="128" name="Line 14"/>
            <p:cNvSpPr>
              <a:spLocks noChangeShapeType="1"/>
            </p:cNvSpPr>
            <p:nvPr/>
          </p:nvSpPr>
          <p:spPr bwMode="auto">
            <a:xfrm flipH="1">
              <a:off x="875" y="1596"/>
              <a:ext cx="85"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algn="l" fontAlgn="auto">
                <a:lnSpc>
                  <a:spcPct val="100000"/>
                </a:lnSpc>
                <a:spcBef>
                  <a:spcPts val="0"/>
                </a:spcBef>
                <a:spcAft>
                  <a:spcPts val="0"/>
                </a:spcAft>
                <a:buClrTx/>
                <a:buSzTx/>
                <a:buFontTx/>
                <a:buNone/>
              </a:pPr>
              <a:endParaRPr kumimoji="0" lang="zh-CN" altLang="en-US" sz="1800">
                <a:solidFill>
                  <a:prstClr val="black"/>
                </a:solidFill>
                <a:latin typeface="Candara"/>
                <a:ea typeface="华文楷体" panose="02010600040101010101" pitchFamily="2" charset="-122"/>
              </a:endParaRPr>
            </a:p>
          </p:txBody>
        </p:sp>
        <p:sp>
          <p:nvSpPr>
            <p:cNvPr id="129" name="Freeform 15"/>
            <p:cNvSpPr>
              <a:spLocks/>
            </p:cNvSpPr>
            <p:nvPr/>
          </p:nvSpPr>
          <p:spPr bwMode="auto">
            <a:xfrm>
              <a:off x="980" y="1531"/>
              <a:ext cx="37" cy="100"/>
            </a:xfrm>
            <a:custGeom>
              <a:avLst/>
              <a:gdLst>
                <a:gd name="T0" fmla="*/ 0 w 37"/>
                <a:gd name="T1" fmla="*/ 100 h 100"/>
                <a:gd name="T2" fmla="*/ 37 w 37"/>
                <a:gd name="T3" fmla="*/ 63 h 100"/>
                <a:gd name="T4" fmla="*/ 37 w 37"/>
                <a:gd name="T5" fmla="*/ 0 h 100"/>
                <a:gd name="T6" fmla="*/ 0 w 37"/>
                <a:gd name="T7" fmla="*/ 35 h 100"/>
                <a:gd name="T8" fmla="*/ 0 w 37"/>
                <a:gd name="T9" fmla="*/ 100 h 100"/>
                <a:gd name="T10" fmla="*/ 0 60000 65536"/>
                <a:gd name="T11" fmla="*/ 0 60000 65536"/>
                <a:gd name="T12" fmla="*/ 0 60000 65536"/>
                <a:gd name="T13" fmla="*/ 0 60000 65536"/>
                <a:gd name="T14" fmla="*/ 0 60000 65536"/>
                <a:gd name="T15" fmla="*/ 0 w 37"/>
                <a:gd name="T16" fmla="*/ 0 h 100"/>
                <a:gd name="T17" fmla="*/ 37 w 37"/>
                <a:gd name="T18" fmla="*/ 100 h 100"/>
              </a:gdLst>
              <a:ahLst/>
              <a:cxnLst>
                <a:cxn ang="T10">
                  <a:pos x="T0" y="T1"/>
                </a:cxn>
                <a:cxn ang="T11">
                  <a:pos x="T2" y="T3"/>
                </a:cxn>
                <a:cxn ang="T12">
                  <a:pos x="T4" y="T5"/>
                </a:cxn>
                <a:cxn ang="T13">
                  <a:pos x="T6" y="T7"/>
                </a:cxn>
                <a:cxn ang="T14">
                  <a:pos x="T8" y="T9"/>
                </a:cxn>
              </a:cxnLst>
              <a:rect l="T15" t="T16" r="T17" b="T18"/>
              <a:pathLst>
                <a:path w="37" h="100">
                  <a:moveTo>
                    <a:pt x="0" y="100"/>
                  </a:moveTo>
                  <a:lnTo>
                    <a:pt x="37" y="63"/>
                  </a:lnTo>
                  <a:lnTo>
                    <a:pt x="37" y="0"/>
                  </a:lnTo>
                  <a:lnTo>
                    <a:pt x="0" y="35"/>
                  </a:lnTo>
                  <a:lnTo>
                    <a:pt x="0" y="100"/>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l" fontAlgn="auto">
                <a:lnSpc>
                  <a:spcPct val="100000"/>
                </a:lnSpc>
                <a:spcBef>
                  <a:spcPts val="0"/>
                </a:spcBef>
                <a:spcAft>
                  <a:spcPts val="0"/>
                </a:spcAft>
                <a:buClrTx/>
                <a:buSzTx/>
                <a:buFontTx/>
                <a:buNone/>
              </a:pPr>
              <a:endParaRPr kumimoji="0" lang="zh-CN" altLang="en-US" sz="1800">
                <a:solidFill>
                  <a:prstClr val="black"/>
                </a:solidFill>
                <a:latin typeface="Candara"/>
                <a:ea typeface="华文楷体" panose="02010600040101010101" pitchFamily="2" charset="-122"/>
              </a:endParaRPr>
            </a:p>
          </p:txBody>
        </p:sp>
        <p:sp>
          <p:nvSpPr>
            <p:cNvPr id="130" name="Freeform 16"/>
            <p:cNvSpPr>
              <a:spLocks/>
            </p:cNvSpPr>
            <p:nvPr/>
          </p:nvSpPr>
          <p:spPr bwMode="auto">
            <a:xfrm>
              <a:off x="980" y="1531"/>
              <a:ext cx="37" cy="100"/>
            </a:xfrm>
            <a:custGeom>
              <a:avLst/>
              <a:gdLst>
                <a:gd name="T0" fmla="*/ 0 w 37"/>
                <a:gd name="T1" fmla="*/ 100 h 100"/>
                <a:gd name="T2" fmla="*/ 37 w 37"/>
                <a:gd name="T3" fmla="*/ 63 h 100"/>
                <a:gd name="T4" fmla="*/ 37 w 37"/>
                <a:gd name="T5" fmla="*/ 0 h 100"/>
                <a:gd name="T6" fmla="*/ 0 w 37"/>
                <a:gd name="T7" fmla="*/ 35 h 100"/>
                <a:gd name="T8" fmla="*/ 0 w 37"/>
                <a:gd name="T9" fmla="*/ 100 h 100"/>
                <a:gd name="T10" fmla="*/ 0 60000 65536"/>
                <a:gd name="T11" fmla="*/ 0 60000 65536"/>
                <a:gd name="T12" fmla="*/ 0 60000 65536"/>
                <a:gd name="T13" fmla="*/ 0 60000 65536"/>
                <a:gd name="T14" fmla="*/ 0 60000 65536"/>
                <a:gd name="T15" fmla="*/ 0 w 37"/>
                <a:gd name="T16" fmla="*/ 0 h 100"/>
                <a:gd name="T17" fmla="*/ 37 w 37"/>
                <a:gd name="T18" fmla="*/ 100 h 100"/>
              </a:gdLst>
              <a:ahLst/>
              <a:cxnLst>
                <a:cxn ang="T10">
                  <a:pos x="T0" y="T1"/>
                </a:cxn>
                <a:cxn ang="T11">
                  <a:pos x="T2" y="T3"/>
                </a:cxn>
                <a:cxn ang="T12">
                  <a:pos x="T4" y="T5"/>
                </a:cxn>
                <a:cxn ang="T13">
                  <a:pos x="T6" y="T7"/>
                </a:cxn>
                <a:cxn ang="T14">
                  <a:pos x="T8" y="T9"/>
                </a:cxn>
              </a:cxnLst>
              <a:rect l="T15" t="T16" r="T17" b="T18"/>
              <a:pathLst>
                <a:path w="37" h="100">
                  <a:moveTo>
                    <a:pt x="0" y="100"/>
                  </a:moveTo>
                  <a:lnTo>
                    <a:pt x="37" y="63"/>
                  </a:lnTo>
                  <a:lnTo>
                    <a:pt x="37" y="0"/>
                  </a:lnTo>
                  <a:lnTo>
                    <a:pt x="0" y="35"/>
                  </a:lnTo>
                  <a:lnTo>
                    <a:pt x="0" y="100"/>
                  </a:lnTo>
                  <a:close/>
                </a:path>
              </a:pathLst>
            </a:custGeom>
            <a:solidFill>
              <a:srgbClr val="7A7A5A"/>
            </a:solidFill>
            <a:ln w="3175">
              <a:solidFill>
                <a:srgbClr val="494936"/>
              </a:solidFill>
              <a:prstDash val="solid"/>
              <a:round/>
              <a:headEnd/>
              <a:tailEnd/>
            </a:ln>
          </p:spPr>
          <p:txBody>
            <a:bodyPr/>
            <a:lstStyle/>
            <a:p>
              <a:pPr algn="l" fontAlgn="auto">
                <a:lnSpc>
                  <a:spcPct val="100000"/>
                </a:lnSpc>
                <a:spcBef>
                  <a:spcPts val="0"/>
                </a:spcBef>
                <a:spcAft>
                  <a:spcPts val="0"/>
                </a:spcAft>
                <a:buClrTx/>
                <a:buSzTx/>
                <a:buFontTx/>
                <a:buNone/>
              </a:pPr>
              <a:endParaRPr kumimoji="0" lang="zh-CN" altLang="en-US" sz="1800">
                <a:solidFill>
                  <a:prstClr val="black"/>
                </a:solidFill>
                <a:latin typeface="Candara"/>
                <a:ea typeface="华文楷体" panose="02010600040101010101" pitchFamily="2" charset="-122"/>
              </a:endParaRPr>
            </a:p>
          </p:txBody>
        </p:sp>
        <p:sp>
          <p:nvSpPr>
            <p:cNvPr id="131" name="Freeform 17"/>
            <p:cNvSpPr>
              <a:spLocks/>
            </p:cNvSpPr>
            <p:nvPr/>
          </p:nvSpPr>
          <p:spPr bwMode="auto">
            <a:xfrm>
              <a:off x="628" y="1623"/>
              <a:ext cx="312" cy="49"/>
            </a:xfrm>
            <a:custGeom>
              <a:avLst/>
              <a:gdLst>
                <a:gd name="T0" fmla="*/ 0 w 312"/>
                <a:gd name="T1" fmla="*/ 49 h 49"/>
                <a:gd name="T2" fmla="*/ 39 w 312"/>
                <a:gd name="T3" fmla="*/ 0 h 49"/>
                <a:gd name="T4" fmla="*/ 312 w 312"/>
                <a:gd name="T5" fmla="*/ 0 h 49"/>
                <a:gd name="T6" fmla="*/ 273 w 312"/>
                <a:gd name="T7" fmla="*/ 49 h 49"/>
                <a:gd name="T8" fmla="*/ 0 w 312"/>
                <a:gd name="T9" fmla="*/ 49 h 49"/>
                <a:gd name="T10" fmla="*/ 0 60000 65536"/>
                <a:gd name="T11" fmla="*/ 0 60000 65536"/>
                <a:gd name="T12" fmla="*/ 0 60000 65536"/>
                <a:gd name="T13" fmla="*/ 0 60000 65536"/>
                <a:gd name="T14" fmla="*/ 0 60000 65536"/>
                <a:gd name="T15" fmla="*/ 0 w 312"/>
                <a:gd name="T16" fmla="*/ 0 h 49"/>
                <a:gd name="T17" fmla="*/ 312 w 312"/>
                <a:gd name="T18" fmla="*/ 49 h 49"/>
              </a:gdLst>
              <a:ahLst/>
              <a:cxnLst>
                <a:cxn ang="T10">
                  <a:pos x="T0" y="T1"/>
                </a:cxn>
                <a:cxn ang="T11">
                  <a:pos x="T2" y="T3"/>
                </a:cxn>
                <a:cxn ang="T12">
                  <a:pos x="T4" y="T5"/>
                </a:cxn>
                <a:cxn ang="T13">
                  <a:pos x="T6" y="T7"/>
                </a:cxn>
                <a:cxn ang="T14">
                  <a:pos x="T8" y="T9"/>
                </a:cxn>
              </a:cxnLst>
              <a:rect l="T15" t="T16" r="T17" b="T18"/>
              <a:pathLst>
                <a:path w="312" h="49">
                  <a:moveTo>
                    <a:pt x="0" y="49"/>
                  </a:moveTo>
                  <a:lnTo>
                    <a:pt x="39" y="0"/>
                  </a:lnTo>
                  <a:lnTo>
                    <a:pt x="312" y="0"/>
                  </a:lnTo>
                  <a:lnTo>
                    <a:pt x="273" y="49"/>
                  </a:lnTo>
                  <a:lnTo>
                    <a:pt x="0" y="49"/>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l" fontAlgn="auto">
                <a:lnSpc>
                  <a:spcPct val="100000"/>
                </a:lnSpc>
                <a:spcBef>
                  <a:spcPts val="0"/>
                </a:spcBef>
                <a:spcAft>
                  <a:spcPts val="0"/>
                </a:spcAft>
                <a:buClrTx/>
                <a:buSzTx/>
                <a:buFontTx/>
                <a:buNone/>
              </a:pPr>
              <a:endParaRPr kumimoji="0" lang="zh-CN" altLang="en-US" sz="1800">
                <a:solidFill>
                  <a:prstClr val="black"/>
                </a:solidFill>
                <a:latin typeface="Candara"/>
                <a:ea typeface="华文楷体" panose="02010600040101010101" pitchFamily="2" charset="-122"/>
              </a:endParaRPr>
            </a:p>
          </p:txBody>
        </p:sp>
        <p:sp>
          <p:nvSpPr>
            <p:cNvPr id="132" name="Freeform 18"/>
            <p:cNvSpPr>
              <a:spLocks/>
            </p:cNvSpPr>
            <p:nvPr/>
          </p:nvSpPr>
          <p:spPr bwMode="auto">
            <a:xfrm>
              <a:off x="628" y="1623"/>
              <a:ext cx="312" cy="49"/>
            </a:xfrm>
            <a:custGeom>
              <a:avLst/>
              <a:gdLst>
                <a:gd name="T0" fmla="*/ 0 w 312"/>
                <a:gd name="T1" fmla="*/ 49 h 49"/>
                <a:gd name="T2" fmla="*/ 39 w 312"/>
                <a:gd name="T3" fmla="*/ 0 h 49"/>
                <a:gd name="T4" fmla="*/ 312 w 312"/>
                <a:gd name="T5" fmla="*/ 0 h 49"/>
                <a:gd name="T6" fmla="*/ 273 w 312"/>
                <a:gd name="T7" fmla="*/ 49 h 49"/>
                <a:gd name="T8" fmla="*/ 0 w 312"/>
                <a:gd name="T9" fmla="*/ 49 h 49"/>
                <a:gd name="T10" fmla="*/ 0 60000 65536"/>
                <a:gd name="T11" fmla="*/ 0 60000 65536"/>
                <a:gd name="T12" fmla="*/ 0 60000 65536"/>
                <a:gd name="T13" fmla="*/ 0 60000 65536"/>
                <a:gd name="T14" fmla="*/ 0 60000 65536"/>
                <a:gd name="T15" fmla="*/ 0 w 312"/>
                <a:gd name="T16" fmla="*/ 0 h 49"/>
                <a:gd name="T17" fmla="*/ 312 w 312"/>
                <a:gd name="T18" fmla="*/ 49 h 49"/>
              </a:gdLst>
              <a:ahLst/>
              <a:cxnLst>
                <a:cxn ang="T10">
                  <a:pos x="T0" y="T1"/>
                </a:cxn>
                <a:cxn ang="T11">
                  <a:pos x="T2" y="T3"/>
                </a:cxn>
                <a:cxn ang="T12">
                  <a:pos x="T4" y="T5"/>
                </a:cxn>
                <a:cxn ang="T13">
                  <a:pos x="T6" y="T7"/>
                </a:cxn>
                <a:cxn ang="T14">
                  <a:pos x="T8" y="T9"/>
                </a:cxn>
              </a:cxnLst>
              <a:rect l="T15" t="T16" r="T17" b="T18"/>
              <a:pathLst>
                <a:path w="312" h="49">
                  <a:moveTo>
                    <a:pt x="0" y="49"/>
                  </a:moveTo>
                  <a:lnTo>
                    <a:pt x="39" y="0"/>
                  </a:lnTo>
                  <a:lnTo>
                    <a:pt x="312" y="0"/>
                  </a:lnTo>
                  <a:lnTo>
                    <a:pt x="273" y="49"/>
                  </a:lnTo>
                  <a:lnTo>
                    <a:pt x="0" y="49"/>
                  </a:lnTo>
                  <a:close/>
                </a:path>
              </a:pathLst>
            </a:custGeom>
            <a:solidFill>
              <a:srgbClr val="C9C9B6"/>
            </a:solidFill>
            <a:ln w="3175">
              <a:solidFill>
                <a:srgbClr val="494936"/>
              </a:solidFill>
              <a:prstDash val="solid"/>
              <a:round/>
              <a:headEnd/>
              <a:tailEnd/>
            </a:ln>
          </p:spPr>
          <p:txBody>
            <a:bodyPr/>
            <a:lstStyle/>
            <a:p>
              <a:pPr algn="l" fontAlgn="auto">
                <a:lnSpc>
                  <a:spcPct val="100000"/>
                </a:lnSpc>
                <a:spcBef>
                  <a:spcPts val="0"/>
                </a:spcBef>
                <a:spcAft>
                  <a:spcPts val="0"/>
                </a:spcAft>
                <a:buClrTx/>
                <a:buSzTx/>
                <a:buFontTx/>
                <a:buNone/>
              </a:pPr>
              <a:endParaRPr kumimoji="0" lang="zh-CN" altLang="en-US" sz="1800">
                <a:solidFill>
                  <a:prstClr val="black"/>
                </a:solidFill>
                <a:latin typeface="Candara"/>
                <a:ea typeface="华文楷体" panose="02010600040101010101" pitchFamily="2" charset="-122"/>
              </a:endParaRPr>
            </a:p>
          </p:txBody>
        </p:sp>
        <p:sp>
          <p:nvSpPr>
            <p:cNvPr id="133" name="Freeform 19"/>
            <p:cNvSpPr>
              <a:spLocks/>
            </p:cNvSpPr>
            <p:nvPr/>
          </p:nvSpPr>
          <p:spPr bwMode="auto">
            <a:xfrm>
              <a:off x="901" y="1623"/>
              <a:ext cx="39" cy="59"/>
            </a:xfrm>
            <a:custGeom>
              <a:avLst/>
              <a:gdLst>
                <a:gd name="T0" fmla="*/ 0 w 39"/>
                <a:gd name="T1" fmla="*/ 59 h 59"/>
                <a:gd name="T2" fmla="*/ 39 w 39"/>
                <a:gd name="T3" fmla="*/ 18 h 59"/>
                <a:gd name="T4" fmla="*/ 39 w 39"/>
                <a:gd name="T5" fmla="*/ 0 h 59"/>
                <a:gd name="T6" fmla="*/ 0 w 39"/>
                <a:gd name="T7" fmla="*/ 49 h 59"/>
                <a:gd name="T8" fmla="*/ 0 w 39"/>
                <a:gd name="T9" fmla="*/ 59 h 59"/>
                <a:gd name="T10" fmla="*/ 0 60000 65536"/>
                <a:gd name="T11" fmla="*/ 0 60000 65536"/>
                <a:gd name="T12" fmla="*/ 0 60000 65536"/>
                <a:gd name="T13" fmla="*/ 0 60000 65536"/>
                <a:gd name="T14" fmla="*/ 0 60000 65536"/>
                <a:gd name="T15" fmla="*/ 0 w 39"/>
                <a:gd name="T16" fmla="*/ 0 h 59"/>
                <a:gd name="T17" fmla="*/ 39 w 39"/>
                <a:gd name="T18" fmla="*/ 59 h 59"/>
              </a:gdLst>
              <a:ahLst/>
              <a:cxnLst>
                <a:cxn ang="T10">
                  <a:pos x="T0" y="T1"/>
                </a:cxn>
                <a:cxn ang="T11">
                  <a:pos x="T2" y="T3"/>
                </a:cxn>
                <a:cxn ang="T12">
                  <a:pos x="T4" y="T5"/>
                </a:cxn>
                <a:cxn ang="T13">
                  <a:pos x="T6" y="T7"/>
                </a:cxn>
                <a:cxn ang="T14">
                  <a:pos x="T8" y="T9"/>
                </a:cxn>
              </a:cxnLst>
              <a:rect l="T15" t="T16" r="T17" b="T18"/>
              <a:pathLst>
                <a:path w="39" h="59">
                  <a:moveTo>
                    <a:pt x="0" y="59"/>
                  </a:moveTo>
                  <a:lnTo>
                    <a:pt x="39" y="18"/>
                  </a:lnTo>
                  <a:lnTo>
                    <a:pt x="39" y="0"/>
                  </a:lnTo>
                  <a:lnTo>
                    <a:pt x="0" y="49"/>
                  </a:lnTo>
                  <a:lnTo>
                    <a:pt x="0" y="59"/>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l" fontAlgn="auto">
                <a:lnSpc>
                  <a:spcPct val="100000"/>
                </a:lnSpc>
                <a:spcBef>
                  <a:spcPts val="0"/>
                </a:spcBef>
                <a:spcAft>
                  <a:spcPts val="0"/>
                </a:spcAft>
                <a:buClrTx/>
                <a:buSzTx/>
                <a:buFontTx/>
                <a:buNone/>
              </a:pPr>
              <a:endParaRPr kumimoji="0" lang="zh-CN" altLang="en-US" sz="1800">
                <a:solidFill>
                  <a:prstClr val="black"/>
                </a:solidFill>
                <a:latin typeface="Candara"/>
                <a:ea typeface="华文楷体" panose="02010600040101010101" pitchFamily="2" charset="-122"/>
              </a:endParaRPr>
            </a:p>
          </p:txBody>
        </p:sp>
        <p:sp>
          <p:nvSpPr>
            <p:cNvPr id="134" name="Freeform 20"/>
            <p:cNvSpPr>
              <a:spLocks/>
            </p:cNvSpPr>
            <p:nvPr/>
          </p:nvSpPr>
          <p:spPr bwMode="auto">
            <a:xfrm>
              <a:off x="901" y="1623"/>
              <a:ext cx="39" cy="59"/>
            </a:xfrm>
            <a:custGeom>
              <a:avLst/>
              <a:gdLst>
                <a:gd name="T0" fmla="*/ 0 w 39"/>
                <a:gd name="T1" fmla="*/ 59 h 59"/>
                <a:gd name="T2" fmla="*/ 39 w 39"/>
                <a:gd name="T3" fmla="*/ 18 h 59"/>
                <a:gd name="T4" fmla="*/ 39 w 39"/>
                <a:gd name="T5" fmla="*/ 0 h 59"/>
                <a:gd name="T6" fmla="*/ 0 w 39"/>
                <a:gd name="T7" fmla="*/ 49 h 59"/>
                <a:gd name="T8" fmla="*/ 0 w 39"/>
                <a:gd name="T9" fmla="*/ 59 h 59"/>
                <a:gd name="T10" fmla="*/ 0 60000 65536"/>
                <a:gd name="T11" fmla="*/ 0 60000 65536"/>
                <a:gd name="T12" fmla="*/ 0 60000 65536"/>
                <a:gd name="T13" fmla="*/ 0 60000 65536"/>
                <a:gd name="T14" fmla="*/ 0 60000 65536"/>
                <a:gd name="T15" fmla="*/ 0 w 39"/>
                <a:gd name="T16" fmla="*/ 0 h 59"/>
                <a:gd name="T17" fmla="*/ 39 w 39"/>
                <a:gd name="T18" fmla="*/ 59 h 59"/>
              </a:gdLst>
              <a:ahLst/>
              <a:cxnLst>
                <a:cxn ang="T10">
                  <a:pos x="T0" y="T1"/>
                </a:cxn>
                <a:cxn ang="T11">
                  <a:pos x="T2" y="T3"/>
                </a:cxn>
                <a:cxn ang="T12">
                  <a:pos x="T4" y="T5"/>
                </a:cxn>
                <a:cxn ang="T13">
                  <a:pos x="T6" y="T7"/>
                </a:cxn>
                <a:cxn ang="T14">
                  <a:pos x="T8" y="T9"/>
                </a:cxn>
              </a:cxnLst>
              <a:rect l="T15" t="T16" r="T17" b="T18"/>
              <a:pathLst>
                <a:path w="39" h="59">
                  <a:moveTo>
                    <a:pt x="0" y="59"/>
                  </a:moveTo>
                  <a:lnTo>
                    <a:pt x="39" y="18"/>
                  </a:lnTo>
                  <a:lnTo>
                    <a:pt x="39" y="0"/>
                  </a:lnTo>
                  <a:lnTo>
                    <a:pt x="0" y="49"/>
                  </a:lnTo>
                  <a:lnTo>
                    <a:pt x="0" y="59"/>
                  </a:lnTo>
                  <a:close/>
                </a:path>
              </a:pathLst>
            </a:custGeom>
            <a:solidFill>
              <a:srgbClr val="7A7A5A"/>
            </a:solidFill>
            <a:ln w="3175">
              <a:solidFill>
                <a:srgbClr val="494936"/>
              </a:solidFill>
              <a:prstDash val="solid"/>
              <a:round/>
              <a:headEnd/>
              <a:tailEnd/>
            </a:ln>
          </p:spPr>
          <p:txBody>
            <a:bodyPr/>
            <a:lstStyle/>
            <a:p>
              <a:pPr algn="l" fontAlgn="auto">
                <a:lnSpc>
                  <a:spcPct val="100000"/>
                </a:lnSpc>
                <a:spcBef>
                  <a:spcPts val="0"/>
                </a:spcBef>
                <a:spcAft>
                  <a:spcPts val="0"/>
                </a:spcAft>
                <a:buClrTx/>
                <a:buSzTx/>
                <a:buFontTx/>
                <a:buNone/>
              </a:pPr>
              <a:endParaRPr kumimoji="0" lang="zh-CN" altLang="en-US" sz="1800">
                <a:solidFill>
                  <a:prstClr val="black"/>
                </a:solidFill>
                <a:latin typeface="Candara"/>
                <a:ea typeface="华文楷体" panose="02010600040101010101" pitchFamily="2" charset="-122"/>
              </a:endParaRPr>
            </a:p>
          </p:txBody>
        </p:sp>
        <p:sp>
          <p:nvSpPr>
            <p:cNvPr id="135" name="Rectangle 21"/>
            <p:cNvSpPr>
              <a:spLocks noChangeArrowheads="1"/>
            </p:cNvSpPr>
            <p:nvPr/>
          </p:nvSpPr>
          <p:spPr bwMode="auto">
            <a:xfrm>
              <a:off x="628" y="1672"/>
              <a:ext cx="273" cy="10"/>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l" fontAlgn="auto">
                <a:lnSpc>
                  <a:spcPct val="100000"/>
                </a:lnSpc>
                <a:spcBef>
                  <a:spcPts val="0"/>
                </a:spcBef>
                <a:spcAft>
                  <a:spcPts val="0"/>
                </a:spcAft>
                <a:buClrTx/>
                <a:buSzTx/>
                <a:buFontTx/>
                <a:buNone/>
              </a:pPr>
              <a:endParaRPr kumimoji="0" lang="zh-CN" altLang="en-US" sz="1800">
                <a:solidFill>
                  <a:prstClr val="black"/>
                </a:solidFill>
                <a:latin typeface="Candara"/>
                <a:ea typeface="华文楷体" panose="02010600040101010101" pitchFamily="2" charset="-122"/>
              </a:endParaRPr>
            </a:p>
          </p:txBody>
        </p:sp>
        <p:sp>
          <p:nvSpPr>
            <p:cNvPr id="136" name="Rectangle 22"/>
            <p:cNvSpPr>
              <a:spLocks noChangeArrowheads="1"/>
            </p:cNvSpPr>
            <p:nvPr/>
          </p:nvSpPr>
          <p:spPr bwMode="auto">
            <a:xfrm>
              <a:off x="629" y="1673"/>
              <a:ext cx="271" cy="8"/>
            </a:xfrm>
            <a:prstGeom prst="rect">
              <a:avLst/>
            </a:prstGeom>
            <a:solidFill>
              <a:srgbClr val="B7B79D"/>
            </a:solidFill>
            <a:ln w="3175">
              <a:solidFill>
                <a:srgbClr val="494936"/>
              </a:solidFill>
              <a:miter lim="800000"/>
              <a:headEnd/>
              <a:tailEnd/>
            </a:ln>
          </p:spPr>
          <p:txBody>
            <a:bodyPr/>
            <a:lstStyle/>
            <a:p>
              <a:pPr algn="l" fontAlgn="auto">
                <a:lnSpc>
                  <a:spcPct val="100000"/>
                </a:lnSpc>
                <a:spcBef>
                  <a:spcPts val="0"/>
                </a:spcBef>
                <a:spcAft>
                  <a:spcPts val="0"/>
                </a:spcAft>
                <a:buClrTx/>
                <a:buSzTx/>
                <a:buFontTx/>
                <a:buNone/>
              </a:pPr>
              <a:endParaRPr kumimoji="0" lang="zh-CN" altLang="en-US" sz="1800">
                <a:solidFill>
                  <a:prstClr val="black"/>
                </a:solidFill>
                <a:latin typeface="Candara"/>
                <a:ea typeface="华文楷体" panose="02010600040101010101" pitchFamily="2" charset="-122"/>
              </a:endParaRPr>
            </a:p>
          </p:txBody>
        </p:sp>
        <p:sp>
          <p:nvSpPr>
            <p:cNvPr id="137" name="Freeform 23"/>
            <p:cNvSpPr>
              <a:spLocks/>
            </p:cNvSpPr>
            <p:nvPr/>
          </p:nvSpPr>
          <p:spPr bwMode="auto">
            <a:xfrm>
              <a:off x="679" y="1531"/>
              <a:ext cx="281" cy="27"/>
            </a:xfrm>
            <a:custGeom>
              <a:avLst/>
              <a:gdLst>
                <a:gd name="T0" fmla="*/ 0 w 281"/>
                <a:gd name="T1" fmla="*/ 27 h 27"/>
                <a:gd name="T2" fmla="*/ 30 w 281"/>
                <a:gd name="T3" fmla="*/ 0 h 27"/>
                <a:gd name="T4" fmla="*/ 281 w 281"/>
                <a:gd name="T5" fmla="*/ 0 h 27"/>
                <a:gd name="T6" fmla="*/ 253 w 281"/>
                <a:gd name="T7" fmla="*/ 27 h 27"/>
                <a:gd name="T8" fmla="*/ 0 w 281"/>
                <a:gd name="T9" fmla="*/ 27 h 27"/>
                <a:gd name="T10" fmla="*/ 0 60000 65536"/>
                <a:gd name="T11" fmla="*/ 0 60000 65536"/>
                <a:gd name="T12" fmla="*/ 0 60000 65536"/>
                <a:gd name="T13" fmla="*/ 0 60000 65536"/>
                <a:gd name="T14" fmla="*/ 0 60000 65536"/>
                <a:gd name="T15" fmla="*/ 0 w 281"/>
                <a:gd name="T16" fmla="*/ 0 h 27"/>
                <a:gd name="T17" fmla="*/ 281 w 281"/>
                <a:gd name="T18" fmla="*/ 27 h 27"/>
              </a:gdLst>
              <a:ahLst/>
              <a:cxnLst>
                <a:cxn ang="T10">
                  <a:pos x="T0" y="T1"/>
                </a:cxn>
                <a:cxn ang="T11">
                  <a:pos x="T2" y="T3"/>
                </a:cxn>
                <a:cxn ang="T12">
                  <a:pos x="T4" y="T5"/>
                </a:cxn>
                <a:cxn ang="T13">
                  <a:pos x="T6" y="T7"/>
                </a:cxn>
                <a:cxn ang="T14">
                  <a:pos x="T8" y="T9"/>
                </a:cxn>
              </a:cxnLst>
              <a:rect l="T15" t="T16" r="T17" b="T18"/>
              <a:pathLst>
                <a:path w="281" h="27">
                  <a:moveTo>
                    <a:pt x="0" y="27"/>
                  </a:moveTo>
                  <a:lnTo>
                    <a:pt x="30" y="0"/>
                  </a:lnTo>
                  <a:lnTo>
                    <a:pt x="281" y="0"/>
                  </a:lnTo>
                  <a:lnTo>
                    <a:pt x="253" y="27"/>
                  </a:lnTo>
                  <a:lnTo>
                    <a:pt x="0" y="2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l" fontAlgn="auto">
                <a:lnSpc>
                  <a:spcPct val="100000"/>
                </a:lnSpc>
                <a:spcBef>
                  <a:spcPts val="0"/>
                </a:spcBef>
                <a:spcAft>
                  <a:spcPts val="0"/>
                </a:spcAft>
                <a:buClrTx/>
                <a:buSzTx/>
                <a:buFontTx/>
                <a:buNone/>
              </a:pPr>
              <a:endParaRPr kumimoji="0" lang="zh-CN" altLang="en-US" sz="1800">
                <a:solidFill>
                  <a:prstClr val="black"/>
                </a:solidFill>
                <a:latin typeface="Candara"/>
                <a:ea typeface="华文楷体" panose="02010600040101010101" pitchFamily="2" charset="-122"/>
              </a:endParaRPr>
            </a:p>
          </p:txBody>
        </p:sp>
        <p:sp>
          <p:nvSpPr>
            <p:cNvPr id="138" name="Freeform 24"/>
            <p:cNvSpPr>
              <a:spLocks/>
            </p:cNvSpPr>
            <p:nvPr/>
          </p:nvSpPr>
          <p:spPr bwMode="auto">
            <a:xfrm>
              <a:off x="679" y="1531"/>
              <a:ext cx="281" cy="27"/>
            </a:xfrm>
            <a:custGeom>
              <a:avLst/>
              <a:gdLst>
                <a:gd name="T0" fmla="*/ 0 w 281"/>
                <a:gd name="T1" fmla="*/ 27 h 27"/>
                <a:gd name="T2" fmla="*/ 30 w 281"/>
                <a:gd name="T3" fmla="*/ 0 h 27"/>
                <a:gd name="T4" fmla="*/ 281 w 281"/>
                <a:gd name="T5" fmla="*/ 0 h 27"/>
                <a:gd name="T6" fmla="*/ 253 w 281"/>
                <a:gd name="T7" fmla="*/ 27 h 27"/>
                <a:gd name="T8" fmla="*/ 0 w 281"/>
                <a:gd name="T9" fmla="*/ 27 h 27"/>
                <a:gd name="T10" fmla="*/ 0 60000 65536"/>
                <a:gd name="T11" fmla="*/ 0 60000 65536"/>
                <a:gd name="T12" fmla="*/ 0 60000 65536"/>
                <a:gd name="T13" fmla="*/ 0 60000 65536"/>
                <a:gd name="T14" fmla="*/ 0 60000 65536"/>
                <a:gd name="T15" fmla="*/ 0 w 281"/>
                <a:gd name="T16" fmla="*/ 0 h 27"/>
                <a:gd name="T17" fmla="*/ 281 w 281"/>
                <a:gd name="T18" fmla="*/ 27 h 27"/>
              </a:gdLst>
              <a:ahLst/>
              <a:cxnLst>
                <a:cxn ang="T10">
                  <a:pos x="T0" y="T1"/>
                </a:cxn>
                <a:cxn ang="T11">
                  <a:pos x="T2" y="T3"/>
                </a:cxn>
                <a:cxn ang="T12">
                  <a:pos x="T4" y="T5"/>
                </a:cxn>
                <a:cxn ang="T13">
                  <a:pos x="T6" y="T7"/>
                </a:cxn>
                <a:cxn ang="T14">
                  <a:pos x="T8" y="T9"/>
                </a:cxn>
              </a:cxnLst>
              <a:rect l="T15" t="T16" r="T17" b="T18"/>
              <a:pathLst>
                <a:path w="281" h="27">
                  <a:moveTo>
                    <a:pt x="0" y="27"/>
                  </a:moveTo>
                  <a:lnTo>
                    <a:pt x="30" y="0"/>
                  </a:lnTo>
                  <a:lnTo>
                    <a:pt x="281" y="0"/>
                  </a:lnTo>
                  <a:lnTo>
                    <a:pt x="253" y="27"/>
                  </a:lnTo>
                  <a:lnTo>
                    <a:pt x="0" y="27"/>
                  </a:lnTo>
                  <a:close/>
                </a:path>
              </a:pathLst>
            </a:custGeom>
            <a:solidFill>
              <a:srgbClr val="000000"/>
            </a:solidFill>
            <a:ln w="3175">
              <a:solidFill>
                <a:srgbClr val="000000"/>
              </a:solidFill>
              <a:prstDash val="solid"/>
              <a:round/>
              <a:headEnd/>
              <a:tailEnd/>
            </a:ln>
          </p:spPr>
          <p:txBody>
            <a:bodyPr/>
            <a:lstStyle/>
            <a:p>
              <a:pPr algn="l" fontAlgn="auto">
                <a:lnSpc>
                  <a:spcPct val="100000"/>
                </a:lnSpc>
                <a:spcBef>
                  <a:spcPts val="0"/>
                </a:spcBef>
                <a:spcAft>
                  <a:spcPts val="0"/>
                </a:spcAft>
                <a:buClrTx/>
                <a:buSzTx/>
                <a:buFontTx/>
                <a:buNone/>
              </a:pPr>
              <a:endParaRPr kumimoji="0" lang="zh-CN" altLang="en-US" sz="1800">
                <a:solidFill>
                  <a:prstClr val="black"/>
                </a:solidFill>
                <a:latin typeface="Candara"/>
                <a:ea typeface="华文楷体" panose="02010600040101010101" pitchFamily="2" charset="-122"/>
              </a:endParaRPr>
            </a:p>
          </p:txBody>
        </p:sp>
        <p:sp>
          <p:nvSpPr>
            <p:cNvPr id="139" name="Freeform 25"/>
            <p:cNvSpPr>
              <a:spLocks/>
            </p:cNvSpPr>
            <p:nvPr/>
          </p:nvSpPr>
          <p:spPr bwMode="auto">
            <a:xfrm>
              <a:off x="677" y="1330"/>
              <a:ext cx="279" cy="26"/>
            </a:xfrm>
            <a:custGeom>
              <a:avLst/>
              <a:gdLst>
                <a:gd name="T0" fmla="*/ 0 w 279"/>
                <a:gd name="T1" fmla="*/ 26 h 26"/>
                <a:gd name="T2" fmla="*/ 28 w 279"/>
                <a:gd name="T3" fmla="*/ 0 h 26"/>
                <a:gd name="T4" fmla="*/ 279 w 279"/>
                <a:gd name="T5" fmla="*/ 0 h 26"/>
                <a:gd name="T6" fmla="*/ 251 w 279"/>
                <a:gd name="T7" fmla="*/ 26 h 26"/>
                <a:gd name="T8" fmla="*/ 0 w 279"/>
                <a:gd name="T9" fmla="*/ 26 h 26"/>
                <a:gd name="T10" fmla="*/ 0 60000 65536"/>
                <a:gd name="T11" fmla="*/ 0 60000 65536"/>
                <a:gd name="T12" fmla="*/ 0 60000 65536"/>
                <a:gd name="T13" fmla="*/ 0 60000 65536"/>
                <a:gd name="T14" fmla="*/ 0 60000 65536"/>
                <a:gd name="T15" fmla="*/ 0 w 279"/>
                <a:gd name="T16" fmla="*/ 0 h 26"/>
                <a:gd name="T17" fmla="*/ 279 w 279"/>
                <a:gd name="T18" fmla="*/ 26 h 26"/>
              </a:gdLst>
              <a:ahLst/>
              <a:cxnLst>
                <a:cxn ang="T10">
                  <a:pos x="T0" y="T1"/>
                </a:cxn>
                <a:cxn ang="T11">
                  <a:pos x="T2" y="T3"/>
                </a:cxn>
                <a:cxn ang="T12">
                  <a:pos x="T4" y="T5"/>
                </a:cxn>
                <a:cxn ang="T13">
                  <a:pos x="T6" y="T7"/>
                </a:cxn>
                <a:cxn ang="T14">
                  <a:pos x="T8" y="T9"/>
                </a:cxn>
              </a:cxnLst>
              <a:rect l="T15" t="T16" r="T17" b="T18"/>
              <a:pathLst>
                <a:path w="279" h="26">
                  <a:moveTo>
                    <a:pt x="0" y="26"/>
                  </a:moveTo>
                  <a:lnTo>
                    <a:pt x="28" y="0"/>
                  </a:lnTo>
                  <a:lnTo>
                    <a:pt x="279" y="0"/>
                  </a:lnTo>
                  <a:lnTo>
                    <a:pt x="251" y="26"/>
                  </a:lnTo>
                  <a:lnTo>
                    <a:pt x="0" y="26"/>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l" fontAlgn="auto">
                <a:lnSpc>
                  <a:spcPct val="100000"/>
                </a:lnSpc>
                <a:spcBef>
                  <a:spcPts val="0"/>
                </a:spcBef>
                <a:spcAft>
                  <a:spcPts val="0"/>
                </a:spcAft>
                <a:buClrTx/>
                <a:buSzTx/>
                <a:buFontTx/>
                <a:buNone/>
              </a:pPr>
              <a:endParaRPr kumimoji="0" lang="zh-CN" altLang="en-US" sz="1800">
                <a:solidFill>
                  <a:prstClr val="black"/>
                </a:solidFill>
                <a:latin typeface="Candara"/>
                <a:ea typeface="华文楷体" panose="02010600040101010101" pitchFamily="2" charset="-122"/>
              </a:endParaRPr>
            </a:p>
          </p:txBody>
        </p:sp>
        <p:sp>
          <p:nvSpPr>
            <p:cNvPr id="140" name="Freeform 26"/>
            <p:cNvSpPr>
              <a:spLocks/>
            </p:cNvSpPr>
            <p:nvPr/>
          </p:nvSpPr>
          <p:spPr bwMode="auto">
            <a:xfrm>
              <a:off x="677" y="1330"/>
              <a:ext cx="279" cy="26"/>
            </a:xfrm>
            <a:custGeom>
              <a:avLst/>
              <a:gdLst>
                <a:gd name="T0" fmla="*/ 0 w 279"/>
                <a:gd name="T1" fmla="*/ 26 h 26"/>
                <a:gd name="T2" fmla="*/ 28 w 279"/>
                <a:gd name="T3" fmla="*/ 0 h 26"/>
                <a:gd name="T4" fmla="*/ 279 w 279"/>
                <a:gd name="T5" fmla="*/ 0 h 26"/>
                <a:gd name="T6" fmla="*/ 251 w 279"/>
                <a:gd name="T7" fmla="*/ 26 h 26"/>
                <a:gd name="T8" fmla="*/ 0 w 279"/>
                <a:gd name="T9" fmla="*/ 26 h 26"/>
                <a:gd name="T10" fmla="*/ 0 60000 65536"/>
                <a:gd name="T11" fmla="*/ 0 60000 65536"/>
                <a:gd name="T12" fmla="*/ 0 60000 65536"/>
                <a:gd name="T13" fmla="*/ 0 60000 65536"/>
                <a:gd name="T14" fmla="*/ 0 60000 65536"/>
                <a:gd name="T15" fmla="*/ 0 w 279"/>
                <a:gd name="T16" fmla="*/ 0 h 26"/>
                <a:gd name="T17" fmla="*/ 279 w 279"/>
                <a:gd name="T18" fmla="*/ 26 h 26"/>
              </a:gdLst>
              <a:ahLst/>
              <a:cxnLst>
                <a:cxn ang="T10">
                  <a:pos x="T0" y="T1"/>
                </a:cxn>
                <a:cxn ang="T11">
                  <a:pos x="T2" y="T3"/>
                </a:cxn>
                <a:cxn ang="T12">
                  <a:pos x="T4" y="T5"/>
                </a:cxn>
                <a:cxn ang="T13">
                  <a:pos x="T6" y="T7"/>
                </a:cxn>
                <a:cxn ang="T14">
                  <a:pos x="T8" y="T9"/>
                </a:cxn>
              </a:cxnLst>
              <a:rect l="T15" t="T16" r="T17" b="T18"/>
              <a:pathLst>
                <a:path w="279" h="26">
                  <a:moveTo>
                    <a:pt x="0" y="26"/>
                  </a:moveTo>
                  <a:lnTo>
                    <a:pt x="28" y="0"/>
                  </a:lnTo>
                  <a:lnTo>
                    <a:pt x="279" y="0"/>
                  </a:lnTo>
                  <a:lnTo>
                    <a:pt x="251" y="26"/>
                  </a:lnTo>
                  <a:lnTo>
                    <a:pt x="0" y="26"/>
                  </a:lnTo>
                  <a:close/>
                </a:path>
              </a:pathLst>
            </a:custGeom>
            <a:solidFill>
              <a:srgbClr val="C9C9B6"/>
            </a:solidFill>
            <a:ln w="3175">
              <a:solidFill>
                <a:srgbClr val="494936"/>
              </a:solidFill>
              <a:prstDash val="solid"/>
              <a:round/>
              <a:headEnd/>
              <a:tailEnd/>
            </a:ln>
          </p:spPr>
          <p:txBody>
            <a:bodyPr/>
            <a:lstStyle/>
            <a:p>
              <a:pPr algn="l" fontAlgn="auto">
                <a:lnSpc>
                  <a:spcPct val="100000"/>
                </a:lnSpc>
                <a:spcBef>
                  <a:spcPts val="0"/>
                </a:spcBef>
                <a:spcAft>
                  <a:spcPts val="0"/>
                </a:spcAft>
                <a:buClrTx/>
                <a:buSzTx/>
                <a:buFontTx/>
                <a:buNone/>
              </a:pPr>
              <a:endParaRPr kumimoji="0" lang="zh-CN" altLang="en-US" sz="1800">
                <a:solidFill>
                  <a:prstClr val="black"/>
                </a:solidFill>
                <a:latin typeface="Candara"/>
                <a:ea typeface="华文楷体" panose="02010600040101010101" pitchFamily="2" charset="-122"/>
              </a:endParaRPr>
            </a:p>
          </p:txBody>
        </p:sp>
        <p:sp>
          <p:nvSpPr>
            <p:cNvPr id="141" name="Rectangle 27"/>
            <p:cNvSpPr>
              <a:spLocks noChangeArrowheads="1"/>
            </p:cNvSpPr>
            <p:nvPr/>
          </p:nvSpPr>
          <p:spPr bwMode="auto">
            <a:xfrm>
              <a:off x="678" y="1357"/>
              <a:ext cx="251" cy="196"/>
            </a:xfrm>
            <a:prstGeom prst="rect">
              <a:avLst/>
            </a:prstGeom>
            <a:solidFill>
              <a:srgbClr val="B7B79D"/>
            </a:solidFill>
            <a:ln w="3175">
              <a:solidFill>
                <a:srgbClr val="494936"/>
              </a:solidFill>
              <a:miter lim="800000"/>
              <a:headEnd/>
              <a:tailEnd/>
            </a:ln>
          </p:spPr>
          <p:txBody>
            <a:bodyPr/>
            <a:lstStyle/>
            <a:p>
              <a:pPr algn="l" fontAlgn="auto">
                <a:lnSpc>
                  <a:spcPct val="100000"/>
                </a:lnSpc>
                <a:spcBef>
                  <a:spcPts val="0"/>
                </a:spcBef>
                <a:spcAft>
                  <a:spcPts val="0"/>
                </a:spcAft>
                <a:buClrTx/>
                <a:buSzTx/>
                <a:buFontTx/>
                <a:buNone/>
              </a:pPr>
              <a:endParaRPr kumimoji="0" lang="zh-CN" altLang="en-US" sz="1800">
                <a:solidFill>
                  <a:prstClr val="black"/>
                </a:solidFill>
                <a:latin typeface="Candara"/>
                <a:ea typeface="华文楷体" panose="02010600040101010101" pitchFamily="2" charset="-122"/>
              </a:endParaRPr>
            </a:p>
          </p:txBody>
        </p:sp>
        <p:sp>
          <p:nvSpPr>
            <p:cNvPr id="142" name="Rectangle 28"/>
            <p:cNvSpPr>
              <a:spLocks noChangeArrowheads="1"/>
            </p:cNvSpPr>
            <p:nvPr/>
          </p:nvSpPr>
          <p:spPr bwMode="auto">
            <a:xfrm>
              <a:off x="700" y="1382"/>
              <a:ext cx="207" cy="152"/>
            </a:xfrm>
            <a:prstGeom prst="rect">
              <a:avLst/>
            </a:prstGeom>
            <a:solidFill>
              <a:srgbClr val="FFFFFF"/>
            </a:solidFill>
            <a:ln w="3175">
              <a:solidFill>
                <a:srgbClr val="494936"/>
              </a:solidFill>
              <a:miter lim="800000"/>
              <a:headEnd/>
              <a:tailEnd/>
            </a:ln>
          </p:spPr>
          <p:txBody>
            <a:bodyPr/>
            <a:lstStyle/>
            <a:p>
              <a:pPr algn="l" fontAlgn="auto">
                <a:lnSpc>
                  <a:spcPct val="100000"/>
                </a:lnSpc>
                <a:spcBef>
                  <a:spcPts val="0"/>
                </a:spcBef>
                <a:spcAft>
                  <a:spcPts val="0"/>
                </a:spcAft>
                <a:buClrTx/>
                <a:buSzTx/>
                <a:buFontTx/>
                <a:buNone/>
              </a:pPr>
              <a:endParaRPr kumimoji="0" lang="zh-CN" altLang="en-US" sz="1800">
                <a:solidFill>
                  <a:prstClr val="black"/>
                </a:solidFill>
                <a:latin typeface="Candara"/>
                <a:ea typeface="华文楷体" panose="02010600040101010101" pitchFamily="2" charset="-122"/>
              </a:endParaRPr>
            </a:p>
          </p:txBody>
        </p:sp>
        <p:sp>
          <p:nvSpPr>
            <p:cNvPr id="143" name="Freeform 29"/>
            <p:cNvSpPr>
              <a:spLocks/>
            </p:cNvSpPr>
            <p:nvPr/>
          </p:nvSpPr>
          <p:spPr bwMode="auto">
            <a:xfrm>
              <a:off x="928" y="1330"/>
              <a:ext cx="28" cy="222"/>
            </a:xfrm>
            <a:custGeom>
              <a:avLst/>
              <a:gdLst>
                <a:gd name="T0" fmla="*/ 0 w 28"/>
                <a:gd name="T1" fmla="*/ 222 h 222"/>
                <a:gd name="T2" fmla="*/ 28 w 28"/>
                <a:gd name="T3" fmla="*/ 195 h 222"/>
                <a:gd name="T4" fmla="*/ 28 w 28"/>
                <a:gd name="T5" fmla="*/ 0 h 222"/>
                <a:gd name="T6" fmla="*/ 0 w 28"/>
                <a:gd name="T7" fmla="*/ 26 h 222"/>
                <a:gd name="T8" fmla="*/ 0 w 28"/>
                <a:gd name="T9" fmla="*/ 222 h 222"/>
                <a:gd name="T10" fmla="*/ 0 60000 65536"/>
                <a:gd name="T11" fmla="*/ 0 60000 65536"/>
                <a:gd name="T12" fmla="*/ 0 60000 65536"/>
                <a:gd name="T13" fmla="*/ 0 60000 65536"/>
                <a:gd name="T14" fmla="*/ 0 60000 65536"/>
                <a:gd name="T15" fmla="*/ 0 w 28"/>
                <a:gd name="T16" fmla="*/ 0 h 222"/>
                <a:gd name="T17" fmla="*/ 28 w 28"/>
                <a:gd name="T18" fmla="*/ 222 h 222"/>
              </a:gdLst>
              <a:ahLst/>
              <a:cxnLst>
                <a:cxn ang="T10">
                  <a:pos x="T0" y="T1"/>
                </a:cxn>
                <a:cxn ang="T11">
                  <a:pos x="T2" y="T3"/>
                </a:cxn>
                <a:cxn ang="T12">
                  <a:pos x="T4" y="T5"/>
                </a:cxn>
                <a:cxn ang="T13">
                  <a:pos x="T6" y="T7"/>
                </a:cxn>
                <a:cxn ang="T14">
                  <a:pos x="T8" y="T9"/>
                </a:cxn>
              </a:cxnLst>
              <a:rect l="T15" t="T16" r="T17" b="T18"/>
              <a:pathLst>
                <a:path w="28" h="222">
                  <a:moveTo>
                    <a:pt x="0" y="222"/>
                  </a:moveTo>
                  <a:lnTo>
                    <a:pt x="28" y="195"/>
                  </a:lnTo>
                  <a:lnTo>
                    <a:pt x="28" y="0"/>
                  </a:lnTo>
                  <a:lnTo>
                    <a:pt x="0" y="26"/>
                  </a:lnTo>
                  <a:lnTo>
                    <a:pt x="0" y="222"/>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l" fontAlgn="auto">
                <a:lnSpc>
                  <a:spcPct val="100000"/>
                </a:lnSpc>
                <a:spcBef>
                  <a:spcPts val="0"/>
                </a:spcBef>
                <a:spcAft>
                  <a:spcPts val="0"/>
                </a:spcAft>
                <a:buClrTx/>
                <a:buSzTx/>
                <a:buFontTx/>
                <a:buNone/>
              </a:pPr>
              <a:endParaRPr kumimoji="0" lang="zh-CN" altLang="en-US" sz="1800">
                <a:solidFill>
                  <a:prstClr val="black"/>
                </a:solidFill>
                <a:latin typeface="Candara"/>
                <a:ea typeface="华文楷体" panose="02010600040101010101" pitchFamily="2" charset="-122"/>
              </a:endParaRPr>
            </a:p>
          </p:txBody>
        </p:sp>
        <p:sp>
          <p:nvSpPr>
            <p:cNvPr id="144" name="Freeform 30"/>
            <p:cNvSpPr>
              <a:spLocks/>
            </p:cNvSpPr>
            <p:nvPr/>
          </p:nvSpPr>
          <p:spPr bwMode="auto">
            <a:xfrm>
              <a:off x="928" y="1330"/>
              <a:ext cx="28" cy="222"/>
            </a:xfrm>
            <a:custGeom>
              <a:avLst/>
              <a:gdLst>
                <a:gd name="T0" fmla="*/ 0 w 28"/>
                <a:gd name="T1" fmla="*/ 222 h 222"/>
                <a:gd name="T2" fmla="*/ 28 w 28"/>
                <a:gd name="T3" fmla="*/ 195 h 222"/>
                <a:gd name="T4" fmla="*/ 28 w 28"/>
                <a:gd name="T5" fmla="*/ 0 h 222"/>
                <a:gd name="T6" fmla="*/ 0 w 28"/>
                <a:gd name="T7" fmla="*/ 26 h 222"/>
                <a:gd name="T8" fmla="*/ 0 w 28"/>
                <a:gd name="T9" fmla="*/ 222 h 222"/>
                <a:gd name="T10" fmla="*/ 0 60000 65536"/>
                <a:gd name="T11" fmla="*/ 0 60000 65536"/>
                <a:gd name="T12" fmla="*/ 0 60000 65536"/>
                <a:gd name="T13" fmla="*/ 0 60000 65536"/>
                <a:gd name="T14" fmla="*/ 0 60000 65536"/>
                <a:gd name="T15" fmla="*/ 0 w 28"/>
                <a:gd name="T16" fmla="*/ 0 h 222"/>
                <a:gd name="T17" fmla="*/ 28 w 28"/>
                <a:gd name="T18" fmla="*/ 222 h 222"/>
              </a:gdLst>
              <a:ahLst/>
              <a:cxnLst>
                <a:cxn ang="T10">
                  <a:pos x="T0" y="T1"/>
                </a:cxn>
                <a:cxn ang="T11">
                  <a:pos x="T2" y="T3"/>
                </a:cxn>
                <a:cxn ang="T12">
                  <a:pos x="T4" y="T5"/>
                </a:cxn>
                <a:cxn ang="T13">
                  <a:pos x="T6" y="T7"/>
                </a:cxn>
                <a:cxn ang="T14">
                  <a:pos x="T8" y="T9"/>
                </a:cxn>
              </a:cxnLst>
              <a:rect l="T15" t="T16" r="T17" b="T18"/>
              <a:pathLst>
                <a:path w="28" h="222">
                  <a:moveTo>
                    <a:pt x="0" y="222"/>
                  </a:moveTo>
                  <a:lnTo>
                    <a:pt x="28" y="195"/>
                  </a:lnTo>
                  <a:lnTo>
                    <a:pt x="28" y="0"/>
                  </a:lnTo>
                  <a:lnTo>
                    <a:pt x="0" y="26"/>
                  </a:lnTo>
                  <a:lnTo>
                    <a:pt x="0" y="222"/>
                  </a:lnTo>
                  <a:close/>
                </a:path>
              </a:pathLst>
            </a:custGeom>
            <a:solidFill>
              <a:srgbClr val="7A7A5A"/>
            </a:solidFill>
            <a:ln w="3175">
              <a:solidFill>
                <a:srgbClr val="494936"/>
              </a:solidFill>
              <a:prstDash val="solid"/>
              <a:round/>
              <a:headEnd/>
              <a:tailEnd/>
            </a:ln>
          </p:spPr>
          <p:txBody>
            <a:bodyPr/>
            <a:lstStyle/>
            <a:p>
              <a:pPr algn="l" fontAlgn="auto">
                <a:lnSpc>
                  <a:spcPct val="100000"/>
                </a:lnSpc>
                <a:spcBef>
                  <a:spcPts val="0"/>
                </a:spcBef>
                <a:spcAft>
                  <a:spcPts val="0"/>
                </a:spcAft>
                <a:buClrTx/>
                <a:buSzTx/>
                <a:buFontTx/>
                <a:buNone/>
              </a:pPr>
              <a:endParaRPr kumimoji="0" lang="zh-CN" altLang="en-US" sz="1800">
                <a:solidFill>
                  <a:prstClr val="black"/>
                </a:solidFill>
                <a:latin typeface="Candara"/>
                <a:ea typeface="华文楷体" panose="02010600040101010101" pitchFamily="2" charset="-122"/>
              </a:endParaRPr>
            </a:p>
          </p:txBody>
        </p:sp>
      </p:grpSp>
      <p:sp>
        <p:nvSpPr>
          <p:cNvPr id="145" name="Line 31"/>
          <p:cNvSpPr>
            <a:spLocks noChangeShapeType="1"/>
          </p:cNvSpPr>
          <p:nvPr/>
        </p:nvSpPr>
        <p:spPr bwMode="auto">
          <a:xfrm rot="-5400000">
            <a:off x="7408069" y="3171700"/>
            <a:ext cx="0" cy="528638"/>
          </a:xfrm>
          <a:prstGeom prst="line">
            <a:avLst/>
          </a:prstGeom>
          <a:noFill/>
          <a:ln w="38100">
            <a:solidFill>
              <a:srgbClr val="4584D3"/>
            </a:solidFill>
            <a:round/>
            <a:headEnd type="none" w="sm" len="sm"/>
            <a:tailEnd type="none" w="sm" len="sm"/>
          </a:ln>
          <a:effectLst>
            <a:outerShdw dist="35921" dir="2700000" algn="ctr" rotWithShape="0">
              <a:sysClr val="windowText" lastClr="000000"/>
            </a:outerShdw>
          </a:effectLst>
        </p:spPr>
        <p:txBody>
          <a:bodyPr anchor="ctr">
            <a:sp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ndara"/>
            </a:endParaRPr>
          </a:p>
        </p:txBody>
      </p:sp>
      <p:grpSp>
        <p:nvGrpSpPr>
          <p:cNvPr id="146" name="Group 32"/>
          <p:cNvGrpSpPr>
            <a:grpSpLocks/>
          </p:cNvGrpSpPr>
          <p:nvPr/>
        </p:nvGrpSpPr>
        <p:grpSpPr bwMode="auto">
          <a:xfrm>
            <a:off x="7527925" y="3210594"/>
            <a:ext cx="620713" cy="558800"/>
            <a:chOff x="4754" y="1330"/>
            <a:chExt cx="391" cy="352"/>
          </a:xfrm>
        </p:grpSpPr>
        <p:sp>
          <p:nvSpPr>
            <p:cNvPr id="147" name="Rectangle 33"/>
            <p:cNvSpPr>
              <a:spLocks noChangeArrowheads="1"/>
            </p:cNvSpPr>
            <p:nvPr/>
          </p:nvSpPr>
          <p:spPr bwMode="auto">
            <a:xfrm>
              <a:off x="4754" y="1566"/>
              <a:ext cx="354" cy="65"/>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l" fontAlgn="auto">
                <a:lnSpc>
                  <a:spcPct val="100000"/>
                </a:lnSpc>
                <a:spcBef>
                  <a:spcPts val="0"/>
                </a:spcBef>
                <a:spcAft>
                  <a:spcPts val="0"/>
                </a:spcAft>
                <a:buClrTx/>
                <a:buSzTx/>
                <a:buFontTx/>
                <a:buNone/>
              </a:pPr>
              <a:endParaRPr kumimoji="0" lang="zh-CN" altLang="en-US" sz="1800">
                <a:solidFill>
                  <a:prstClr val="black"/>
                </a:solidFill>
                <a:latin typeface="Candara"/>
                <a:ea typeface="华文楷体" panose="02010600040101010101" pitchFamily="2" charset="-122"/>
              </a:endParaRPr>
            </a:p>
          </p:txBody>
        </p:sp>
        <p:sp>
          <p:nvSpPr>
            <p:cNvPr id="148" name="Rectangle 34"/>
            <p:cNvSpPr>
              <a:spLocks noChangeArrowheads="1"/>
            </p:cNvSpPr>
            <p:nvPr/>
          </p:nvSpPr>
          <p:spPr bwMode="auto">
            <a:xfrm>
              <a:off x="4755" y="1567"/>
              <a:ext cx="352" cy="63"/>
            </a:xfrm>
            <a:prstGeom prst="rect">
              <a:avLst/>
            </a:prstGeom>
            <a:solidFill>
              <a:srgbClr val="B7B79D"/>
            </a:solidFill>
            <a:ln w="3175">
              <a:solidFill>
                <a:srgbClr val="494936"/>
              </a:solidFill>
              <a:miter lim="800000"/>
              <a:headEnd/>
              <a:tailEnd/>
            </a:ln>
          </p:spPr>
          <p:txBody>
            <a:bodyPr/>
            <a:lstStyle/>
            <a:p>
              <a:pPr algn="l" fontAlgn="auto">
                <a:lnSpc>
                  <a:spcPct val="100000"/>
                </a:lnSpc>
                <a:spcBef>
                  <a:spcPts val="0"/>
                </a:spcBef>
                <a:spcAft>
                  <a:spcPts val="0"/>
                </a:spcAft>
                <a:buClrTx/>
                <a:buSzTx/>
                <a:buFontTx/>
                <a:buNone/>
              </a:pPr>
              <a:endParaRPr kumimoji="0" lang="zh-CN" altLang="en-US" sz="1800">
                <a:solidFill>
                  <a:prstClr val="black"/>
                </a:solidFill>
                <a:latin typeface="Candara"/>
                <a:ea typeface="华文楷体" panose="02010600040101010101" pitchFamily="2" charset="-122"/>
              </a:endParaRPr>
            </a:p>
          </p:txBody>
        </p:sp>
        <p:sp>
          <p:nvSpPr>
            <p:cNvPr id="149" name="Freeform 35"/>
            <p:cNvSpPr>
              <a:spLocks/>
            </p:cNvSpPr>
            <p:nvPr/>
          </p:nvSpPr>
          <p:spPr bwMode="auto">
            <a:xfrm>
              <a:off x="4754" y="1531"/>
              <a:ext cx="391" cy="35"/>
            </a:xfrm>
            <a:custGeom>
              <a:avLst/>
              <a:gdLst>
                <a:gd name="T0" fmla="*/ 0 w 391"/>
                <a:gd name="T1" fmla="*/ 35 h 35"/>
                <a:gd name="T2" fmla="*/ 38 w 391"/>
                <a:gd name="T3" fmla="*/ 0 h 35"/>
                <a:gd name="T4" fmla="*/ 391 w 391"/>
                <a:gd name="T5" fmla="*/ 0 h 35"/>
                <a:gd name="T6" fmla="*/ 354 w 391"/>
                <a:gd name="T7" fmla="*/ 35 h 35"/>
                <a:gd name="T8" fmla="*/ 0 w 391"/>
                <a:gd name="T9" fmla="*/ 35 h 35"/>
                <a:gd name="T10" fmla="*/ 0 60000 65536"/>
                <a:gd name="T11" fmla="*/ 0 60000 65536"/>
                <a:gd name="T12" fmla="*/ 0 60000 65536"/>
                <a:gd name="T13" fmla="*/ 0 60000 65536"/>
                <a:gd name="T14" fmla="*/ 0 60000 65536"/>
                <a:gd name="T15" fmla="*/ 0 w 391"/>
                <a:gd name="T16" fmla="*/ 0 h 35"/>
                <a:gd name="T17" fmla="*/ 391 w 391"/>
                <a:gd name="T18" fmla="*/ 35 h 35"/>
              </a:gdLst>
              <a:ahLst/>
              <a:cxnLst>
                <a:cxn ang="T10">
                  <a:pos x="T0" y="T1"/>
                </a:cxn>
                <a:cxn ang="T11">
                  <a:pos x="T2" y="T3"/>
                </a:cxn>
                <a:cxn ang="T12">
                  <a:pos x="T4" y="T5"/>
                </a:cxn>
                <a:cxn ang="T13">
                  <a:pos x="T6" y="T7"/>
                </a:cxn>
                <a:cxn ang="T14">
                  <a:pos x="T8" y="T9"/>
                </a:cxn>
              </a:cxnLst>
              <a:rect l="T15" t="T16" r="T17" b="T18"/>
              <a:pathLst>
                <a:path w="391" h="35">
                  <a:moveTo>
                    <a:pt x="0" y="35"/>
                  </a:moveTo>
                  <a:lnTo>
                    <a:pt x="38" y="0"/>
                  </a:lnTo>
                  <a:lnTo>
                    <a:pt x="391" y="0"/>
                  </a:lnTo>
                  <a:lnTo>
                    <a:pt x="354" y="35"/>
                  </a:lnTo>
                  <a:lnTo>
                    <a:pt x="0" y="35"/>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l" fontAlgn="auto">
                <a:lnSpc>
                  <a:spcPct val="100000"/>
                </a:lnSpc>
                <a:spcBef>
                  <a:spcPts val="0"/>
                </a:spcBef>
                <a:spcAft>
                  <a:spcPts val="0"/>
                </a:spcAft>
                <a:buClrTx/>
                <a:buSzTx/>
                <a:buFontTx/>
                <a:buNone/>
              </a:pPr>
              <a:endParaRPr kumimoji="0" lang="zh-CN" altLang="en-US" sz="1800">
                <a:solidFill>
                  <a:prstClr val="black"/>
                </a:solidFill>
                <a:latin typeface="Candara"/>
                <a:ea typeface="华文楷体" panose="02010600040101010101" pitchFamily="2" charset="-122"/>
              </a:endParaRPr>
            </a:p>
          </p:txBody>
        </p:sp>
        <p:sp>
          <p:nvSpPr>
            <p:cNvPr id="150" name="Freeform 36"/>
            <p:cNvSpPr>
              <a:spLocks/>
            </p:cNvSpPr>
            <p:nvPr/>
          </p:nvSpPr>
          <p:spPr bwMode="auto">
            <a:xfrm>
              <a:off x="4754" y="1531"/>
              <a:ext cx="391" cy="35"/>
            </a:xfrm>
            <a:custGeom>
              <a:avLst/>
              <a:gdLst>
                <a:gd name="T0" fmla="*/ 0 w 391"/>
                <a:gd name="T1" fmla="*/ 35 h 35"/>
                <a:gd name="T2" fmla="*/ 38 w 391"/>
                <a:gd name="T3" fmla="*/ 0 h 35"/>
                <a:gd name="T4" fmla="*/ 391 w 391"/>
                <a:gd name="T5" fmla="*/ 0 h 35"/>
                <a:gd name="T6" fmla="*/ 354 w 391"/>
                <a:gd name="T7" fmla="*/ 35 h 35"/>
                <a:gd name="T8" fmla="*/ 0 w 391"/>
                <a:gd name="T9" fmla="*/ 35 h 35"/>
                <a:gd name="T10" fmla="*/ 0 60000 65536"/>
                <a:gd name="T11" fmla="*/ 0 60000 65536"/>
                <a:gd name="T12" fmla="*/ 0 60000 65536"/>
                <a:gd name="T13" fmla="*/ 0 60000 65536"/>
                <a:gd name="T14" fmla="*/ 0 60000 65536"/>
                <a:gd name="T15" fmla="*/ 0 w 391"/>
                <a:gd name="T16" fmla="*/ 0 h 35"/>
                <a:gd name="T17" fmla="*/ 391 w 391"/>
                <a:gd name="T18" fmla="*/ 35 h 35"/>
              </a:gdLst>
              <a:ahLst/>
              <a:cxnLst>
                <a:cxn ang="T10">
                  <a:pos x="T0" y="T1"/>
                </a:cxn>
                <a:cxn ang="T11">
                  <a:pos x="T2" y="T3"/>
                </a:cxn>
                <a:cxn ang="T12">
                  <a:pos x="T4" y="T5"/>
                </a:cxn>
                <a:cxn ang="T13">
                  <a:pos x="T6" y="T7"/>
                </a:cxn>
                <a:cxn ang="T14">
                  <a:pos x="T8" y="T9"/>
                </a:cxn>
              </a:cxnLst>
              <a:rect l="T15" t="T16" r="T17" b="T18"/>
              <a:pathLst>
                <a:path w="391" h="35">
                  <a:moveTo>
                    <a:pt x="0" y="35"/>
                  </a:moveTo>
                  <a:lnTo>
                    <a:pt x="38" y="0"/>
                  </a:lnTo>
                  <a:lnTo>
                    <a:pt x="391" y="0"/>
                  </a:lnTo>
                  <a:lnTo>
                    <a:pt x="354" y="35"/>
                  </a:lnTo>
                  <a:lnTo>
                    <a:pt x="0" y="35"/>
                  </a:lnTo>
                  <a:close/>
                </a:path>
              </a:pathLst>
            </a:custGeom>
            <a:solidFill>
              <a:srgbClr val="C9C9B6"/>
            </a:solidFill>
            <a:ln w="3175">
              <a:solidFill>
                <a:srgbClr val="494936"/>
              </a:solidFill>
              <a:prstDash val="solid"/>
              <a:round/>
              <a:headEnd/>
              <a:tailEnd/>
            </a:ln>
          </p:spPr>
          <p:txBody>
            <a:bodyPr/>
            <a:lstStyle/>
            <a:p>
              <a:pPr algn="l" fontAlgn="auto">
                <a:lnSpc>
                  <a:spcPct val="100000"/>
                </a:lnSpc>
                <a:spcBef>
                  <a:spcPts val="0"/>
                </a:spcBef>
                <a:spcAft>
                  <a:spcPts val="0"/>
                </a:spcAft>
                <a:buClrTx/>
                <a:buSzTx/>
                <a:buFontTx/>
                <a:buNone/>
              </a:pPr>
              <a:endParaRPr kumimoji="0" lang="zh-CN" altLang="en-US" sz="1800">
                <a:solidFill>
                  <a:prstClr val="black"/>
                </a:solidFill>
                <a:latin typeface="Candara"/>
                <a:ea typeface="华文楷体" panose="02010600040101010101" pitchFamily="2" charset="-122"/>
              </a:endParaRPr>
            </a:p>
          </p:txBody>
        </p:sp>
        <p:sp>
          <p:nvSpPr>
            <p:cNvPr id="151" name="Line 37"/>
            <p:cNvSpPr>
              <a:spLocks noChangeShapeType="1"/>
            </p:cNvSpPr>
            <p:nvPr/>
          </p:nvSpPr>
          <p:spPr bwMode="auto">
            <a:xfrm flipH="1">
              <a:off x="5003" y="1596"/>
              <a:ext cx="85"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algn="l" fontAlgn="auto">
                <a:lnSpc>
                  <a:spcPct val="100000"/>
                </a:lnSpc>
                <a:spcBef>
                  <a:spcPts val="0"/>
                </a:spcBef>
                <a:spcAft>
                  <a:spcPts val="0"/>
                </a:spcAft>
                <a:buClrTx/>
                <a:buSzTx/>
                <a:buFontTx/>
                <a:buNone/>
              </a:pPr>
              <a:endParaRPr kumimoji="0" lang="zh-CN" altLang="en-US" sz="1800">
                <a:solidFill>
                  <a:prstClr val="black"/>
                </a:solidFill>
                <a:latin typeface="Candara"/>
                <a:ea typeface="华文楷体" panose="02010600040101010101" pitchFamily="2" charset="-122"/>
              </a:endParaRPr>
            </a:p>
          </p:txBody>
        </p:sp>
        <p:sp>
          <p:nvSpPr>
            <p:cNvPr id="152" name="Freeform 38"/>
            <p:cNvSpPr>
              <a:spLocks/>
            </p:cNvSpPr>
            <p:nvPr/>
          </p:nvSpPr>
          <p:spPr bwMode="auto">
            <a:xfrm>
              <a:off x="5108" y="1531"/>
              <a:ext cx="37" cy="100"/>
            </a:xfrm>
            <a:custGeom>
              <a:avLst/>
              <a:gdLst>
                <a:gd name="T0" fmla="*/ 0 w 37"/>
                <a:gd name="T1" fmla="*/ 100 h 100"/>
                <a:gd name="T2" fmla="*/ 37 w 37"/>
                <a:gd name="T3" fmla="*/ 63 h 100"/>
                <a:gd name="T4" fmla="*/ 37 w 37"/>
                <a:gd name="T5" fmla="*/ 0 h 100"/>
                <a:gd name="T6" fmla="*/ 0 w 37"/>
                <a:gd name="T7" fmla="*/ 35 h 100"/>
                <a:gd name="T8" fmla="*/ 0 w 37"/>
                <a:gd name="T9" fmla="*/ 100 h 100"/>
                <a:gd name="T10" fmla="*/ 0 60000 65536"/>
                <a:gd name="T11" fmla="*/ 0 60000 65536"/>
                <a:gd name="T12" fmla="*/ 0 60000 65536"/>
                <a:gd name="T13" fmla="*/ 0 60000 65536"/>
                <a:gd name="T14" fmla="*/ 0 60000 65536"/>
                <a:gd name="T15" fmla="*/ 0 w 37"/>
                <a:gd name="T16" fmla="*/ 0 h 100"/>
                <a:gd name="T17" fmla="*/ 37 w 37"/>
                <a:gd name="T18" fmla="*/ 100 h 100"/>
              </a:gdLst>
              <a:ahLst/>
              <a:cxnLst>
                <a:cxn ang="T10">
                  <a:pos x="T0" y="T1"/>
                </a:cxn>
                <a:cxn ang="T11">
                  <a:pos x="T2" y="T3"/>
                </a:cxn>
                <a:cxn ang="T12">
                  <a:pos x="T4" y="T5"/>
                </a:cxn>
                <a:cxn ang="T13">
                  <a:pos x="T6" y="T7"/>
                </a:cxn>
                <a:cxn ang="T14">
                  <a:pos x="T8" y="T9"/>
                </a:cxn>
              </a:cxnLst>
              <a:rect l="T15" t="T16" r="T17" b="T18"/>
              <a:pathLst>
                <a:path w="37" h="100">
                  <a:moveTo>
                    <a:pt x="0" y="100"/>
                  </a:moveTo>
                  <a:lnTo>
                    <a:pt x="37" y="63"/>
                  </a:lnTo>
                  <a:lnTo>
                    <a:pt x="37" y="0"/>
                  </a:lnTo>
                  <a:lnTo>
                    <a:pt x="0" y="35"/>
                  </a:lnTo>
                  <a:lnTo>
                    <a:pt x="0" y="100"/>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l" fontAlgn="auto">
                <a:lnSpc>
                  <a:spcPct val="100000"/>
                </a:lnSpc>
                <a:spcBef>
                  <a:spcPts val="0"/>
                </a:spcBef>
                <a:spcAft>
                  <a:spcPts val="0"/>
                </a:spcAft>
                <a:buClrTx/>
                <a:buSzTx/>
                <a:buFontTx/>
                <a:buNone/>
              </a:pPr>
              <a:endParaRPr kumimoji="0" lang="zh-CN" altLang="en-US" sz="1800">
                <a:solidFill>
                  <a:prstClr val="black"/>
                </a:solidFill>
                <a:latin typeface="Candara"/>
                <a:ea typeface="华文楷体" panose="02010600040101010101" pitchFamily="2" charset="-122"/>
              </a:endParaRPr>
            </a:p>
          </p:txBody>
        </p:sp>
        <p:sp>
          <p:nvSpPr>
            <p:cNvPr id="153" name="Freeform 39"/>
            <p:cNvSpPr>
              <a:spLocks/>
            </p:cNvSpPr>
            <p:nvPr/>
          </p:nvSpPr>
          <p:spPr bwMode="auto">
            <a:xfrm>
              <a:off x="5108" y="1531"/>
              <a:ext cx="37" cy="100"/>
            </a:xfrm>
            <a:custGeom>
              <a:avLst/>
              <a:gdLst>
                <a:gd name="T0" fmla="*/ 0 w 37"/>
                <a:gd name="T1" fmla="*/ 100 h 100"/>
                <a:gd name="T2" fmla="*/ 37 w 37"/>
                <a:gd name="T3" fmla="*/ 63 h 100"/>
                <a:gd name="T4" fmla="*/ 37 w 37"/>
                <a:gd name="T5" fmla="*/ 0 h 100"/>
                <a:gd name="T6" fmla="*/ 0 w 37"/>
                <a:gd name="T7" fmla="*/ 35 h 100"/>
                <a:gd name="T8" fmla="*/ 0 w 37"/>
                <a:gd name="T9" fmla="*/ 100 h 100"/>
                <a:gd name="T10" fmla="*/ 0 60000 65536"/>
                <a:gd name="T11" fmla="*/ 0 60000 65536"/>
                <a:gd name="T12" fmla="*/ 0 60000 65536"/>
                <a:gd name="T13" fmla="*/ 0 60000 65536"/>
                <a:gd name="T14" fmla="*/ 0 60000 65536"/>
                <a:gd name="T15" fmla="*/ 0 w 37"/>
                <a:gd name="T16" fmla="*/ 0 h 100"/>
                <a:gd name="T17" fmla="*/ 37 w 37"/>
                <a:gd name="T18" fmla="*/ 100 h 100"/>
              </a:gdLst>
              <a:ahLst/>
              <a:cxnLst>
                <a:cxn ang="T10">
                  <a:pos x="T0" y="T1"/>
                </a:cxn>
                <a:cxn ang="T11">
                  <a:pos x="T2" y="T3"/>
                </a:cxn>
                <a:cxn ang="T12">
                  <a:pos x="T4" y="T5"/>
                </a:cxn>
                <a:cxn ang="T13">
                  <a:pos x="T6" y="T7"/>
                </a:cxn>
                <a:cxn ang="T14">
                  <a:pos x="T8" y="T9"/>
                </a:cxn>
              </a:cxnLst>
              <a:rect l="T15" t="T16" r="T17" b="T18"/>
              <a:pathLst>
                <a:path w="37" h="100">
                  <a:moveTo>
                    <a:pt x="0" y="100"/>
                  </a:moveTo>
                  <a:lnTo>
                    <a:pt x="37" y="63"/>
                  </a:lnTo>
                  <a:lnTo>
                    <a:pt x="37" y="0"/>
                  </a:lnTo>
                  <a:lnTo>
                    <a:pt x="0" y="35"/>
                  </a:lnTo>
                  <a:lnTo>
                    <a:pt x="0" y="100"/>
                  </a:lnTo>
                  <a:close/>
                </a:path>
              </a:pathLst>
            </a:custGeom>
            <a:solidFill>
              <a:srgbClr val="7A7A5A"/>
            </a:solidFill>
            <a:ln w="3175">
              <a:solidFill>
                <a:srgbClr val="494936"/>
              </a:solidFill>
              <a:prstDash val="solid"/>
              <a:round/>
              <a:headEnd/>
              <a:tailEnd/>
            </a:ln>
          </p:spPr>
          <p:txBody>
            <a:bodyPr/>
            <a:lstStyle/>
            <a:p>
              <a:pPr algn="l" fontAlgn="auto">
                <a:lnSpc>
                  <a:spcPct val="100000"/>
                </a:lnSpc>
                <a:spcBef>
                  <a:spcPts val="0"/>
                </a:spcBef>
                <a:spcAft>
                  <a:spcPts val="0"/>
                </a:spcAft>
                <a:buClrTx/>
                <a:buSzTx/>
                <a:buFontTx/>
                <a:buNone/>
              </a:pPr>
              <a:endParaRPr kumimoji="0" lang="zh-CN" altLang="en-US" sz="1800">
                <a:solidFill>
                  <a:prstClr val="black"/>
                </a:solidFill>
                <a:latin typeface="Candara"/>
                <a:ea typeface="华文楷体" panose="02010600040101010101" pitchFamily="2" charset="-122"/>
              </a:endParaRPr>
            </a:p>
          </p:txBody>
        </p:sp>
        <p:sp>
          <p:nvSpPr>
            <p:cNvPr id="154" name="Freeform 40"/>
            <p:cNvSpPr>
              <a:spLocks/>
            </p:cNvSpPr>
            <p:nvPr/>
          </p:nvSpPr>
          <p:spPr bwMode="auto">
            <a:xfrm>
              <a:off x="4756" y="1623"/>
              <a:ext cx="312" cy="49"/>
            </a:xfrm>
            <a:custGeom>
              <a:avLst/>
              <a:gdLst>
                <a:gd name="T0" fmla="*/ 0 w 312"/>
                <a:gd name="T1" fmla="*/ 49 h 49"/>
                <a:gd name="T2" fmla="*/ 39 w 312"/>
                <a:gd name="T3" fmla="*/ 0 h 49"/>
                <a:gd name="T4" fmla="*/ 312 w 312"/>
                <a:gd name="T5" fmla="*/ 0 h 49"/>
                <a:gd name="T6" fmla="*/ 273 w 312"/>
                <a:gd name="T7" fmla="*/ 49 h 49"/>
                <a:gd name="T8" fmla="*/ 0 w 312"/>
                <a:gd name="T9" fmla="*/ 49 h 49"/>
                <a:gd name="T10" fmla="*/ 0 60000 65536"/>
                <a:gd name="T11" fmla="*/ 0 60000 65536"/>
                <a:gd name="T12" fmla="*/ 0 60000 65536"/>
                <a:gd name="T13" fmla="*/ 0 60000 65536"/>
                <a:gd name="T14" fmla="*/ 0 60000 65536"/>
                <a:gd name="T15" fmla="*/ 0 w 312"/>
                <a:gd name="T16" fmla="*/ 0 h 49"/>
                <a:gd name="T17" fmla="*/ 312 w 312"/>
                <a:gd name="T18" fmla="*/ 49 h 49"/>
              </a:gdLst>
              <a:ahLst/>
              <a:cxnLst>
                <a:cxn ang="T10">
                  <a:pos x="T0" y="T1"/>
                </a:cxn>
                <a:cxn ang="T11">
                  <a:pos x="T2" y="T3"/>
                </a:cxn>
                <a:cxn ang="T12">
                  <a:pos x="T4" y="T5"/>
                </a:cxn>
                <a:cxn ang="T13">
                  <a:pos x="T6" y="T7"/>
                </a:cxn>
                <a:cxn ang="T14">
                  <a:pos x="T8" y="T9"/>
                </a:cxn>
              </a:cxnLst>
              <a:rect l="T15" t="T16" r="T17" b="T18"/>
              <a:pathLst>
                <a:path w="312" h="49">
                  <a:moveTo>
                    <a:pt x="0" y="49"/>
                  </a:moveTo>
                  <a:lnTo>
                    <a:pt x="39" y="0"/>
                  </a:lnTo>
                  <a:lnTo>
                    <a:pt x="312" y="0"/>
                  </a:lnTo>
                  <a:lnTo>
                    <a:pt x="273" y="49"/>
                  </a:lnTo>
                  <a:lnTo>
                    <a:pt x="0" y="49"/>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l" fontAlgn="auto">
                <a:lnSpc>
                  <a:spcPct val="100000"/>
                </a:lnSpc>
                <a:spcBef>
                  <a:spcPts val="0"/>
                </a:spcBef>
                <a:spcAft>
                  <a:spcPts val="0"/>
                </a:spcAft>
                <a:buClrTx/>
                <a:buSzTx/>
                <a:buFontTx/>
                <a:buNone/>
              </a:pPr>
              <a:endParaRPr kumimoji="0" lang="zh-CN" altLang="en-US" sz="1800">
                <a:solidFill>
                  <a:prstClr val="black"/>
                </a:solidFill>
                <a:latin typeface="Candara"/>
                <a:ea typeface="华文楷体" panose="02010600040101010101" pitchFamily="2" charset="-122"/>
              </a:endParaRPr>
            </a:p>
          </p:txBody>
        </p:sp>
        <p:sp>
          <p:nvSpPr>
            <p:cNvPr id="155" name="Freeform 41"/>
            <p:cNvSpPr>
              <a:spLocks/>
            </p:cNvSpPr>
            <p:nvPr/>
          </p:nvSpPr>
          <p:spPr bwMode="auto">
            <a:xfrm>
              <a:off x="4756" y="1623"/>
              <a:ext cx="312" cy="49"/>
            </a:xfrm>
            <a:custGeom>
              <a:avLst/>
              <a:gdLst>
                <a:gd name="T0" fmla="*/ 0 w 312"/>
                <a:gd name="T1" fmla="*/ 49 h 49"/>
                <a:gd name="T2" fmla="*/ 39 w 312"/>
                <a:gd name="T3" fmla="*/ 0 h 49"/>
                <a:gd name="T4" fmla="*/ 312 w 312"/>
                <a:gd name="T5" fmla="*/ 0 h 49"/>
                <a:gd name="T6" fmla="*/ 273 w 312"/>
                <a:gd name="T7" fmla="*/ 49 h 49"/>
                <a:gd name="T8" fmla="*/ 0 w 312"/>
                <a:gd name="T9" fmla="*/ 49 h 49"/>
                <a:gd name="T10" fmla="*/ 0 60000 65536"/>
                <a:gd name="T11" fmla="*/ 0 60000 65536"/>
                <a:gd name="T12" fmla="*/ 0 60000 65536"/>
                <a:gd name="T13" fmla="*/ 0 60000 65536"/>
                <a:gd name="T14" fmla="*/ 0 60000 65536"/>
                <a:gd name="T15" fmla="*/ 0 w 312"/>
                <a:gd name="T16" fmla="*/ 0 h 49"/>
                <a:gd name="T17" fmla="*/ 312 w 312"/>
                <a:gd name="T18" fmla="*/ 49 h 49"/>
              </a:gdLst>
              <a:ahLst/>
              <a:cxnLst>
                <a:cxn ang="T10">
                  <a:pos x="T0" y="T1"/>
                </a:cxn>
                <a:cxn ang="T11">
                  <a:pos x="T2" y="T3"/>
                </a:cxn>
                <a:cxn ang="T12">
                  <a:pos x="T4" y="T5"/>
                </a:cxn>
                <a:cxn ang="T13">
                  <a:pos x="T6" y="T7"/>
                </a:cxn>
                <a:cxn ang="T14">
                  <a:pos x="T8" y="T9"/>
                </a:cxn>
              </a:cxnLst>
              <a:rect l="T15" t="T16" r="T17" b="T18"/>
              <a:pathLst>
                <a:path w="312" h="49">
                  <a:moveTo>
                    <a:pt x="0" y="49"/>
                  </a:moveTo>
                  <a:lnTo>
                    <a:pt x="39" y="0"/>
                  </a:lnTo>
                  <a:lnTo>
                    <a:pt x="312" y="0"/>
                  </a:lnTo>
                  <a:lnTo>
                    <a:pt x="273" y="49"/>
                  </a:lnTo>
                  <a:lnTo>
                    <a:pt x="0" y="49"/>
                  </a:lnTo>
                  <a:close/>
                </a:path>
              </a:pathLst>
            </a:custGeom>
            <a:solidFill>
              <a:srgbClr val="C9C9B6"/>
            </a:solidFill>
            <a:ln w="3175">
              <a:solidFill>
                <a:srgbClr val="494936"/>
              </a:solidFill>
              <a:prstDash val="solid"/>
              <a:round/>
              <a:headEnd/>
              <a:tailEnd/>
            </a:ln>
          </p:spPr>
          <p:txBody>
            <a:bodyPr/>
            <a:lstStyle/>
            <a:p>
              <a:pPr algn="l" fontAlgn="auto">
                <a:lnSpc>
                  <a:spcPct val="100000"/>
                </a:lnSpc>
                <a:spcBef>
                  <a:spcPts val="0"/>
                </a:spcBef>
                <a:spcAft>
                  <a:spcPts val="0"/>
                </a:spcAft>
                <a:buClrTx/>
                <a:buSzTx/>
                <a:buFontTx/>
                <a:buNone/>
              </a:pPr>
              <a:endParaRPr kumimoji="0" lang="zh-CN" altLang="en-US" sz="1800">
                <a:solidFill>
                  <a:prstClr val="black"/>
                </a:solidFill>
                <a:latin typeface="Candara"/>
                <a:ea typeface="华文楷体" panose="02010600040101010101" pitchFamily="2" charset="-122"/>
              </a:endParaRPr>
            </a:p>
          </p:txBody>
        </p:sp>
        <p:sp>
          <p:nvSpPr>
            <p:cNvPr id="156" name="Freeform 42"/>
            <p:cNvSpPr>
              <a:spLocks/>
            </p:cNvSpPr>
            <p:nvPr/>
          </p:nvSpPr>
          <p:spPr bwMode="auto">
            <a:xfrm>
              <a:off x="5029" y="1623"/>
              <a:ext cx="39" cy="59"/>
            </a:xfrm>
            <a:custGeom>
              <a:avLst/>
              <a:gdLst>
                <a:gd name="T0" fmla="*/ 0 w 39"/>
                <a:gd name="T1" fmla="*/ 59 h 59"/>
                <a:gd name="T2" fmla="*/ 39 w 39"/>
                <a:gd name="T3" fmla="*/ 18 h 59"/>
                <a:gd name="T4" fmla="*/ 39 w 39"/>
                <a:gd name="T5" fmla="*/ 0 h 59"/>
                <a:gd name="T6" fmla="*/ 0 w 39"/>
                <a:gd name="T7" fmla="*/ 49 h 59"/>
                <a:gd name="T8" fmla="*/ 0 w 39"/>
                <a:gd name="T9" fmla="*/ 59 h 59"/>
                <a:gd name="T10" fmla="*/ 0 60000 65536"/>
                <a:gd name="T11" fmla="*/ 0 60000 65536"/>
                <a:gd name="T12" fmla="*/ 0 60000 65536"/>
                <a:gd name="T13" fmla="*/ 0 60000 65536"/>
                <a:gd name="T14" fmla="*/ 0 60000 65536"/>
                <a:gd name="T15" fmla="*/ 0 w 39"/>
                <a:gd name="T16" fmla="*/ 0 h 59"/>
                <a:gd name="T17" fmla="*/ 39 w 39"/>
                <a:gd name="T18" fmla="*/ 59 h 59"/>
              </a:gdLst>
              <a:ahLst/>
              <a:cxnLst>
                <a:cxn ang="T10">
                  <a:pos x="T0" y="T1"/>
                </a:cxn>
                <a:cxn ang="T11">
                  <a:pos x="T2" y="T3"/>
                </a:cxn>
                <a:cxn ang="T12">
                  <a:pos x="T4" y="T5"/>
                </a:cxn>
                <a:cxn ang="T13">
                  <a:pos x="T6" y="T7"/>
                </a:cxn>
                <a:cxn ang="T14">
                  <a:pos x="T8" y="T9"/>
                </a:cxn>
              </a:cxnLst>
              <a:rect l="T15" t="T16" r="T17" b="T18"/>
              <a:pathLst>
                <a:path w="39" h="59">
                  <a:moveTo>
                    <a:pt x="0" y="59"/>
                  </a:moveTo>
                  <a:lnTo>
                    <a:pt x="39" y="18"/>
                  </a:lnTo>
                  <a:lnTo>
                    <a:pt x="39" y="0"/>
                  </a:lnTo>
                  <a:lnTo>
                    <a:pt x="0" y="49"/>
                  </a:lnTo>
                  <a:lnTo>
                    <a:pt x="0" y="59"/>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l" fontAlgn="auto">
                <a:lnSpc>
                  <a:spcPct val="100000"/>
                </a:lnSpc>
                <a:spcBef>
                  <a:spcPts val="0"/>
                </a:spcBef>
                <a:spcAft>
                  <a:spcPts val="0"/>
                </a:spcAft>
                <a:buClrTx/>
                <a:buSzTx/>
                <a:buFontTx/>
                <a:buNone/>
              </a:pPr>
              <a:endParaRPr kumimoji="0" lang="zh-CN" altLang="en-US" sz="1800">
                <a:solidFill>
                  <a:prstClr val="black"/>
                </a:solidFill>
                <a:latin typeface="Candara"/>
                <a:ea typeface="华文楷体" panose="02010600040101010101" pitchFamily="2" charset="-122"/>
              </a:endParaRPr>
            </a:p>
          </p:txBody>
        </p:sp>
        <p:sp>
          <p:nvSpPr>
            <p:cNvPr id="157" name="Freeform 43"/>
            <p:cNvSpPr>
              <a:spLocks/>
            </p:cNvSpPr>
            <p:nvPr/>
          </p:nvSpPr>
          <p:spPr bwMode="auto">
            <a:xfrm>
              <a:off x="5029" y="1623"/>
              <a:ext cx="39" cy="59"/>
            </a:xfrm>
            <a:custGeom>
              <a:avLst/>
              <a:gdLst>
                <a:gd name="T0" fmla="*/ 0 w 39"/>
                <a:gd name="T1" fmla="*/ 59 h 59"/>
                <a:gd name="T2" fmla="*/ 39 w 39"/>
                <a:gd name="T3" fmla="*/ 18 h 59"/>
                <a:gd name="T4" fmla="*/ 39 w 39"/>
                <a:gd name="T5" fmla="*/ 0 h 59"/>
                <a:gd name="T6" fmla="*/ 0 w 39"/>
                <a:gd name="T7" fmla="*/ 49 h 59"/>
                <a:gd name="T8" fmla="*/ 0 w 39"/>
                <a:gd name="T9" fmla="*/ 59 h 59"/>
                <a:gd name="T10" fmla="*/ 0 60000 65536"/>
                <a:gd name="T11" fmla="*/ 0 60000 65536"/>
                <a:gd name="T12" fmla="*/ 0 60000 65536"/>
                <a:gd name="T13" fmla="*/ 0 60000 65536"/>
                <a:gd name="T14" fmla="*/ 0 60000 65536"/>
                <a:gd name="T15" fmla="*/ 0 w 39"/>
                <a:gd name="T16" fmla="*/ 0 h 59"/>
                <a:gd name="T17" fmla="*/ 39 w 39"/>
                <a:gd name="T18" fmla="*/ 59 h 59"/>
              </a:gdLst>
              <a:ahLst/>
              <a:cxnLst>
                <a:cxn ang="T10">
                  <a:pos x="T0" y="T1"/>
                </a:cxn>
                <a:cxn ang="T11">
                  <a:pos x="T2" y="T3"/>
                </a:cxn>
                <a:cxn ang="T12">
                  <a:pos x="T4" y="T5"/>
                </a:cxn>
                <a:cxn ang="T13">
                  <a:pos x="T6" y="T7"/>
                </a:cxn>
                <a:cxn ang="T14">
                  <a:pos x="T8" y="T9"/>
                </a:cxn>
              </a:cxnLst>
              <a:rect l="T15" t="T16" r="T17" b="T18"/>
              <a:pathLst>
                <a:path w="39" h="59">
                  <a:moveTo>
                    <a:pt x="0" y="59"/>
                  </a:moveTo>
                  <a:lnTo>
                    <a:pt x="39" y="18"/>
                  </a:lnTo>
                  <a:lnTo>
                    <a:pt x="39" y="0"/>
                  </a:lnTo>
                  <a:lnTo>
                    <a:pt x="0" y="49"/>
                  </a:lnTo>
                  <a:lnTo>
                    <a:pt x="0" y="59"/>
                  </a:lnTo>
                  <a:close/>
                </a:path>
              </a:pathLst>
            </a:custGeom>
            <a:solidFill>
              <a:srgbClr val="7A7A5A"/>
            </a:solidFill>
            <a:ln w="3175">
              <a:solidFill>
                <a:srgbClr val="494936"/>
              </a:solidFill>
              <a:prstDash val="solid"/>
              <a:round/>
              <a:headEnd/>
              <a:tailEnd/>
            </a:ln>
          </p:spPr>
          <p:txBody>
            <a:bodyPr/>
            <a:lstStyle/>
            <a:p>
              <a:pPr algn="l" fontAlgn="auto">
                <a:lnSpc>
                  <a:spcPct val="100000"/>
                </a:lnSpc>
                <a:spcBef>
                  <a:spcPts val="0"/>
                </a:spcBef>
                <a:spcAft>
                  <a:spcPts val="0"/>
                </a:spcAft>
                <a:buClrTx/>
                <a:buSzTx/>
                <a:buFontTx/>
                <a:buNone/>
              </a:pPr>
              <a:endParaRPr kumimoji="0" lang="zh-CN" altLang="en-US" sz="1800">
                <a:solidFill>
                  <a:prstClr val="black"/>
                </a:solidFill>
                <a:latin typeface="Candara"/>
                <a:ea typeface="华文楷体" panose="02010600040101010101" pitchFamily="2" charset="-122"/>
              </a:endParaRPr>
            </a:p>
          </p:txBody>
        </p:sp>
        <p:sp>
          <p:nvSpPr>
            <p:cNvPr id="158" name="Rectangle 44"/>
            <p:cNvSpPr>
              <a:spLocks noChangeArrowheads="1"/>
            </p:cNvSpPr>
            <p:nvPr/>
          </p:nvSpPr>
          <p:spPr bwMode="auto">
            <a:xfrm>
              <a:off x="4756" y="1672"/>
              <a:ext cx="273" cy="10"/>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l" fontAlgn="auto">
                <a:lnSpc>
                  <a:spcPct val="100000"/>
                </a:lnSpc>
                <a:spcBef>
                  <a:spcPts val="0"/>
                </a:spcBef>
                <a:spcAft>
                  <a:spcPts val="0"/>
                </a:spcAft>
                <a:buClrTx/>
                <a:buSzTx/>
                <a:buFontTx/>
                <a:buNone/>
              </a:pPr>
              <a:endParaRPr kumimoji="0" lang="zh-CN" altLang="en-US" sz="1800">
                <a:solidFill>
                  <a:prstClr val="black"/>
                </a:solidFill>
                <a:latin typeface="Candara"/>
                <a:ea typeface="华文楷体" panose="02010600040101010101" pitchFamily="2" charset="-122"/>
              </a:endParaRPr>
            </a:p>
          </p:txBody>
        </p:sp>
        <p:sp>
          <p:nvSpPr>
            <p:cNvPr id="159" name="Rectangle 45"/>
            <p:cNvSpPr>
              <a:spLocks noChangeArrowheads="1"/>
            </p:cNvSpPr>
            <p:nvPr/>
          </p:nvSpPr>
          <p:spPr bwMode="auto">
            <a:xfrm>
              <a:off x="4757" y="1673"/>
              <a:ext cx="271" cy="8"/>
            </a:xfrm>
            <a:prstGeom prst="rect">
              <a:avLst/>
            </a:prstGeom>
            <a:solidFill>
              <a:srgbClr val="B7B79D"/>
            </a:solidFill>
            <a:ln w="3175">
              <a:solidFill>
                <a:srgbClr val="494936"/>
              </a:solidFill>
              <a:miter lim="800000"/>
              <a:headEnd/>
              <a:tailEnd/>
            </a:ln>
          </p:spPr>
          <p:txBody>
            <a:bodyPr/>
            <a:lstStyle/>
            <a:p>
              <a:pPr algn="l" fontAlgn="auto">
                <a:lnSpc>
                  <a:spcPct val="100000"/>
                </a:lnSpc>
                <a:spcBef>
                  <a:spcPts val="0"/>
                </a:spcBef>
                <a:spcAft>
                  <a:spcPts val="0"/>
                </a:spcAft>
                <a:buClrTx/>
                <a:buSzTx/>
                <a:buFontTx/>
                <a:buNone/>
              </a:pPr>
              <a:endParaRPr kumimoji="0" lang="zh-CN" altLang="en-US" sz="1800">
                <a:solidFill>
                  <a:prstClr val="black"/>
                </a:solidFill>
                <a:latin typeface="Candara"/>
                <a:ea typeface="华文楷体" panose="02010600040101010101" pitchFamily="2" charset="-122"/>
              </a:endParaRPr>
            </a:p>
          </p:txBody>
        </p:sp>
        <p:sp>
          <p:nvSpPr>
            <p:cNvPr id="160" name="Freeform 46"/>
            <p:cNvSpPr>
              <a:spLocks/>
            </p:cNvSpPr>
            <p:nvPr/>
          </p:nvSpPr>
          <p:spPr bwMode="auto">
            <a:xfrm>
              <a:off x="4807" y="1531"/>
              <a:ext cx="281" cy="27"/>
            </a:xfrm>
            <a:custGeom>
              <a:avLst/>
              <a:gdLst>
                <a:gd name="T0" fmla="*/ 0 w 281"/>
                <a:gd name="T1" fmla="*/ 27 h 27"/>
                <a:gd name="T2" fmla="*/ 30 w 281"/>
                <a:gd name="T3" fmla="*/ 0 h 27"/>
                <a:gd name="T4" fmla="*/ 281 w 281"/>
                <a:gd name="T5" fmla="*/ 0 h 27"/>
                <a:gd name="T6" fmla="*/ 253 w 281"/>
                <a:gd name="T7" fmla="*/ 27 h 27"/>
                <a:gd name="T8" fmla="*/ 0 w 281"/>
                <a:gd name="T9" fmla="*/ 27 h 27"/>
                <a:gd name="T10" fmla="*/ 0 60000 65536"/>
                <a:gd name="T11" fmla="*/ 0 60000 65536"/>
                <a:gd name="T12" fmla="*/ 0 60000 65536"/>
                <a:gd name="T13" fmla="*/ 0 60000 65536"/>
                <a:gd name="T14" fmla="*/ 0 60000 65536"/>
                <a:gd name="T15" fmla="*/ 0 w 281"/>
                <a:gd name="T16" fmla="*/ 0 h 27"/>
                <a:gd name="T17" fmla="*/ 281 w 281"/>
                <a:gd name="T18" fmla="*/ 27 h 27"/>
              </a:gdLst>
              <a:ahLst/>
              <a:cxnLst>
                <a:cxn ang="T10">
                  <a:pos x="T0" y="T1"/>
                </a:cxn>
                <a:cxn ang="T11">
                  <a:pos x="T2" y="T3"/>
                </a:cxn>
                <a:cxn ang="T12">
                  <a:pos x="T4" y="T5"/>
                </a:cxn>
                <a:cxn ang="T13">
                  <a:pos x="T6" y="T7"/>
                </a:cxn>
                <a:cxn ang="T14">
                  <a:pos x="T8" y="T9"/>
                </a:cxn>
              </a:cxnLst>
              <a:rect l="T15" t="T16" r="T17" b="T18"/>
              <a:pathLst>
                <a:path w="281" h="27">
                  <a:moveTo>
                    <a:pt x="0" y="27"/>
                  </a:moveTo>
                  <a:lnTo>
                    <a:pt x="30" y="0"/>
                  </a:lnTo>
                  <a:lnTo>
                    <a:pt x="281" y="0"/>
                  </a:lnTo>
                  <a:lnTo>
                    <a:pt x="253" y="27"/>
                  </a:lnTo>
                  <a:lnTo>
                    <a:pt x="0" y="2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l" fontAlgn="auto">
                <a:lnSpc>
                  <a:spcPct val="100000"/>
                </a:lnSpc>
                <a:spcBef>
                  <a:spcPts val="0"/>
                </a:spcBef>
                <a:spcAft>
                  <a:spcPts val="0"/>
                </a:spcAft>
                <a:buClrTx/>
                <a:buSzTx/>
                <a:buFontTx/>
                <a:buNone/>
              </a:pPr>
              <a:endParaRPr kumimoji="0" lang="zh-CN" altLang="en-US" sz="1800">
                <a:solidFill>
                  <a:prstClr val="black"/>
                </a:solidFill>
                <a:latin typeface="Candara"/>
                <a:ea typeface="华文楷体" panose="02010600040101010101" pitchFamily="2" charset="-122"/>
              </a:endParaRPr>
            </a:p>
          </p:txBody>
        </p:sp>
        <p:sp>
          <p:nvSpPr>
            <p:cNvPr id="161" name="Freeform 47"/>
            <p:cNvSpPr>
              <a:spLocks/>
            </p:cNvSpPr>
            <p:nvPr/>
          </p:nvSpPr>
          <p:spPr bwMode="auto">
            <a:xfrm>
              <a:off x="4807" y="1531"/>
              <a:ext cx="281" cy="27"/>
            </a:xfrm>
            <a:custGeom>
              <a:avLst/>
              <a:gdLst>
                <a:gd name="T0" fmla="*/ 0 w 281"/>
                <a:gd name="T1" fmla="*/ 27 h 27"/>
                <a:gd name="T2" fmla="*/ 30 w 281"/>
                <a:gd name="T3" fmla="*/ 0 h 27"/>
                <a:gd name="T4" fmla="*/ 281 w 281"/>
                <a:gd name="T5" fmla="*/ 0 h 27"/>
                <a:gd name="T6" fmla="*/ 253 w 281"/>
                <a:gd name="T7" fmla="*/ 27 h 27"/>
                <a:gd name="T8" fmla="*/ 0 w 281"/>
                <a:gd name="T9" fmla="*/ 27 h 27"/>
                <a:gd name="T10" fmla="*/ 0 60000 65536"/>
                <a:gd name="T11" fmla="*/ 0 60000 65536"/>
                <a:gd name="T12" fmla="*/ 0 60000 65536"/>
                <a:gd name="T13" fmla="*/ 0 60000 65536"/>
                <a:gd name="T14" fmla="*/ 0 60000 65536"/>
                <a:gd name="T15" fmla="*/ 0 w 281"/>
                <a:gd name="T16" fmla="*/ 0 h 27"/>
                <a:gd name="T17" fmla="*/ 281 w 281"/>
                <a:gd name="T18" fmla="*/ 27 h 27"/>
              </a:gdLst>
              <a:ahLst/>
              <a:cxnLst>
                <a:cxn ang="T10">
                  <a:pos x="T0" y="T1"/>
                </a:cxn>
                <a:cxn ang="T11">
                  <a:pos x="T2" y="T3"/>
                </a:cxn>
                <a:cxn ang="T12">
                  <a:pos x="T4" y="T5"/>
                </a:cxn>
                <a:cxn ang="T13">
                  <a:pos x="T6" y="T7"/>
                </a:cxn>
                <a:cxn ang="T14">
                  <a:pos x="T8" y="T9"/>
                </a:cxn>
              </a:cxnLst>
              <a:rect l="T15" t="T16" r="T17" b="T18"/>
              <a:pathLst>
                <a:path w="281" h="27">
                  <a:moveTo>
                    <a:pt x="0" y="27"/>
                  </a:moveTo>
                  <a:lnTo>
                    <a:pt x="30" y="0"/>
                  </a:lnTo>
                  <a:lnTo>
                    <a:pt x="281" y="0"/>
                  </a:lnTo>
                  <a:lnTo>
                    <a:pt x="253" y="27"/>
                  </a:lnTo>
                  <a:lnTo>
                    <a:pt x="0" y="27"/>
                  </a:lnTo>
                  <a:close/>
                </a:path>
              </a:pathLst>
            </a:custGeom>
            <a:solidFill>
              <a:srgbClr val="000000"/>
            </a:solidFill>
            <a:ln w="3175">
              <a:solidFill>
                <a:srgbClr val="000000"/>
              </a:solidFill>
              <a:prstDash val="solid"/>
              <a:round/>
              <a:headEnd/>
              <a:tailEnd/>
            </a:ln>
          </p:spPr>
          <p:txBody>
            <a:bodyPr/>
            <a:lstStyle/>
            <a:p>
              <a:pPr algn="l" fontAlgn="auto">
                <a:lnSpc>
                  <a:spcPct val="100000"/>
                </a:lnSpc>
                <a:spcBef>
                  <a:spcPts val="0"/>
                </a:spcBef>
                <a:spcAft>
                  <a:spcPts val="0"/>
                </a:spcAft>
                <a:buClrTx/>
                <a:buSzTx/>
                <a:buFontTx/>
                <a:buNone/>
              </a:pPr>
              <a:endParaRPr kumimoji="0" lang="zh-CN" altLang="en-US" sz="1800">
                <a:solidFill>
                  <a:prstClr val="black"/>
                </a:solidFill>
                <a:latin typeface="Candara"/>
                <a:ea typeface="华文楷体" panose="02010600040101010101" pitchFamily="2" charset="-122"/>
              </a:endParaRPr>
            </a:p>
          </p:txBody>
        </p:sp>
        <p:sp>
          <p:nvSpPr>
            <p:cNvPr id="162" name="Freeform 48"/>
            <p:cNvSpPr>
              <a:spLocks/>
            </p:cNvSpPr>
            <p:nvPr/>
          </p:nvSpPr>
          <p:spPr bwMode="auto">
            <a:xfrm>
              <a:off x="4805" y="1330"/>
              <a:ext cx="279" cy="26"/>
            </a:xfrm>
            <a:custGeom>
              <a:avLst/>
              <a:gdLst>
                <a:gd name="T0" fmla="*/ 0 w 279"/>
                <a:gd name="T1" fmla="*/ 26 h 26"/>
                <a:gd name="T2" fmla="*/ 28 w 279"/>
                <a:gd name="T3" fmla="*/ 0 h 26"/>
                <a:gd name="T4" fmla="*/ 279 w 279"/>
                <a:gd name="T5" fmla="*/ 0 h 26"/>
                <a:gd name="T6" fmla="*/ 251 w 279"/>
                <a:gd name="T7" fmla="*/ 26 h 26"/>
                <a:gd name="T8" fmla="*/ 0 w 279"/>
                <a:gd name="T9" fmla="*/ 26 h 26"/>
                <a:gd name="T10" fmla="*/ 0 60000 65536"/>
                <a:gd name="T11" fmla="*/ 0 60000 65536"/>
                <a:gd name="T12" fmla="*/ 0 60000 65536"/>
                <a:gd name="T13" fmla="*/ 0 60000 65536"/>
                <a:gd name="T14" fmla="*/ 0 60000 65536"/>
                <a:gd name="T15" fmla="*/ 0 w 279"/>
                <a:gd name="T16" fmla="*/ 0 h 26"/>
                <a:gd name="T17" fmla="*/ 279 w 279"/>
                <a:gd name="T18" fmla="*/ 26 h 26"/>
              </a:gdLst>
              <a:ahLst/>
              <a:cxnLst>
                <a:cxn ang="T10">
                  <a:pos x="T0" y="T1"/>
                </a:cxn>
                <a:cxn ang="T11">
                  <a:pos x="T2" y="T3"/>
                </a:cxn>
                <a:cxn ang="T12">
                  <a:pos x="T4" y="T5"/>
                </a:cxn>
                <a:cxn ang="T13">
                  <a:pos x="T6" y="T7"/>
                </a:cxn>
                <a:cxn ang="T14">
                  <a:pos x="T8" y="T9"/>
                </a:cxn>
              </a:cxnLst>
              <a:rect l="T15" t="T16" r="T17" b="T18"/>
              <a:pathLst>
                <a:path w="279" h="26">
                  <a:moveTo>
                    <a:pt x="0" y="26"/>
                  </a:moveTo>
                  <a:lnTo>
                    <a:pt x="28" y="0"/>
                  </a:lnTo>
                  <a:lnTo>
                    <a:pt x="279" y="0"/>
                  </a:lnTo>
                  <a:lnTo>
                    <a:pt x="251" y="26"/>
                  </a:lnTo>
                  <a:lnTo>
                    <a:pt x="0" y="26"/>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l" fontAlgn="auto">
                <a:lnSpc>
                  <a:spcPct val="100000"/>
                </a:lnSpc>
                <a:spcBef>
                  <a:spcPts val="0"/>
                </a:spcBef>
                <a:spcAft>
                  <a:spcPts val="0"/>
                </a:spcAft>
                <a:buClrTx/>
                <a:buSzTx/>
                <a:buFontTx/>
                <a:buNone/>
              </a:pPr>
              <a:endParaRPr kumimoji="0" lang="zh-CN" altLang="en-US" sz="1800">
                <a:solidFill>
                  <a:prstClr val="black"/>
                </a:solidFill>
                <a:latin typeface="Candara"/>
                <a:ea typeface="华文楷体" panose="02010600040101010101" pitchFamily="2" charset="-122"/>
              </a:endParaRPr>
            </a:p>
          </p:txBody>
        </p:sp>
        <p:sp>
          <p:nvSpPr>
            <p:cNvPr id="163" name="Freeform 49"/>
            <p:cNvSpPr>
              <a:spLocks/>
            </p:cNvSpPr>
            <p:nvPr/>
          </p:nvSpPr>
          <p:spPr bwMode="auto">
            <a:xfrm>
              <a:off x="4805" y="1330"/>
              <a:ext cx="279" cy="26"/>
            </a:xfrm>
            <a:custGeom>
              <a:avLst/>
              <a:gdLst>
                <a:gd name="T0" fmla="*/ 0 w 279"/>
                <a:gd name="T1" fmla="*/ 26 h 26"/>
                <a:gd name="T2" fmla="*/ 28 w 279"/>
                <a:gd name="T3" fmla="*/ 0 h 26"/>
                <a:gd name="T4" fmla="*/ 279 w 279"/>
                <a:gd name="T5" fmla="*/ 0 h 26"/>
                <a:gd name="T6" fmla="*/ 251 w 279"/>
                <a:gd name="T7" fmla="*/ 26 h 26"/>
                <a:gd name="T8" fmla="*/ 0 w 279"/>
                <a:gd name="T9" fmla="*/ 26 h 26"/>
                <a:gd name="T10" fmla="*/ 0 60000 65536"/>
                <a:gd name="T11" fmla="*/ 0 60000 65536"/>
                <a:gd name="T12" fmla="*/ 0 60000 65536"/>
                <a:gd name="T13" fmla="*/ 0 60000 65536"/>
                <a:gd name="T14" fmla="*/ 0 60000 65536"/>
                <a:gd name="T15" fmla="*/ 0 w 279"/>
                <a:gd name="T16" fmla="*/ 0 h 26"/>
                <a:gd name="T17" fmla="*/ 279 w 279"/>
                <a:gd name="T18" fmla="*/ 26 h 26"/>
              </a:gdLst>
              <a:ahLst/>
              <a:cxnLst>
                <a:cxn ang="T10">
                  <a:pos x="T0" y="T1"/>
                </a:cxn>
                <a:cxn ang="T11">
                  <a:pos x="T2" y="T3"/>
                </a:cxn>
                <a:cxn ang="T12">
                  <a:pos x="T4" y="T5"/>
                </a:cxn>
                <a:cxn ang="T13">
                  <a:pos x="T6" y="T7"/>
                </a:cxn>
                <a:cxn ang="T14">
                  <a:pos x="T8" y="T9"/>
                </a:cxn>
              </a:cxnLst>
              <a:rect l="T15" t="T16" r="T17" b="T18"/>
              <a:pathLst>
                <a:path w="279" h="26">
                  <a:moveTo>
                    <a:pt x="0" y="26"/>
                  </a:moveTo>
                  <a:lnTo>
                    <a:pt x="28" y="0"/>
                  </a:lnTo>
                  <a:lnTo>
                    <a:pt x="279" y="0"/>
                  </a:lnTo>
                  <a:lnTo>
                    <a:pt x="251" y="26"/>
                  </a:lnTo>
                  <a:lnTo>
                    <a:pt x="0" y="26"/>
                  </a:lnTo>
                  <a:close/>
                </a:path>
              </a:pathLst>
            </a:custGeom>
            <a:solidFill>
              <a:srgbClr val="C9C9B6"/>
            </a:solidFill>
            <a:ln w="3175">
              <a:solidFill>
                <a:srgbClr val="494936"/>
              </a:solidFill>
              <a:prstDash val="solid"/>
              <a:round/>
              <a:headEnd/>
              <a:tailEnd/>
            </a:ln>
          </p:spPr>
          <p:txBody>
            <a:bodyPr/>
            <a:lstStyle/>
            <a:p>
              <a:pPr algn="l" fontAlgn="auto">
                <a:lnSpc>
                  <a:spcPct val="100000"/>
                </a:lnSpc>
                <a:spcBef>
                  <a:spcPts val="0"/>
                </a:spcBef>
                <a:spcAft>
                  <a:spcPts val="0"/>
                </a:spcAft>
                <a:buClrTx/>
                <a:buSzTx/>
                <a:buFontTx/>
                <a:buNone/>
              </a:pPr>
              <a:endParaRPr kumimoji="0" lang="zh-CN" altLang="en-US" sz="1800">
                <a:solidFill>
                  <a:prstClr val="black"/>
                </a:solidFill>
                <a:latin typeface="Candara"/>
                <a:ea typeface="华文楷体" panose="02010600040101010101" pitchFamily="2" charset="-122"/>
              </a:endParaRPr>
            </a:p>
          </p:txBody>
        </p:sp>
        <p:sp>
          <p:nvSpPr>
            <p:cNvPr id="164" name="Rectangle 50"/>
            <p:cNvSpPr>
              <a:spLocks noChangeArrowheads="1"/>
            </p:cNvSpPr>
            <p:nvPr/>
          </p:nvSpPr>
          <p:spPr bwMode="auto">
            <a:xfrm>
              <a:off x="4806" y="1357"/>
              <a:ext cx="251" cy="196"/>
            </a:xfrm>
            <a:prstGeom prst="rect">
              <a:avLst/>
            </a:prstGeom>
            <a:solidFill>
              <a:srgbClr val="B7B79D"/>
            </a:solidFill>
            <a:ln w="3175">
              <a:solidFill>
                <a:srgbClr val="494936"/>
              </a:solidFill>
              <a:miter lim="800000"/>
              <a:headEnd/>
              <a:tailEnd/>
            </a:ln>
          </p:spPr>
          <p:txBody>
            <a:bodyPr/>
            <a:lstStyle/>
            <a:p>
              <a:pPr algn="l" fontAlgn="auto">
                <a:lnSpc>
                  <a:spcPct val="100000"/>
                </a:lnSpc>
                <a:spcBef>
                  <a:spcPts val="0"/>
                </a:spcBef>
                <a:spcAft>
                  <a:spcPts val="0"/>
                </a:spcAft>
                <a:buClrTx/>
                <a:buSzTx/>
                <a:buFontTx/>
                <a:buNone/>
              </a:pPr>
              <a:endParaRPr kumimoji="0" lang="zh-CN" altLang="en-US" sz="1800">
                <a:solidFill>
                  <a:prstClr val="black"/>
                </a:solidFill>
                <a:latin typeface="Candara"/>
                <a:ea typeface="华文楷体" panose="02010600040101010101" pitchFamily="2" charset="-122"/>
              </a:endParaRPr>
            </a:p>
          </p:txBody>
        </p:sp>
        <p:sp>
          <p:nvSpPr>
            <p:cNvPr id="165" name="Rectangle 51"/>
            <p:cNvSpPr>
              <a:spLocks noChangeArrowheads="1"/>
            </p:cNvSpPr>
            <p:nvPr/>
          </p:nvSpPr>
          <p:spPr bwMode="auto">
            <a:xfrm>
              <a:off x="4828" y="1382"/>
              <a:ext cx="207" cy="152"/>
            </a:xfrm>
            <a:prstGeom prst="rect">
              <a:avLst/>
            </a:prstGeom>
            <a:solidFill>
              <a:srgbClr val="FFFFFF"/>
            </a:solidFill>
            <a:ln w="3175">
              <a:solidFill>
                <a:srgbClr val="494936"/>
              </a:solidFill>
              <a:miter lim="800000"/>
              <a:headEnd/>
              <a:tailEnd/>
            </a:ln>
          </p:spPr>
          <p:txBody>
            <a:bodyPr/>
            <a:lstStyle/>
            <a:p>
              <a:pPr algn="l" fontAlgn="auto">
                <a:lnSpc>
                  <a:spcPct val="100000"/>
                </a:lnSpc>
                <a:spcBef>
                  <a:spcPts val="0"/>
                </a:spcBef>
                <a:spcAft>
                  <a:spcPts val="0"/>
                </a:spcAft>
                <a:buClrTx/>
                <a:buSzTx/>
                <a:buFontTx/>
                <a:buNone/>
              </a:pPr>
              <a:endParaRPr kumimoji="0" lang="zh-CN" altLang="en-US" sz="1800">
                <a:solidFill>
                  <a:prstClr val="black"/>
                </a:solidFill>
                <a:latin typeface="Candara"/>
                <a:ea typeface="华文楷体" panose="02010600040101010101" pitchFamily="2" charset="-122"/>
              </a:endParaRPr>
            </a:p>
          </p:txBody>
        </p:sp>
        <p:sp>
          <p:nvSpPr>
            <p:cNvPr id="166" name="Freeform 52"/>
            <p:cNvSpPr>
              <a:spLocks/>
            </p:cNvSpPr>
            <p:nvPr/>
          </p:nvSpPr>
          <p:spPr bwMode="auto">
            <a:xfrm>
              <a:off x="5056" y="1330"/>
              <a:ext cx="28" cy="222"/>
            </a:xfrm>
            <a:custGeom>
              <a:avLst/>
              <a:gdLst>
                <a:gd name="T0" fmla="*/ 0 w 28"/>
                <a:gd name="T1" fmla="*/ 222 h 222"/>
                <a:gd name="T2" fmla="*/ 28 w 28"/>
                <a:gd name="T3" fmla="*/ 195 h 222"/>
                <a:gd name="T4" fmla="*/ 28 w 28"/>
                <a:gd name="T5" fmla="*/ 0 h 222"/>
                <a:gd name="T6" fmla="*/ 0 w 28"/>
                <a:gd name="T7" fmla="*/ 26 h 222"/>
                <a:gd name="T8" fmla="*/ 0 w 28"/>
                <a:gd name="T9" fmla="*/ 222 h 222"/>
                <a:gd name="T10" fmla="*/ 0 60000 65536"/>
                <a:gd name="T11" fmla="*/ 0 60000 65536"/>
                <a:gd name="T12" fmla="*/ 0 60000 65536"/>
                <a:gd name="T13" fmla="*/ 0 60000 65536"/>
                <a:gd name="T14" fmla="*/ 0 60000 65536"/>
                <a:gd name="T15" fmla="*/ 0 w 28"/>
                <a:gd name="T16" fmla="*/ 0 h 222"/>
                <a:gd name="T17" fmla="*/ 28 w 28"/>
                <a:gd name="T18" fmla="*/ 222 h 222"/>
              </a:gdLst>
              <a:ahLst/>
              <a:cxnLst>
                <a:cxn ang="T10">
                  <a:pos x="T0" y="T1"/>
                </a:cxn>
                <a:cxn ang="T11">
                  <a:pos x="T2" y="T3"/>
                </a:cxn>
                <a:cxn ang="T12">
                  <a:pos x="T4" y="T5"/>
                </a:cxn>
                <a:cxn ang="T13">
                  <a:pos x="T6" y="T7"/>
                </a:cxn>
                <a:cxn ang="T14">
                  <a:pos x="T8" y="T9"/>
                </a:cxn>
              </a:cxnLst>
              <a:rect l="T15" t="T16" r="T17" b="T18"/>
              <a:pathLst>
                <a:path w="28" h="222">
                  <a:moveTo>
                    <a:pt x="0" y="222"/>
                  </a:moveTo>
                  <a:lnTo>
                    <a:pt x="28" y="195"/>
                  </a:lnTo>
                  <a:lnTo>
                    <a:pt x="28" y="0"/>
                  </a:lnTo>
                  <a:lnTo>
                    <a:pt x="0" y="26"/>
                  </a:lnTo>
                  <a:lnTo>
                    <a:pt x="0" y="222"/>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l" fontAlgn="auto">
                <a:lnSpc>
                  <a:spcPct val="100000"/>
                </a:lnSpc>
                <a:spcBef>
                  <a:spcPts val="0"/>
                </a:spcBef>
                <a:spcAft>
                  <a:spcPts val="0"/>
                </a:spcAft>
                <a:buClrTx/>
                <a:buSzTx/>
                <a:buFontTx/>
                <a:buNone/>
              </a:pPr>
              <a:endParaRPr kumimoji="0" lang="zh-CN" altLang="en-US" sz="1800">
                <a:solidFill>
                  <a:prstClr val="black"/>
                </a:solidFill>
                <a:latin typeface="Candara"/>
                <a:ea typeface="华文楷体" panose="02010600040101010101" pitchFamily="2" charset="-122"/>
              </a:endParaRPr>
            </a:p>
          </p:txBody>
        </p:sp>
        <p:sp>
          <p:nvSpPr>
            <p:cNvPr id="167" name="Freeform 53"/>
            <p:cNvSpPr>
              <a:spLocks/>
            </p:cNvSpPr>
            <p:nvPr/>
          </p:nvSpPr>
          <p:spPr bwMode="auto">
            <a:xfrm>
              <a:off x="5056" y="1330"/>
              <a:ext cx="28" cy="222"/>
            </a:xfrm>
            <a:custGeom>
              <a:avLst/>
              <a:gdLst>
                <a:gd name="T0" fmla="*/ 0 w 28"/>
                <a:gd name="T1" fmla="*/ 222 h 222"/>
                <a:gd name="T2" fmla="*/ 28 w 28"/>
                <a:gd name="T3" fmla="*/ 195 h 222"/>
                <a:gd name="T4" fmla="*/ 28 w 28"/>
                <a:gd name="T5" fmla="*/ 0 h 222"/>
                <a:gd name="T6" fmla="*/ 0 w 28"/>
                <a:gd name="T7" fmla="*/ 26 h 222"/>
                <a:gd name="T8" fmla="*/ 0 w 28"/>
                <a:gd name="T9" fmla="*/ 222 h 222"/>
                <a:gd name="T10" fmla="*/ 0 60000 65536"/>
                <a:gd name="T11" fmla="*/ 0 60000 65536"/>
                <a:gd name="T12" fmla="*/ 0 60000 65536"/>
                <a:gd name="T13" fmla="*/ 0 60000 65536"/>
                <a:gd name="T14" fmla="*/ 0 60000 65536"/>
                <a:gd name="T15" fmla="*/ 0 w 28"/>
                <a:gd name="T16" fmla="*/ 0 h 222"/>
                <a:gd name="T17" fmla="*/ 28 w 28"/>
                <a:gd name="T18" fmla="*/ 222 h 222"/>
              </a:gdLst>
              <a:ahLst/>
              <a:cxnLst>
                <a:cxn ang="T10">
                  <a:pos x="T0" y="T1"/>
                </a:cxn>
                <a:cxn ang="T11">
                  <a:pos x="T2" y="T3"/>
                </a:cxn>
                <a:cxn ang="T12">
                  <a:pos x="T4" y="T5"/>
                </a:cxn>
                <a:cxn ang="T13">
                  <a:pos x="T6" y="T7"/>
                </a:cxn>
                <a:cxn ang="T14">
                  <a:pos x="T8" y="T9"/>
                </a:cxn>
              </a:cxnLst>
              <a:rect l="T15" t="T16" r="T17" b="T18"/>
              <a:pathLst>
                <a:path w="28" h="222">
                  <a:moveTo>
                    <a:pt x="0" y="222"/>
                  </a:moveTo>
                  <a:lnTo>
                    <a:pt x="28" y="195"/>
                  </a:lnTo>
                  <a:lnTo>
                    <a:pt x="28" y="0"/>
                  </a:lnTo>
                  <a:lnTo>
                    <a:pt x="0" y="26"/>
                  </a:lnTo>
                  <a:lnTo>
                    <a:pt x="0" y="222"/>
                  </a:lnTo>
                  <a:close/>
                </a:path>
              </a:pathLst>
            </a:custGeom>
            <a:solidFill>
              <a:srgbClr val="7A7A5A"/>
            </a:solidFill>
            <a:ln w="3175">
              <a:solidFill>
                <a:srgbClr val="494936"/>
              </a:solidFill>
              <a:prstDash val="solid"/>
              <a:round/>
              <a:headEnd/>
              <a:tailEnd/>
            </a:ln>
          </p:spPr>
          <p:txBody>
            <a:bodyPr/>
            <a:lstStyle/>
            <a:p>
              <a:pPr algn="l" fontAlgn="auto">
                <a:lnSpc>
                  <a:spcPct val="100000"/>
                </a:lnSpc>
                <a:spcBef>
                  <a:spcPts val="0"/>
                </a:spcBef>
                <a:spcAft>
                  <a:spcPts val="0"/>
                </a:spcAft>
                <a:buClrTx/>
                <a:buSzTx/>
                <a:buFontTx/>
                <a:buNone/>
              </a:pPr>
              <a:endParaRPr kumimoji="0" lang="zh-CN" altLang="en-US" sz="1800">
                <a:solidFill>
                  <a:prstClr val="black"/>
                </a:solidFill>
                <a:latin typeface="Candara"/>
                <a:ea typeface="华文楷体" panose="02010600040101010101" pitchFamily="2" charset="-122"/>
              </a:endParaRPr>
            </a:p>
          </p:txBody>
        </p:sp>
      </p:grpSp>
      <p:sp>
        <p:nvSpPr>
          <p:cNvPr id="168" name="Rectangle 54"/>
          <p:cNvSpPr>
            <a:spLocks noChangeArrowheads="1"/>
          </p:cNvSpPr>
          <p:nvPr/>
        </p:nvSpPr>
        <p:spPr bwMode="auto">
          <a:xfrm>
            <a:off x="895350" y="2889919"/>
            <a:ext cx="842963"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3025" tIns="36512" rIns="73025" bIns="36512">
            <a:spAutoFit/>
          </a:bodyPr>
          <a:lstStyle/>
          <a:p>
            <a:pPr algn="l" eaLnBrk="0" fontAlgn="auto" hangingPunct="0">
              <a:lnSpc>
                <a:spcPct val="100000"/>
              </a:lnSpc>
              <a:spcBef>
                <a:spcPts val="0"/>
              </a:spcBef>
              <a:spcAft>
                <a:spcPts val="0"/>
              </a:spcAft>
              <a:buClrTx/>
              <a:buSzTx/>
              <a:buFontTx/>
              <a:buNone/>
            </a:pPr>
            <a:r>
              <a:rPr kumimoji="0" lang="en-US" altLang="zh-CN" sz="1600" b="1">
                <a:solidFill>
                  <a:prstClr val="black"/>
                </a:solidFill>
                <a:latin typeface="微软雅黑" pitchFamily="34" charset="-122"/>
                <a:ea typeface="微软雅黑" pitchFamily="34" charset="-122"/>
              </a:rPr>
              <a:t>Host A</a:t>
            </a:r>
          </a:p>
        </p:txBody>
      </p:sp>
      <p:sp>
        <p:nvSpPr>
          <p:cNvPr id="169" name="Rectangle 55"/>
          <p:cNvSpPr>
            <a:spLocks noChangeArrowheads="1"/>
          </p:cNvSpPr>
          <p:nvPr/>
        </p:nvSpPr>
        <p:spPr bwMode="auto">
          <a:xfrm>
            <a:off x="7372350" y="2889919"/>
            <a:ext cx="830263"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3025" tIns="36512" rIns="73025" bIns="36512">
            <a:spAutoFit/>
          </a:bodyPr>
          <a:lstStyle/>
          <a:p>
            <a:pPr algn="l" eaLnBrk="0" fontAlgn="auto" hangingPunct="0">
              <a:lnSpc>
                <a:spcPct val="100000"/>
              </a:lnSpc>
              <a:spcBef>
                <a:spcPts val="0"/>
              </a:spcBef>
              <a:spcAft>
                <a:spcPts val="0"/>
              </a:spcAft>
              <a:buClrTx/>
              <a:buSzTx/>
              <a:buFontTx/>
              <a:buNone/>
            </a:pPr>
            <a:r>
              <a:rPr kumimoji="0" lang="en-US" altLang="zh-CN" sz="1600" b="1">
                <a:solidFill>
                  <a:prstClr val="black"/>
                </a:solidFill>
                <a:latin typeface="微软雅黑" pitchFamily="34" charset="-122"/>
                <a:ea typeface="微软雅黑" pitchFamily="34" charset="-122"/>
              </a:rPr>
              <a:t>Host B</a:t>
            </a:r>
          </a:p>
        </p:txBody>
      </p:sp>
      <p:sp>
        <p:nvSpPr>
          <p:cNvPr id="170" name="Rectangle 56"/>
          <p:cNvSpPr>
            <a:spLocks noChangeArrowheads="1"/>
          </p:cNvSpPr>
          <p:nvPr/>
        </p:nvSpPr>
        <p:spPr bwMode="auto">
          <a:xfrm>
            <a:off x="2190750" y="3042319"/>
            <a:ext cx="1114425"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3025" tIns="36512" rIns="73025" bIns="36512">
            <a:spAutoFit/>
          </a:bodyPr>
          <a:lstStyle/>
          <a:p>
            <a:pPr algn="l" eaLnBrk="0" fontAlgn="auto" hangingPunct="0">
              <a:lnSpc>
                <a:spcPct val="100000"/>
              </a:lnSpc>
              <a:spcBef>
                <a:spcPts val="0"/>
              </a:spcBef>
              <a:spcAft>
                <a:spcPts val="0"/>
              </a:spcAft>
              <a:buClrTx/>
              <a:buSzTx/>
              <a:buFontTx/>
              <a:buNone/>
            </a:pPr>
            <a:r>
              <a:rPr kumimoji="0" lang="en-US" altLang="zh-CN" sz="1600" b="1">
                <a:solidFill>
                  <a:prstClr val="black"/>
                </a:solidFill>
                <a:latin typeface="微软雅黑" pitchFamily="34" charset="-122"/>
                <a:ea typeface="微软雅黑" pitchFamily="34" charset="-122"/>
              </a:rPr>
              <a:t>Router A </a:t>
            </a:r>
          </a:p>
        </p:txBody>
      </p:sp>
      <p:sp>
        <p:nvSpPr>
          <p:cNvPr id="171" name="Rectangle 57"/>
          <p:cNvSpPr>
            <a:spLocks noChangeArrowheads="1"/>
          </p:cNvSpPr>
          <p:nvPr/>
        </p:nvSpPr>
        <p:spPr bwMode="auto">
          <a:xfrm>
            <a:off x="5848350" y="3042319"/>
            <a:ext cx="1101725"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3025" tIns="36512" rIns="73025" bIns="36512">
            <a:spAutoFit/>
          </a:bodyPr>
          <a:lstStyle/>
          <a:p>
            <a:pPr algn="l" eaLnBrk="0" fontAlgn="auto" hangingPunct="0">
              <a:lnSpc>
                <a:spcPct val="100000"/>
              </a:lnSpc>
              <a:spcBef>
                <a:spcPts val="0"/>
              </a:spcBef>
              <a:spcAft>
                <a:spcPts val="0"/>
              </a:spcAft>
              <a:buClrTx/>
              <a:buSzTx/>
              <a:buFontTx/>
              <a:buNone/>
            </a:pPr>
            <a:r>
              <a:rPr kumimoji="0" lang="en-US" altLang="zh-CN" sz="1600" b="1">
                <a:solidFill>
                  <a:prstClr val="black"/>
                </a:solidFill>
                <a:latin typeface="微软雅黑" pitchFamily="34" charset="-122"/>
                <a:ea typeface="微软雅黑" pitchFamily="34" charset="-122"/>
              </a:rPr>
              <a:t>Router B </a:t>
            </a:r>
          </a:p>
        </p:txBody>
      </p:sp>
      <p:grpSp>
        <p:nvGrpSpPr>
          <p:cNvPr id="172" name="Group 58"/>
          <p:cNvGrpSpPr>
            <a:grpSpLocks/>
          </p:cNvGrpSpPr>
          <p:nvPr/>
        </p:nvGrpSpPr>
        <p:grpSpPr bwMode="auto">
          <a:xfrm>
            <a:off x="2316163" y="3374107"/>
            <a:ext cx="711200" cy="411162"/>
            <a:chOff x="1471" y="1433"/>
            <a:chExt cx="448" cy="259"/>
          </a:xfrm>
        </p:grpSpPr>
        <p:sp>
          <p:nvSpPr>
            <p:cNvPr id="173" name="Oval 59"/>
            <p:cNvSpPr>
              <a:spLocks noChangeArrowheads="1"/>
            </p:cNvSpPr>
            <p:nvPr/>
          </p:nvSpPr>
          <p:spPr bwMode="auto">
            <a:xfrm>
              <a:off x="1472" y="1541"/>
              <a:ext cx="447" cy="151"/>
            </a:xfrm>
            <a:prstGeom prst="ellipse">
              <a:avLst/>
            </a:prstGeom>
            <a:solidFill>
              <a:srgbClr val="0078AA"/>
            </a:solidFill>
            <a:ln w="4763">
              <a:solidFill>
                <a:srgbClr val="AAE6FF"/>
              </a:solidFill>
              <a:round/>
              <a:headEnd/>
              <a:tailEnd/>
            </a:ln>
          </p:spPr>
          <p:txBody>
            <a:bodyPr/>
            <a:lstStyle/>
            <a:p>
              <a:pPr algn="l" fontAlgn="auto">
                <a:lnSpc>
                  <a:spcPct val="100000"/>
                </a:lnSpc>
                <a:spcBef>
                  <a:spcPts val="0"/>
                </a:spcBef>
                <a:spcAft>
                  <a:spcPts val="0"/>
                </a:spcAft>
                <a:buClrTx/>
                <a:buSzTx/>
                <a:buFontTx/>
                <a:buNone/>
              </a:pPr>
              <a:endParaRPr kumimoji="0" lang="zh-CN" altLang="en-US" sz="1800">
                <a:solidFill>
                  <a:prstClr val="black"/>
                </a:solidFill>
                <a:latin typeface="Candara"/>
                <a:ea typeface="华文楷体" panose="02010600040101010101" pitchFamily="2" charset="-122"/>
              </a:endParaRPr>
            </a:p>
          </p:txBody>
        </p:sp>
        <p:sp>
          <p:nvSpPr>
            <p:cNvPr id="174" name="Rectangle 60"/>
            <p:cNvSpPr>
              <a:spLocks noChangeArrowheads="1"/>
            </p:cNvSpPr>
            <p:nvPr/>
          </p:nvSpPr>
          <p:spPr bwMode="auto">
            <a:xfrm>
              <a:off x="1471" y="1510"/>
              <a:ext cx="446" cy="108"/>
            </a:xfrm>
            <a:prstGeom prst="rect">
              <a:avLst/>
            </a:prstGeom>
            <a:solidFill>
              <a:srgbClr val="0078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l" fontAlgn="auto">
                <a:lnSpc>
                  <a:spcPct val="100000"/>
                </a:lnSpc>
                <a:spcBef>
                  <a:spcPts val="0"/>
                </a:spcBef>
                <a:spcAft>
                  <a:spcPts val="0"/>
                </a:spcAft>
                <a:buClrTx/>
                <a:buSzTx/>
                <a:buFontTx/>
                <a:buNone/>
              </a:pPr>
              <a:endParaRPr kumimoji="0" lang="zh-CN" altLang="en-US" sz="1800">
                <a:solidFill>
                  <a:prstClr val="black"/>
                </a:solidFill>
                <a:latin typeface="Candara"/>
                <a:ea typeface="华文楷体" panose="02010600040101010101" pitchFamily="2" charset="-122"/>
              </a:endParaRPr>
            </a:p>
          </p:txBody>
        </p:sp>
        <p:sp>
          <p:nvSpPr>
            <p:cNvPr id="175" name="Rectangle 61"/>
            <p:cNvSpPr>
              <a:spLocks noChangeArrowheads="1"/>
            </p:cNvSpPr>
            <p:nvPr/>
          </p:nvSpPr>
          <p:spPr bwMode="auto">
            <a:xfrm>
              <a:off x="1471" y="1510"/>
              <a:ext cx="446" cy="108"/>
            </a:xfrm>
            <a:prstGeom prst="rect">
              <a:avLst/>
            </a:prstGeom>
            <a:solidFill>
              <a:srgbClr val="0078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l" fontAlgn="auto">
                <a:lnSpc>
                  <a:spcPct val="100000"/>
                </a:lnSpc>
                <a:spcBef>
                  <a:spcPts val="0"/>
                </a:spcBef>
                <a:spcAft>
                  <a:spcPts val="0"/>
                </a:spcAft>
                <a:buClrTx/>
                <a:buSzTx/>
                <a:buFontTx/>
                <a:buNone/>
              </a:pPr>
              <a:endParaRPr kumimoji="0" lang="zh-CN" altLang="en-US" sz="1800">
                <a:solidFill>
                  <a:prstClr val="black"/>
                </a:solidFill>
                <a:latin typeface="Candara"/>
                <a:ea typeface="华文楷体" panose="02010600040101010101" pitchFamily="2" charset="-122"/>
              </a:endParaRPr>
            </a:p>
          </p:txBody>
        </p:sp>
        <p:sp>
          <p:nvSpPr>
            <p:cNvPr id="176" name="Oval 62"/>
            <p:cNvSpPr>
              <a:spLocks noChangeArrowheads="1"/>
            </p:cNvSpPr>
            <p:nvPr/>
          </p:nvSpPr>
          <p:spPr bwMode="auto">
            <a:xfrm>
              <a:off x="1472" y="1433"/>
              <a:ext cx="447" cy="151"/>
            </a:xfrm>
            <a:prstGeom prst="ellipse">
              <a:avLst/>
            </a:prstGeom>
            <a:solidFill>
              <a:srgbClr val="00B4FF"/>
            </a:solidFill>
            <a:ln w="4763">
              <a:solidFill>
                <a:srgbClr val="AAE6FF"/>
              </a:solidFill>
              <a:round/>
              <a:headEnd/>
              <a:tailEnd/>
            </a:ln>
          </p:spPr>
          <p:txBody>
            <a:bodyPr/>
            <a:lstStyle/>
            <a:p>
              <a:pPr algn="l" fontAlgn="auto">
                <a:lnSpc>
                  <a:spcPct val="100000"/>
                </a:lnSpc>
                <a:spcBef>
                  <a:spcPts val="0"/>
                </a:spcBef>
                <a:spcAft>
                  <a:spcPts val="0"/>
                </a:spcAft>
                <a:buClrTx/>
                <a:buSzTx/>
                <a:buFontTx/>
                <a:buNone/>
              </a:pPr>
              <a:endParaRPr kumimoji="0" lang="zh-CN" altLang="en-US" sz="1800">
                <a:solidFill>
                  <a:prstClr val="black"/>
                </a:solidFill>
                <a:latin typeface="Candara"/>
                <a:ea typeface="华文楷体" panose="02010600040101010101" pitchFamily="2" charset="-122"/>
              </a:endParaRPr>
            </a:p>
          </p:txBody>
        </p:sp>
        <p:grpSp>
          <p:nvGrpSpPr>
            <p:cNvPr id="177" name="Group 63"/>
            <p:cNvGrpSpPr>
              <a:grpSpLocks/>
            </p:cNvGrpSpPr>
            <p:nvPr/>
          </p:nvGrpSpPr>
          <p:grpSpPr bwMode="auto">
            <a:xfrm>
              <a:off x="1539" y="1451"/>
              <a:ext cx="310" cy="116"/>
              <a:chOff x="1539" y="1451"/>
              <a:chExt cx="310" cy="116"/>
            </a:xfrm>
          </p:grpSpPr>
          <p:grpSp>
            <p:nvGrpSpPr>
              <p:cNvPr id="180" name="Group 64"/>
              <p:cNvGrpSpPr>
                <a:grpSpLocks/>
              </p:cNvGrpSpPr>
              <p:nvPr/>
            </p:nvGrpSpPr>
            <p:grpSpPr bwMode="auto">
              <a:xfrm>
                <a:off x="1539" y="1451"/>
                <a:ext cx="307" cy="113"/>
                <a:chOff x="1539" y="1451"/>
                <a:chExt cx="307" cy="113"/>
              </a:xfrm>
            </p:grpSpPr>
            <p:sp>
              <p:nvSpPr>
                <p:cNvPr id="190" name="Freeform 65"/>
                <p:cNvSpPr>
                  <a:spLocks/>
                </p:cNvSpPr>
                <p:nvPr/>
              </p:nvSpPr>
              <p:spPr bwMode="auto">
                <a:xfrm>
                  <a:off x="1700" y="1454"/>
                  <a:ext cx="146" cy="48"/>
                </a:xfrm>
                <a:custGeom>
                  <a:avLst/>
                  <a:gdLst>
                    <a:gd name="T0" fmla="*/ 0 w 440"/>
                    <a:gd name="T1" fmla="*/ 13 h 144"/>
                    <a:gd name="T2" fmla="*/ 11 w 440"/>
                    <a:gd name="T3" fmla="*/ 16 h 144"/>
                    <a:gd name="T4" fmla="*/ 37 w 440"/>
                    <a:gd name="T5" fmla="*/ 5 h 144"/>
                    <a:gd name="T6" fmla="*/ 48 w 440"/>
                    <a:gd name="T7" fmla="*/ 9 h 144"/>
                    <a:gd name="T8" fmla="*/ 42 w 440"/>
                    <a:gd name="T9" fmla="*/ 0 h 144"/>
                    <a:gd name="T10" fmla="*/ 12 w 440"/>
                    <a:gd name="T11" fmla="*/ 0 h 144"/>
                    <a:gd name="T12" fmla="*/ 24 w 440"/>
                    <a:gd name="T13" fmla="*/ 3 h 144"/>
                    <a:gd name="T14" fmla="*/ 0 w 440"/>
                    <a:gd name="T15" fmla="*/ 13 h 144"/>
                    <a:gd name="T16" fmla="*/ 0 60000 65536"/>
                    <a:gd name="T17" fmla="*/ 0 60000 65536"/>
                    <a:gd name="T18" fmla="*/ 0 60000 65536"/>
                    <a:gd name="T19" fmla="*/ 0 60000 65536"/>
                    <a:gd name="T20" fmla="*/ 0 60000 65536"/>
                    <a:gd name="T21" fmla="*/ 0 60000 65536"/>
                    <a:gd name="T22" fmla="*/ 0 60000 65536"/>
                    <a:gd name="T23" fmla="*/ 0 60000 65536"/>
                    <a:gd name="T24" fmla="*/ 0 w 440"/>
                    <a:gd name="T25" fmla="*/ 0 h 144"/>
                    <a:gd name="T26" fmla="*/ 440 w 440"/>
                    <a:gd name="T27" fmla="*/ 144 h 1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40" h="144">
                      <a:moveTo>
                        <a:pt x="0" y="113"/>
                      </a:moveTo>
                      <a:lnTo>
                        <a:pt x="98" y="144"/>
                      </a:lnTo>
                      <a:lnTo>
                        <a:pt x="334" y="48"/>
                      </a:lnTo>
                      <a:lnTo>
                        <a:pt x="440" y="81"/>
                      </a:lnTo>
                      <a:lnTo>
                        <a:pt x="383" y="0"/>
                      </a:lnTo>
                      <a:lnTo>
                        <a:pt x="106" y="0"/>
                      </a:lnTo>
                      <a:lnTo>
                        <a:pt x="221" y="24"/>
                      </a:lnTo>
                      <a:lnTo>
                        <a:pt x="0" y="1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l" fontAlgn="auto">
                    <a:lnSpc>
                      <a:spcPct val="100000"/>
                    </a:lnSpc>
                    <a:spcBef>
                      <a:spcPts val="0"/>
                    </a:spcBef>
                    <a:spcAft>
                      <a:spcPts val="0"/>
                    </a:spcAft>
                    <a:buClrTx/>
                    <a:buSzTx/>
                    <a:buFontTx/>
                    <a:buNone/>
                  </a:pPr>
                  <a:endParaRPr kumimoji="0" lang="zh-CN" altLang="en-US" sz="1800">
                    <a:solidFill>
                      <a:prstClr val="black"/>
                    </a:solidFill>
                    <a:latin typeface="Candara"/>
                    <a:ea typeface="华文楷体" panose="02010600040101010101" pitchFamily="2" charset="-122"/>
                  </a:endParaRPr>
                </a:p>
              </p:txBody>
            </p:sp>
            <p:sp>
              <p:nvSpPr>
                <p:cNvPr id="191" name="Freeform 66"/>
                <p:cNvSpPr>
                  <a:spLocks/>
                </p:cNvSpPr>
                <p:nvPr/>
              </p:nvSpPr>
              <p:spPr bwMode="auto">
                <a:xfrm>
                  <a:off x="1700" y="1454"/>
                  <a:ext cx="146" cy="48"/>
                </a:xfrm>
                <a:custGeom>
                  <a:avLst/>
                  <a:gdLst>
                    <a:gd name="T0" fmla="*/ 0 w 440"/>
                    <a:gd name="T1" fmla="*/ 13 h 144"/>
                    <a:gd name="T2" fmla="*/ 11 w 440"/>
                    <a:gd name="T3" fmla="*/ 16 h 144"/>
                    <a:gd name="T4" fmla="*/ 37 w 440"/>
                    <a:gd name="T5" fmla="*/ 5 h 144"/>
                    <a:gd name="T6" fmla="*/ 48 w 440"/>
                    <a:gd name="T7" fmla="*/ 9 h 144"/>
                    <a:gd name="T8" fmla="*/ 42 w 440"/>
                    <a:gd name="T9" fmla="*/ 0 h 144"/>
                    <a:gd name="T10" fmla="*/ 12 w 440"/>
                    <a:gd name="T11" fmla="*/ 0 h 144"/>
                    <a:gd name="T12" fmla="*/ 24 w 440"/>
                    <a:gd name="T13" fmla="*/ 3 h 144"/>
                    <a:gd name="T14" fmla="*/ 0 w 440"/>
                    <a:gd name="T15" fmla="*/ 13 h 144"/>
                    <a:gd name="T16" fmla="*/ 0 60000 65536"/>
                    <a:gd name="T17" fmla="*/ 0 60000 65536"/>
                    <a:gd name="T18" fmla="*/ 0 60000 65536"/>
                    <a:gd name="T19" fmla="*/ 0 60000 65536"/>
                    <a:gd name="T20" fmla="*/ 0 60000 65536"/>
                    <a:gd name="T21" fmla="*/ 0 60000 65536"/>
                    <a:gd name="T22" fmla="*/ 0 60000 65536"/>
                    <a:gd name="T23" fmla="*/ 0 60000 65536"/>
                    <a:gd name="T24" fmla="*/ 0 w 440"/>
                    <a:gd name="T25" fmla="*/ 0 h 144"/>
                    <a:gd name="T26" fmla="*/ 440 w 440"/>
                    <a:gd name="T27" fmla="*/ 144 h 1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40" h="144">
                      <a:moveTo>
                        <a:pt x="0" y="113"/>
                      </a:moveTo>
                      <a:lnTo>
                        <a:pt x="98" y="144"/>
                      </a:lnTo>
                      <a:lnTo>
                        <a:pt x="334" y="48"/>
                      </a:lnTo>
                      <a:lnTo>
                        <a:pt x="440" y="81"/>
                      </a:lnTo>
                      <a:lnTo>
                        <a:pt x="383" y="0"/>
                      </a:lnTo>
                      <a:lnTo>
                        <a:pt x="106" y="0"/>
                      </a:lnTo>
                      <a:lnTo>
                        <a:pt x="221" y="24"/>
                      </a:lnTo>
                      <a:lnTo>
                        <a:pt x="0" y="1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l" fontAlgn="auto">
                    <a:lnSpc>
                      <a:spcPct val="100000"/>
                    </a:lnSpc>
                    <a:spcBef>
                      <a:spcPts val="0"/>
                    </a:spcBef>
                    <a:spcAft>
                      <a:spcPts val="0"/>
                    </a:spcAft>
                    <a:buClrTx/>
                    <a:buSzTx/>
                    <a:buFontTx/>
                    <a:buNone/>
                  </a:pPr>
                  <a:endParaRPr kumimoji="0" lang="zh-CN" altLang="en-US" sz="1800">
                    <a:solidFill>
                      <a:prstClr val="black"/>
                    </a:solidFill>
                    <a:latin typeface="Candara"/>
                    <a:ea typeface="华文楷体" panose="02010600040101010101" pitchFamily="2" charset="-122"/>
                  </a:endParaRPr>
                </a:p>
              </p:txBody>
            </p:sp>
            <p:sp>
              <p:nvSpPr>
                <p:cNvPr id="192" name="Freeform 67"/>
                <p:cNvSpPr>
                  <a:spLocks/>
                </p:cNvSpPr>
                <p:nvPr/>
              </p:nvSpPr>
              <p:spPr bwMode="auto">
                <a:xfrm>
                  <a:off x="1539" y="1510"/>
                  <a:ext cx="147" cy="51"/>
                </a:xfrm>
                <a:custGeom>
                  <a:avLst/>
                  <a:gdLst>
                    <a:gd name="T0" fmla="*/ 49 w 441"/>
                    <a:gd name="T1" fmla="*/ 4 h 153"/>
                    <a:gd name="T2" fmla="*/ 38 w 441"/>
                    <a:gd name="T3" fmla="*/ 0 h 153"/>
                    <a:gd name="T4" fmla="*/ 13 w 441"/>
                    <a:gd name="T5" fmla="*/ 11 h 153"/>
                    <a:gd name="T6" fmla="*/ 0 w 441"/>
                    <a:gd name="T7" fmla="*/ 7 h 153"/>
                    <a:gd name="T8" fmla="*/ 6 w 441"/>
                    <a:gd name="T9" fmla="*/ 17 h 153"/>
                    <a:gd name="T10" fmla="*/ 38 w 441"/>
                    <a:gd name="T11" fmla="*/ 17 h 153"/>
                    <a:gd name="T12" fmla="*/ 24 w 441"/>
                    <a:gd name="T13" fmla="*/ 13 h 153"/>
                    <a:gd name="T14" fmla="*/ 49 w 441"/>
                    <a:gd name="T15" fmla="*/ 4 h 153"/>
                    <a:gd name="T16" fmla="*/ 0 60000 65536"/>
                    <a:gd name="T17" fmla="*/ 0 60000 65536"/>
                    <a:gd name="T18" fmla="*/ 0 60000 65536"/>
                    <a:gd name="T19" fmla="*/ 0 60000 65536"/>
                    <a:gd name="T20" fmla="*/ 0 60000 65536"/>
                    <a:gd name="T21" fmla="*/ 0 60000 65536"/>
                    <a:gd name="T22" fmla="*/ 0 60000 65536"/>
                    <a:gd name="T23" fmla="*/ 0 60000 65536"/>
                    <a:gd name="T24" fmla="*/ 0 w 441"/>
                    <a:gd name="T25" fmla="*/ 0 h 153"/>
                    <a:gd name="T26" fmla="*/ 441 w 441"/>
                    <a:gd name="T27" fmla="*/ 153 h 15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41" h="153">
                      <a:moveTo>
                        <a:pt x="441" y="32"/>
                      </a:moveTo>
                      <a:lnTo>
                        <a:pt x="343" y="0"/>
                      </a:lnTo>
                      <a:lnTo>
                        <a:pt x="115" y="97"/>
                      </a:lnTo>
                      <a:lnTo>
                        <a:pt x="0" y="64"/>
                      </a:lnTo>
                      <a:lnTo>
                        <a:pt x="58" y="153"/>
                      </a:lnTo>
                      <a:lnTo>
                        <a:pt x="343" y="153"/>
                      </a:lnTo>
                      <a:lnTo>
                        <a:pt x="220" y="121"/>
                      </a:lnTo>
                      <a:lnTo>
                        <a:pt x="441" y="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l" fontAlgn="auto">
                    <a:lnSpc>
                      <a:spcPct val="100000"/>
                    </a:lnSpc>
                    <a:spcBef>
                      <a:spcPts val="0"/>
                    </a:spcBef>
                    <a:spcAft>
                      <a:spcPts val="0"/>
                    </a:spcAft>
                    <a:buClrTx/>
                    <a:buSzTx/>
                    <a:buFontTx/>
                    <a:buNone/>
                  </a:pPr>
                  <a:endParaRPr kumimoji="0" lang="zh-CN" altLang="en-US" sz="1800">
                    <a:solidFill>
                      <a:prstClr val="black"/>
                    </a:solidFill>
                    <a:latin typeface="Candara"/>
                    <a:ea typeface="华文楷体" panose="02010600040101010101" pitchFamily="2" charset="-122"/>
                  </a:endParaRPr>
                </a:p>
              </p:txBody>
            </p:sp>
            <p:sp>
              <p:nvSpPr>
                <p:cNvPr id="193" name="Freeform 68"/>
                <p:cNvSpPr>
                  <a:spLocks/>
                </p:cNvSpPr>
                <p:nvPr/>
              </p:nvSpPr>
              <p:spPr bwMode="auto">
                <a:xfrm>
                  <a:off x="1539" y="1510"/>
                  <a:ext cx="147" cy="51"/>
                </a:xfrm>
                <a:custGeom>
                  <a:avLst/>
                  <a:gdLst>
                    <a:gd name="T0" fmla="*/ 49 w 441"/>
                    <a:gd name="T1" fmla="*/ 4 h 153"/>
                    <a:gd name="T2" fmla="*/ 38 w 441"/>
                    <a:gd name="T3" fmla="*/ 0 h 153"/>
                    <a:gd name="T4" fmla="*/ 13 w 441"/>
                    <a:gd name="T5" fmla="*/ 11 h 153"/>
                    <a:gd name="T6" fmla="*/ 0 w 441"/>
                    <a:gd name="T7" fmla="*/ 7 h 153"/>
                    <a:gd name="T8" fmla="*/ 6 w 441"/>
                    <a:gd name="T9" fmla="*/ 17 h 153"/>
                    <a:gd name="T10" fmla="*/ 38 w 441"/>
                    <a:gd name="T11" fmla="*/ 17 h 153"/>
                    <a:gd name="T12" fmla="*/ 24 w 441"/>
                    <a:gd name="T13" fmla="*/ 13 h 153"/>
                    <a:gd name="T14" fmla="*/ 49 w 441"/>
                    <a:gd name="T15" fmla="*/ 4 h 153"/>
                    <a:gd name="T16" fmla="*/ 0 60000 65536"/>
                    <a:gd name="T17" fmla="*/ 0 60000 65536"/>
                    <a:gd name="T18" fmla="*/ 0 60000 65536"/>
                    <a:gd name="T19" fmla="*/ 0 60000 65536"/>
                    <a:gd name="T20" fmla="*/ 0 60000 65536"/>
                    <a:gd name="T21" fmla="*/ 0 60000 65536"/>
                    <a:gd name="T22" fmla="*/ 0 60000 65536"/>
                    <a:gd name="T23" fmla="*/ 0 60000 65536"/>
                    <a:gd name="T24" fmla="*/ 0 w 441"/>
                    <a:gd name="T25" fmla="*/ 0 h 153"/>
                    <a:gd name="T26" fmla="*/ 441 w 441"/>
                    <a:gd name="T27" fmla="*/ 153 h 15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41" h="153">
                      <a:moveTo>
                        <a:pt x="441" y="32"/>
                      </a:moveTo>
                      <a:lnTo>
                        <a:pt x="343" y="0"/>
                      </a:lnTo>
                      <a:lnTo>
                        <a:pt x="115" y="97"/>
                      </a:lnTo>
                      <a:lnTo>
                        <a:pt x="0" y="64"/>
                      </a:lnTo>
                      <a:lnTo>
                        <a:pt x="58" y="153"/>
                      </a:lnTo>
                      <a:lnTo>
                        <a:pt x="343" y="153"/>
                      </a:lnTo>
                      <a:lnTo>
                        <a:pt x="220" y="121"/>
                      </a:lnTo>
                      <a:lnTo>
                        <a:pt x="441" y="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l" fontAlgn="auto">
                    <a:lnSpc>
                      <a:spcPct val="100000"/>
                    </a:lnSpc>
                    <a:spcBef>
                      <a:spcPts val="0"/>
                    </a:spcBef>
                    <a:spcAft>
                      <a:spcPts val="0"/>
                    </a:spcAft>
                    <a:buClrTx/>
                    <a:buSzTx/>
                    <a:buFontTx/>
                    <a:buNone/>
                  </a:pPr>
                  <a:endParaRPr kumimoji="0" lang="zh-CN" altLang="en-US" sz="1800">
                    <a:solidFill>
                      <a:prstClr val="black"/>
                    </a:solidFill>
                    <a:latin typeface="Candara"/>
                    <a:ea typeface="华文楷体" panose="02010600040101010101" pitchFamily="2" charset="-122"/>
                  </a:endParaRPr>
                </a:p>
              </p:txBody>
            </p:sp>
            <p:sp>
              <p:nvSpPr>
                <p:cNvPr id="194" name="Freeform 69"/>
                <p:cNvSpPr>
                  <a:spLocks/>
                </p:cNvSpPr>
                <p:nvPr/>
              </p:nvSpPr>
              <p:spPr bwMode="auto">
                <a:xfrm>
                  <a:off x="1547" y="1451"/>
                  <a:ext cx="147" cy="48"/>
                </a:xfrm>
                <a:custGeom>
                  <a:avLst/>
                  <a:gdLst>
                    <a:gd name="T0" fmla="*/ 0 w 440"/>
                    <a:gd name="T1" fmla="*/ 4 h 144"/>
                    <a:gd name="T2" fmla="*/ 11 w 440"/>
                    <a:gd name="T3" fmla="*/ 0 h 144"/>
                    <a:gd name="T4" fmla="*/ 37 w 440"/>
                    <a:gd name="T5" fmla="*/ 10 h 144"/>
                    <a:gd name="T6" fmla="*/ 49 w 440"/>
                    <a:gd name="T7" fmla="*/ 7 h 144"/>
                    <a:gd name="T8" fmla="*/ 43 w 440"/>
                    <a:gd name="T9" fmla="*/ 16 h 144"/>
                    <a:gd name="T10" fmla="*/ 12 w 440"/>
                    <a:gd name="T11" fmla="*/ 16 h 144"/>
                    <a:gd name="T12" fmla="*/ 25 w 440"/>
                    <a:gd name="T13" fmla="*/ 13 h 144"/>
                    <a:gd name="T14" fmla="*/ 0 w 440"/>
                    <a:gd name="T15" fmla="*/ 4 h 144"/>
                    <a:gd name="T16" fmla="*/ 0 60000 65536"/>
                    <a:gd name="T17" fmla="*/ 0 60000 65536"/>
                    <a:gd name="T18" fmla="*/ 0 60000 65536"/>
                    <a:gd name="T19" fmla="*/ 0 60000 65536"/>
                    <a:gd name="T20" fmla="*/ 0 60000 65536"/>
                    <a:gd name="T21" fmla="*/ 0 60000 65536"/>
                    <a:gd name="T22" fmla="*/ 0 60000 65536"/>
                    <a:gd name="T23" fmla="*/ 0 60000 65536"/>
                    <a:gd name="T24" fmla="*/ 0 w 440"/>
                    <a:gd name="T25" fmla="*/ 0 h 144"/>
                    <a:gd name="T26" fmla="*/ 440 w 440"/>
                    <a:gd name="T27" fmla="*/ 144 h 1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40" h="144">
                      <a:moveTo>
                        <a:pt x="0" y="32"/>
                      </a:moveTo>
                      <a:lnTo>
                        <a:pt x="98" y="0"/>
                      </a:lnTo>
                      <a:lnTo>
                        <a:pt x="334" y="89"/>
                      </a:lnTo>
                      <a:lnTo>
                        <a:pt x="440" y="64"/>
                      </a:lnTo>
                      <a:lnTo>
                        <a:pt x="383" y="144"/>
                      </a:lnTo>
                      <a:lnTo>
                        <a:pt x="105" y="144"/>
                      </a:lnTo>
                      <a:lnTo>
                        <a:pt x="220" y="121"/>
                      </a:lnTo>
                      <a:lnTo>
                        <a:pt x="0" y="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l" fontAlgn="auto">
                    <a:lnSpc>
                      <a:spcPct val="100000"/>
                    </a:lnSpc>
                    <a:spcBef>
                      <a:spcPts val="0"/>
                    </a:spcBef>
                    <a:spcAft>
                      <a:spcPts val="0"/>
                    </a:spcAft>
                    <a:buClrTx/>
                    <a:buSzTx/>
                    <a:buFontTx/>
                    <a:buNone/>
                  </a:pPr>
                  <a:endParaRPr kumimoji="0" lang="zh-CN" altLang="en-US" sz="1800">
                    <a:solidFill>
                      <a:prstClr val="black"/>
                    </a:solidFill>
                    <a:latin typeface="Candara"/>
                    <a:ea typeface="华文楷体" panose="02010600040101010101" pitchFamily="2" charset="-122"/>
                  </a:endParaRPr>
                </a:p>
              </p:txBody>
            </p:sp>
            <p:sp>
              <p:nvSpPr>
                <p:cNvPr id="195" name="Freeform 70"/>
                <p:cNvSpPr>
                  <a:spLocks/>
                </p:cNvSpPr>
                <p:nvPr/>
              </p:nvSpPr>
              <p:spPr bwMode="auto">
                <a:xfrm>
                  <a:off x="1547" y="1451"/>
                  <a:ext cx="147" cy="48"/>
                </a:xfrm>
                <a:custGeom>
                  <a:avLst/>
                  <a:gdLst>
                    <a:gd name="T0" fmla="*/ 0 w 440"/>
                    <a:gd name="T1" fmla="*/ 4 h 144"/>
                    <a:gd name="T2" fmla="*/ 11 w 440"/>
                    <a:gd name="T3" fmla="*/ 0 h 144"/>
                    <a:gd name="T4" fmla="*/ 37 w 440"/>
                    <a:gd name="T5" fmla="*/ 10 h 144"/>
                    <a:gd name="T6" fmla="*/ 49 w 440"/>
                    <a:gd name="T7" fmla="*/ 7 h 144"/>
                    <a:gd name="T8" fmla="*/ 43 w 440"/>
                    <a:gd name="T9" fmla="*/ 16 h 144"/>
                    <a:gd name="T10" fmla="*/ 12 w 440"/>
                    <a:gd name="T11" fmla="*/ 16 h 144"/>
                    <a:gd name="T12" fmla="*/ 25 w 440"/>
                    <a:gd name="T13" fmla="*/ 13 h 144"/>
                    <a:gd name="T14" fmla="*/ 0 w 440"/>
                    <a:gd name="T15" fmla="*/ 4 h 144"/>
                    <a:gd name="T16" fmla="*/ 0 60000 65536"/>
                    <a:gd name="T17" fmla="*/ 0 60000 65536"/>
                    <a:gd name="T18" fmla="*/ 0 60000 65536"/>
                    <a:gd name="T19" fmla="*/ 0 60000 65536"/>
                    <a:gd name="T20" fmla="*/ 0 60000 65536"/>
                    <a:gd name="T21" fmla="*/ 0 60000 65536"/>
                    <a:gd name="T22" fmla="*/ 0 60000 65536"/>
                    <a:gd name="T23" fmla="*/ 0 60000 65536"/>
                    <a:gd name="T24" fmla="*/ 0 w 440"/>
                    <a:gd name="T25" fmla="*/ 0 h 144"/>
                    <a:gd name="T26" fmla="*/ 440 w 440"/>
                    <a:gd name="T27" fmla="*/ 144 h 1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40" h="144">
                      <a:moveTo>
                        <a:pt x="0" y="32"/>
                      </a:moveTo>
                      <a:lnTo>
                        <a:pt x="98" y="0"/>
                      </a:lnTo>
                      <a:lnTo>
                        <a:pt x="334" y="89"/>
                      </a:lnTo>
                      <a:lnTo>
                        <a:pt x="440" y="64"/>
                      </a:lnTo>
                      <a:lnTo>
                        <a:pt x="383" y="144"/>
                      </a:lnTo>
                      <a:lnTo>
                        <a:pt x="105" y="144"/>
                      </a:lnTo>
                      <a:lnTo>
                        <a:pt x="220" y="121"/>
                      </a:lnTo>
                      <a:lnTo>
                        <a:pt x="0" y="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l" fontAlgn="auto">
                    <a:lnSpc>
                      <a:spcPct val="100000"/>
                    </a:lnSpc>
                    <a:spcBef>
                      <a:spcPts val="0"/>
                    </a:spcBef>
                    <a:spcAft>
                      <a:spcPts val="0"/>
                    </a:spcAft>
                    <a:buClrTx/>
                    <a:buSzTx/>
                    <a:buFontTx/>
                    <a:buNone/>
                  </a:pPr>
                  <a:endParaRPr kumimoji="0" lang="zh-CN" altLang="en-US" sz="1800">
                    <a:solidFill>
                      <a:prstClr val="black"/>
                    </a:solidFill>
                    <a:latin typeface="Candara"/>
                    <a:ea typeface="华文楷体" panose="02010600040101010101" pitchFamily="2" charset="-122"/>
                  </a:endParaRPr>
                </a:p>
              </p:txBody>
            </p:sp>
            <p:sp>
              <p:nvSpPr>
                <p:cNvPr id="196" name="Freeform 71"/>
                <p:cNvSpPr>
                  <a:spLocks/>
                </p:cNvSpPr>
                <p:nvPr/>
              </p:nvSpPr>
              <p:spPr bwMode="auto">
                <a:xfrm>
                  <a:off x="1694" y="1515"/>
                  <a:ext cx="147" cy="49"/>
                </a:xfrm>
                <a:custGeom>
                  <a:avLst/>
                  <a:gdLst>
                    <a:gd name="T0" fmla="*/ 49 w 441"/>
                    <a:gd name="T1" fmla="*/ 13 h 146"/>
                    <a:gd name="T2" fmla="*/ 38 w 441"/>
                    <a:gd name="T3" fmla="*/ 16 h 146"/>
                    <a:gd name="T4" fmla="*/ 13 w 441"/>
                    <a:gd name="T5" fmla="*/ 5 h 146"/>
                    <a:gd name="T6" fmla="*/ 0 w 441"/>
                    <a:gd name="T7" fmla="*/ 9 h 146"/>
                    <a:gd name="T8" fmla="*/ 6 w 441"/>
                    <a:gd name="T9" fmla="*/ 0 h 146"/>
                    <a:gd name="T10" fmla="*/ 38 w 441"/>
                    <a:gd name="T11" fmla="*/ 0 h 146"/>
                    <a:gd name="T12" fmla="*/ 25 w 441"/>
                    <a:gd name="T13" fmla="*/ 3 h 146"/>
                    <a:gd name="T14" fmla="*/ 49 w 441"/>
                    <a:gd name="T15" fmla="*/ 13 h 146"/>
                    <a:gd name="T16" fmla="*/ 0 60000 65536"/>
                    <a:gd name="T17" fmla="*/ 0 60000 65536"/>
                    <a:gd name="T18" fmla="*/ 0 60000 65536"/>
                    <a:gd name="T19" fmla="*/ 0 60000 65536"/>
                    <a:gd name="T20" fmla="*/ 0 60000 65536"/>
                    <a:gd name="T21" fmla="*/ 0 60000 65536"/>
                    <a:gd name="T22" fmla="*/ 0 60000 65536"/>
                    <a:gd name="T23" fmla="*/ 0 60000 65536"/>
                    <a:gd name="T24" fmla="*/ 0 w 441"/>
                    <a:gd name="T25" fmla="*/ 0 h 146"/>
                    <a:gd name="T26" fmla="*/ 441 w 441"/>
                    <a:gd name="T27" fmla="*/ 146 h 14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41" h="146">
                      <a:moveTo>
                        <a:pt x="441" y="113"/>
                      </a:moveTo>
                      <a:lnTo>
                        <a:pt x="343" y="146"/>
                      </a:lnTo>
                      <a:lnTo>
                        <a:pt x="115" y="48"/>
                      </a:lnTo>
                      <a:lnTo>
                        <a:pt x="0" y="81"/>
                      </a:lnTo>
                      <a:lnTo>
                        <a:pt x="58" y="0"/>
                      </a:lnTo>
                      <a:lnTo>
                        <a:pt x="343" y="0"/>
                      </a:lnTo>
                      <a:lnTo>
                        <a:pt x="221" y="24"/>
                      </a:lnTo>
                      <a:lnTo>
                        <a:pt x="441" y="1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l" fontAlgn="auto">
                    <a:lnSpc>
                      <a:spcPct val="100000"/>
                    </a:lnSpc>
                    <a:spcBef>
                      <a:spcPts val="0"/>
                    </a:spcBef>
                    <a:spcAft>
                      <a:spcPts val="0"/>
                    </a:spcAft>
                    <a:buClrTx/>
                    <a:buSzTx/>
                    <a:buFontTx/>
                    <a:buNone/>
                  </a:pPr>
                  <a:endParaRPr kumimoji="0" lang="zh-CN" altLang="en-US" sz="1800">
                    <a:solidFill>
                      <a:prstClr val="black"/>
                    </a:solidFill>
                    <a:latin typeface="Candara"/>
                    <a:ea typeface="华文楷体" panose="02010600040101010101" pitchFamily="2" charset="-122"/>
                  </a:endParaRPr>
                </a:p>
              </p:txBody>
            </p:sp>
            <p:sp>
              <p:nvSpPr>
                <p:cNvPr id="197" name="Freeform 72"/>
                <p:cNvSpPr>
                  <a:spLocks/>
                </p:cNvSpPr>
                <p:nvPr/>
              </p:nvSpPr>
              <p:spPr bwMode="auto">
                <a:xfrm>
                  <a:off x="1694" y="1515"/>
                  <a:ext cx="147" cy="49"/>
                </a:xfrm>
                <a:custGeom>
                  <a:avLst/>
                  <a:gdLst>
                    <a:gd name="T0" fmla="*/ 49 w 441"/>
                    <a:gd name="T1" fmla="*/ 13 h 146"/>
                    <a:gd name="T2" fmla="*/ 38 w 441"/>
                    <a:gd name="T3" fmla="*/ 16 h 146"/>
                    <a:gd name="T4" fmla="*/ 13 w 441"/>
                    <a:gd name="T5" fmla="*/ 5 h 146"/>
                    <a:gd name="T6" fmla="*/ 0 w 441"/>
                    <a:gd name="T7" fmla="*/ 9 h 146"/>
                    <a:gd name="T8" fmla="*/ 6 w 441"/>
                    <a:gd name="T9" fmla="*/ 0 h 146"/>
                    <a:gd name="T10" fmla="*/ 38 w 441"/>
                    <a:gd name="T11" fmla="*/ 0 h 146"/>
                    <a:gd name="T12" fmla="*/ 25 w 441"/>
                    <a:gd name="T13" fmla="*/ 3 h 146"/>
                    <a:gd name="T14" fmla="*/ 49 w 441"/>
                    <a:gd name="T15" fmla="*/ 13 h 146"/>
                    <a:gd name="T16" fmla="*/ 0 60000 65536"/>
                    <a:gd name="T17" fmla="*/ 0 60000 65536"/>
                    <a:gd name="T18" fmla="*/ 0 60000 65536"/>
                    <a:gd name="T19" fmla="*/ 0 60000 65536"/>
                    <a:gd name="T20" fmla="*/ 0 60000 65536"/>
                    <a:gd name="T21" fmla="*/ 0 60000 65536"/>
                    <a:gd name="T22" fmla="*/ 0 60000 65536"/>
                    <a:gd name="T23" fmla="*/ 0 60000 65536"/>
                    <a:gd name="T24" fmla="*/ 0 w 441"/>
                    <a:gd name="T25" fmla="*/ 0 h 146"/>
                    <a:gd name="T26" fmla="*/ 441 w 441"/>
                    <a:gd name="T27" fmla="*/ 146 h 14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41" h="146">
                      <a:moveTo>
                        <a:pt x="441" y="113"/>
                      </a:moveTo>
                      <a:lnTo>
                        <a:pt x="343" y="146"/>
                      </a:lnTo>
                      <a:lnTo>
                        <a:pt x="115" y="48"/>
                      </a:lnTo>
                      <a:lnTo>
                        <a:pt x="0" y="81"/>
                      </a:lnTo>
                      <a:lnTo>
                        <a:pt x="58" y="0"/>
                      </a:lnTo>
                      <a:lnTo>
                        <a:pt x="343" y="0"/>
                      </a:lnTo>
                      <a:lnTo>
                        <a:pt x="221" y="24"/>
                      </a:lnTo>
                      <a:lnTo>
                        <a:pt x="441" y="1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l" fontAlgn="auto">
                    <a:lnSpc>
                      <a:spcPct val="100000"/>
                    </a:lnSpc>
                    <a:spcBef>
                      <a:spcPts val="0"/>
                    </a:spcBef>
                    <a:spcAft>
                      <a:spcPts val="0"/>
                    </a:spcAft>
                    <a:buClrTx/>
                    <a:buSzTx/>
                    <a:buFontTx/>
                    <a:buNone/>
                  </a:pPr>
                  <a:endParaRPr kumimoji="0" lang="zh-CN" altLang="en-US" sz="1800">
                    <a:solidFill>
                      <a:prstClr val="black"/>
                    </a:solidFill>
                    <a:latin typeface="Candara"/>
                    <a:ea typeface="华文楷体" panose="02010600040101010101" pitchFamily="2" charset="-122"/>
                  </a:endParaRPr>
                </a:p>
              </p:txBody>
            </p:sp>
          </p:grpSp>
          <p:grpSp>
            <p:nvGrpSpPr>
              <p:cNvPr id="181" name="Group 73"/>
              <p:cNvGrpSpPr>
                <a:grpSpLocks/>
              </p:cNvGrpSpPr>
              <p:nvPr/>
            </p:nvGrpSpPr>
            <p:grpSpPr bwMode="auto">
              <a:xfrm>
                <a:off x="1542" y="1454"/>
                <a:ext cx="307" cy="113"/>
                <a:chOff x="1542" y="1454"/>
                <a:chExt cx="307" cy="113"/>
              </a:xfrm>
            </p:grpSpPr>
            <p:sp>
              <p:nvSpPr>
                <p:cNvPr id="182" name="Freeform 74"/>
                <p:cNvSpPr>
                  <a:spLocks/>
                </p:cNvSpPr>
                <p:nvPr/>
              </p:nvSpPr>
              <p:spPr bwMode="auto">
                <a:xfrm>
                  <a:off x="1702" y="1456"/>
                  <a:ext cx="147" cy="49"/>
                </a:xfrm>
                <a:custGeom>
                  <a:avLst/>
                  <a:gdLst>
                    <a:gd name="T0" fmla="*/ 0 w 440"/>
                    <a:gd name="T1" fmla="*/ 13 h 145"/>
                    <a:gd name="T2" fmla="*/ 11 w 440"/>
                    <a:gd name="T3" fmla="*/ 17 h 145"/>
                    <a:gd name="T4" fmla="*/ 37 w 440"/>
                    <a:gd name="T5" fmla="*/ 5 h 145"/>
                    <a:gd name="T6" fmla="*/ 49 w 440"/>
                    <a:gd name="T7" fmla="*/ 9 h 145"/>
                    <a:gd name="T8" fmla="*/ 43 w 440"/>
                    <a:gd name="T9" fmla="*/ 0 h 145"/>
                    <a:gd name="T10" fmla="*/ 12 w 440"/>
                    <a:gd name="T11" fmla="*/ 0 h 145"/>
                    <a:gd name="T12" fmla="*/ 25 w 440"/>
                    <a:gd name="T13" fmla="*/ 3 h 145"/>
                    <a:gd name="T14" fmla="*/ 0 w 440"/>
                    <a:gd name="T15" fmla="*/ 13 h 145"/>
                    <a:gd name="T16" fmla="*/ 0 60000 65536"/>
                    <a:gd name="T17" fmla="*/ 0 60000 65536"/>
                    <a:gd name="T18" fmla="*/ 0 60000 65536"/>
                    <a:gd name="T19" fmla="*/ 0 60000 65536"/>
                    <a:gd name="T20" fmla="*/ 0 60000 65536"/>
                    <a:gd name="T21" fmla="*/ 0 60000 65536"/>
                    <a:gd name="T22" fmla="*/ 0 60000 65536"/>
                    <a:gd name="T23" fmla="*/ 0 60000 65536"/>
                    <a:gd name="T24" fmla="*/ 0 w 440"/>
                    <a:gd name="T25" fmla="*/ 0 h 145"/>
                    <a:gd name="T26" fmla="*/ 440 w 440"/>
                    <a:gd name="T27" fmla="*/ 145 h 14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40" h="145">
                      <a:moveTo>
                        <a:pt x="0" y="113"/>
                      </a:moveTo>
                      <a:lnTo>
                        <a:pt x="98" y="145"/>
                      </a:lnTo>
                      <a:lnTo>
                        <a:pt x="334" y="48"/>
                      </a:lnTo>
                      <a:lnTo>
                        <a:pt x="440" y="81"/>
                      </a:lnTo>
                      <a:lnTo>
                        <a:pt x="383" y="0"/>
                      </a:lnTo>
                      <a:lnTo>
                        <a:pt x="106" y="0"/>
                      </a:lnTo>
                      <a:lnTo>
                        <a:pt x="221" y="24"/>
                      </a:lnTo>
                      <a:lnTo>
                        <a:pt x="0" y="1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l" fontAlgn="auto">
                    <a:lnSpc>
                      <a:spcPct val="100000"/>
                    </a:lnSpc>
                    <a:spcBef>
                      <a:spcPts val="0"/>
                    </a:spcBef>
                    <a:spcAft>
                      <a:spcPts val="0"/>
                    </a:spcAft>
                    <a:buClrTx/>
                    <a:buSzTx/>
                    <a:buFontTx/>
                    <a:buNone/>
                  </a:pPr>
                  <a:endParaRPr kumimoji="0" lang="zh-CN" altLang="en-US" sz="1800">
                    <a:solidFill>
                      <a:prstClr val="black"/>
                    </a:solidFill>
                    <a:latin typeface="Candara"/>
                    <a:ea typeface="华文楷体" panose="02010600040101010101" pitchFamily="2" charset="-122"/>
                  </a:endParaRPr>
                </a:p>
              </p:txBody>
            </p:sp>
            <p:sp>
              <p:nvSpPr>
                <p:cNvPr id="183" name="Freeform 75"/>
                <p:cNvSpPr>
                  <a:spLocks/>
                </p:cNvSpPr>
                <p:nvPr/>
              </p:nvSpPr>
              <p:spPr bwMode="auto">
                <a:xfrm>
                  <a:off x="1702" y="1456"/>
                  <a:ext cx="147" cy="49"/>
                </a:xfrm>
                <a:custGeom>
                  <a:avLst/>
                  <a:gdLst>
                    <a:gd name="T0" fmla="*/ 0 w 440"/>
                    <a:gd name="T1" fmla="*/ 13 h 145"/>
                    <a:gd name="T2" fmla="*/ 11 w 440"/>
                    <a:gd name="T3" fmla="*/ 17 h 145"/>
                    <a:gd name="T4" fmla="*/ 37 w 440"/>
                    <a:gd name="T5" fmla="*/ 5 h 145"/>
                    <a:gd name="T6" fmla="*/ 49 w 440"/>
                    <a:gd name="T7" fmla="*/ 9 h 145"/>
                    <a:gd name="T8" fmla="*/ 43 w 440"/>
                    <a:gd name="T9" fmla="*/ 0 h 145"/>
                    <a:gd name="T10" fmla="*/ 12 w 440"/>
                    <a:gd name="T11" fmla="*/ 0 h 145"/>
                    <a:gd name="T12" fmla="*/ 25 w 440"/>
                    <a:gd name="T13" fmla="*/ 3 h 145"/>
                    <a:gd name="T14" fmla="*/ 0 w 440"/>
                    <a:gd name="T15" fmla="*/ 13 h 145"/>
                    <a:gd name="T16" fmla="*/ 0 60000 65536"/>
                    <a:gd name="T17" fmla="*/ 0 60000 65536"/>
                    <a:gd name="T18" fmla="*/ 0 60000 65536"/>
                    <a:gd name="T19" fmla="*/ 0 60000 65536"/>
                    <a:gd name="T20" fmla="*/ 0 60000 65536"/>
                    <a:gd name="T21" fmla="*/ 0 60000 65536"/>
                    <a:gd name="T22" fmla="*/ 0 60000 65536"/>
                    <a:gd name="T23" fmla="*/ 0 60000 65536"/>
                    <a:gd name="T24" fmla="*/ 0 w 440"/>
                    <a:gd name="T25" fmla="*/ 0 h 145"/>
                    <a:gd name="T26" fmla="*/ 440 w 440"/>
                    <a:gd name="T27" fmla="*/ 145 h 14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40" h="145">
                      <a:moveTo>
                        <a:pt x="0" y="113"/>
                      </a:moveTo>
                      <a:lnTo>
                        <a:pt x="98" y="145"/>
                      </a:lnTo>
                      <a:lnTo>
                        <a:pt x="334" y="48"/>
                      </a:lnTo>
                      <a:lnTo>
                        <a:pt x="440" y="81"/>
                      </a:lnTo>
                      <a:lnTo>
                        <a:pt x="383" y="0"/>
                      </a:lnTo>
                      <a:lnTo>
                        <a:pt x="106" y="0"/>
                      </a:lnTo>
                      <a:lnTo>
                        <a:pt x="221" y="24"/>
                      </a:lnTo>
                      <a:lnTo>
                        <a:pt x="0" y="1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l" fontAlgn="auto">
                    <a:lnSpc>
                      <a:spcPct val="100000"/>
                    </a:lnSpc>
                    <a:spcBef>
                      <a:spcPts val="0"/>
                    </a:spcBef>
                    <a:spcAft>
                      <a:spcPts val="0"/>
                    </a:spcAft>
                    <a:buClrTx/>
                    <a:buSzTx/>
                    <a:buFontTx/>
                    <a:buNone/>
                  </a:pPr>
                  <a:endParaRPr kumimoji="0" lang="zh-CN" altLang="en-US" sz="1800">
                    <a:solidFill>
                      <a:prstClr val="black"/>
                    </a:solidFill>
                    <a:latin typeface="Candara"/>
                    <a:ea typeface="华文楷体" panose="02010600040101010101" pitchFamily="2" charset="-122"/>
                  </a:endParaRPr>
                </a:p>
              </p:txBody>
            </p:sp>
            <p:sp>
              <p:nvSpPr>
                <p:cNvPr id="184" name="Freeform 76"/>
                <p:cNvSpPr>
                  <a:spLocks/>
                </p:cNvSpPr>
                <p:nvPr/>
              </p:nvSpPr>
              <p:spPr bwMode="auto">
                <a:xfrm>
                  <a:off x="1542" y="1513"/>
                  <a:ext cx="147" cy="51"/>
                </a:xfrm>
                <a:custGeom>
                  <a:avLst/>
                  <a:gdLst>
                    <a:gd name="T0" fmla="*/ 49 w 440"/>
                    <a:gd name="T1" fmla="*/ 4 h 154"/>
                    <a:gd name="T2" fmla="*/ 38 w 440"/>
                    <a:gd name="T3" fmla="*/ 0 h 154"/>
                    <a:gd name="T4" fmla="*/ 13 w 440"/>
                    <a:gd name="T5" fmla="*/ 11 h 154"/>
                    <a:gd name="T6" fmla="*/ 0 w 440"/>
                    <a:gd name="T7" fmla="*/ 7 h 154"/>
                    <a:gd name="T8" fmla="*/ 6 w 440"/>
                    <a:gd name="T9" fmla="*/ 17 h 154"/>
                    <a:gd name="T10" fmla="*/ 38 w 440"/>
                    <a:gd name="T11" fmla="*/ 17 h 154"/>
                    <a:gd name="T12" fmla="*/ 24 w 440"/>
                    <a:gd name="T13" fmla="*/ 13 h 154"/>
                    <a:gd name="T14" fmla="*/ 49 w 440"/>
                    <a:gd name="T15" fmla="*/ 4 h 154"/>
                    <a:gd name="T16" fmla="*/ 0 60000 65536"/>
                    <a:gd name="T17" fmla="*/ 0 60000 65536"/>
                    <a:gd name="T18" fmla="*/ 0 60000 65536"/>
                    <a:gd name="T19" fmla="*/ 0 60000 65536"/>
                    <a:gd name="T20" fmla="*/ 0 60000 65536"/>
                    <a:gd name="T21" fmla="*/ 0 60000 65536"/>
                    <a:gd name="T22" fmla="*/ 0 60000 65536"/>
                    <a:gd name="T23" fmla="*/ 0 60000 65536"/>
                    <a:gd name="T24" fmla="*/ 0 w 440"/>
                    <a:gd name="T25" fmla="*/ 0 h 154"/>
                    <a:gd name="T26" fmla="*/ 440 w 440"/>
                    <a:gd name="T27" fmla="*/ 154 h 15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40" h="154">
                      <a:moveTo>
                        <a:pt x="440" y="32"/>
                      </a:moveTo>
                      <a:lnTo>
                        <a:pt x="342" y="0"/>
                      </a:lnTo>
                      <a:lnTo>
                        <a:pt x="114" y="97"/>
                      </a:lnTo>
                      <a:lnTo>
                        <a:pt x="0" y="65"/>
                      </a:lnTo>
                      <a:lnTo>
                        <a:pt x="57" y="154"/>
                      </a:lnTo>
                      <a:lnTo>
                        <a:pt x="342" y="154"/>
                      </a:lnTo>
                      <a:lnTo>
                        <a:pt x="219" y="121"/>
                      </a:lnTo>
                      <a:lnTo>
                        <a:pt x="440" y="3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l" fontAlgn="auto">
                    <a:lnSpc>
                      <a:spcPct val="100000"/>
                    </a:lnSpc>
                    <a:spcBef>
                      <a:spcPts val="0"/>
                    </a:spcBef>
                    <a:spcAft>
                      <a:spcPts val="0"/>
                    </a:spcAft>
                    <a:buClrTx/>
                    <a:buSzTx/>
                    <a:buFontTx/>
                    <a:buNone/>
                  </a:pPr>
                  <a:endParaRPr kumimoji="0" lang="zh-CN" altLang="en-US" sz="1800">
                    <a:solidFill>
                      <a:prstClr val="black"/>
                    </a:solidFill>
                    <a:latin typeface="Candara"/>
                    <a:ea typeface="华文楷体" panose="02010600040101010101" pitchFamily="2" charset="-122"/>
                  </a:endParaRPr>
                </a:p>
              </p:txBody>
            </p:sp>
            <p:sp>
              <p:nvSpPr>
                <p:cNvPr id="185" name="Freeform 77"/>
                <p:cNvSpPr>
                  <a:spLocks/>
                </p:cNvSpPr>
                <p:nvPr/>
              </p:nvSpPr>
              <p:spPr bwMode="auto">
                <a:xfrm>
                  <a:off x="1542" y="1513"/>
                  <a:ext cx="147" cy="51"/>
                </a:xfrm>
                <a:custGeom>
                  <a:avLst/>
                  <a:gdLst>
                    <a:gd name="T0" fmla="*/ 49 w 440"/>
                    <a:gd name="T1" fmla="*/ 4 h 154"/>
                    <a:gd name="T2" fmla="*/ 38 w 440"/>
                    <a:gd name="T3" fmla="*/ 0 h 154"/>
                    <a:gd name="T4" fmla="*/ 13 w 440"/>
                    <a:gd name="T5" fmla="*/ 11 h 154"/>
                    <a:gd name="T6" fmla="*/ 0 w 440"/>
                    <a:gd name="T7" fmla="*/ 7 h 154"/>
                    <a:gd name="T8" fmla="*/ 6 w 440"/>
                    <a:gd name="T9" fmla="*/ 17 h 154"/>
                    <a:gd name="T10" fmla="*/ 38 w 440"/>
                    <a:gd name="T11" fmla="*/ 17 h 154"/>
                    <a:gd name="T12" fmla="*/ 24 w 440"/>
                    <a:gd name="T13" fmla="*/ 13 h 154"/>
                    <a:gd name="T14" fmla="*/ 49 w 440"/>
                    <a:gd name="T15" fmla="*/ 4 h 154"/>
                    <a:gd name="T16" fmla="*/ 0 60000 65536"/>
                    <a:gd name="T17" fmla="*/ 0 60000 65536"/>
                    <a:gd name="T18" fmla="*/ 0 60000 65536"/>
                    <a:gd name="T19" fmla="*/ 0 60000 65536"/>
                    <a:gd name="T20" fmla="*/ 0 60000 65536"/>
                    <a:gd name="T21" fmla="*/ 0 60000 65536"/>
                    <a:gd name="T22" fmla="*/ 0 60000 65536"/>
                    <a:gd name="T23" fmla="*/ 0 60000 65536"/>
                    <a:gd name="T24" fmla="*/ 0 w 440"/>
                    <a:gd name="T25" fmla="*/ 0 h 154"/>
                    <a:gd name="T26" fmla="*/ 440 w 440"/>
                    <a:gd name="T27" fmla="*/ 154 h 15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40" h="154">
                      <a:moveTo>
                        <a:pt x="440" y="32"/>
                      </a:moveTo>
                      <a:lnTo>
                        <a:pt x="342" y="0"/>
                      </a:lnTo>
                      <a:lnTo>
                        <a:pt x="114" y="97"/>
                      </a:lnTo>
                      <a:lnTo>
                        <a:pt x="0" y="65"/>
                      </a:lnTo>
                      <a:lnTo>
                        <a:pt x="57" y="154"/>
                      </a:lnTo>
                      <a:lnTo>
                        <a:pt x="342" y="154"/>
                      </a:lnTo>
                      <a:lnTo>
                        <a:pt x="219" y="121"/>
                      </a:lnTo>
                      <a:lnTo>
                        <a:pt x="440" y="3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l" fontAlgn="auto">
                    <a:lnSpc>
                      <a:spcPct val="100000"/>
                    </a:lnSpc>
                    <a:spcBef>
                      <a:spcPts val="0"/>
                    </a:spcBef>
                    <a:spcAft>
                      <a:spcPts val="0"/>
                    </a:spcAft>
                    <a:buClrTx/>
                    <a:buSzTx/>
                    <a:buFontTx/>
                    <a:buNone/>
                  </a:pPr>
                  <a:endParaRPr kumimoji="0" lang="zh-CN" altLang="en-US" sz="1800">
                    <a:solidFill>
                      <a:prstClr val="black"/>
                    </a:solidFill>
                    <a:latin typeface="Candara"/>
                    <a:ea typeface="华文楷体" panose="02010600040101010101" pitchFamily="2" charset="-122"/>
                  </a:endParaRPr>
                </a:p>
              </p:txBody>
            </p:sp>
            <p:sp>
              <p:nvSpPr>
                <p:cNvPr id="186" name="Freeform 78"/>
                <p:cNvSpPr>
                  <a:spLocks/>
                </p:cNvSpPr>
                <p:nvPr/>
              </p:nvSpPr>
              <p:spPr bwMode="auto">
                <a:xfrm>
                  <a:off x="1550" y="1454"/>
                  <a:ext cx="147" cy="48"/>
                </a:xfrm>
                <a:custGeom>
                  <a:avLst/>
                  <a:gdLst>
                    <a:gd name="T0" fmla="*/ 0 w 441"/>
                    <a:gd name="T1" fmla="*/ 4 h 144"/>
                    <a:gd name="T2" fmla="*/ 11 w 441"/>
                    <a:gd name="T3" fmla="*/ 0 h 144"/>
                    <a:gd name="T4" fmla="*/ 37 w 441"/>
                    <a:gd name="T5" fmla="*/ 10 h 144"/>
                    <a:gd name="T6" fmla="*/ 49 w 441"/>
                    <a:gd name="T7" fmla="*/ 7 h 144"/>
                    <a:gd name="T8" fmla="*/ 43 w 441"/>
                    <a:gd name="T9" fmla="*/ 16 h 144"/>
                    <a:gd name="T10" fmla="*/ 12 w 441"/>
                    <a:gd name="T11" fmla="*/ 16 h 144"/>
                    <a:gd name="T12" fmla="*/ 24 w 441"/>
                    <a:gd name="T13" fmla="*/ 13 h 144"/>
                    <a:gd name="T14" fmla="*/ 0 w 441"/>
                    <a:gd name="T15" fmla="*/ 4 h 144"/>
                    <a:gd name="T16" fmla="*/ 0 60000 65536"/>
                    <a:gd name="T17" fmla="*/ 0 60000 65536"/>
                    <a:gd name="T18" fmla="*/ 0 60000 65536"/>
                    <a:gd name="T19" fmla="*/ 0 60000 65536"/>
                    <a:gd name="T20" fmla="*/ 0 60000 65536"/>
                    <a:gd name="T21" fmla="*/ 0 60000 65536"/>
                    <a:gd name="T22" fmla="*/ 0 60000 65536"/>
                    <a:gd name="T23" fmla="*/ 0 60000 65536"/>
                    <a:gd name="T24" fmla="*/ 0 w 441"/>
                    <a:gd name="T25" fmla="*/ 0 h 144"/>
                    <a:gd name="T26" fmla="*/ 441 w 441"/>
                    <a:gd name="T27" fmla="*/ 144 h 1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41" h="144">
                      <a:moveTo>
                        <a:pt x="0" y="32"/>
                      </a:moveTo>
                      <a:lnTo>
                        <a:pt x="97" y="0"/>
                      </a:lnTo>
                      <a:lnTo>
                        <a:pt x="334" y="89"/>
                      </a:lnTo>
                      <a:lnTo>
                        <a:pt x="441" y="64"/>
                      </a:lnTo>
                      <a:lnTo>
                        <a:pt x="383" y="144"/>
                      </a:lnTo>
                      <a:lnTo>
                        <a:pt x="105" y="144"/>
                      </a:lnTo>
                      <a:lnTo>
                        <a:pt x="220" y="121"/>
                      </a:lnTo>
                      <a:lnTo>
                        <a:pt x="0" y="3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l" fontAlgn="auto">
                    <a:lnSpc>
                      <a:spcPct val="100000"/>
                    </a:lnSpc>
                    <a:spcBef>
                      <a:spcPts val="0"/>
                    </a:spcBef>
                    <a:spcAft>
                      <a:spcPts val="0"/>
                    </a:spcAft>
                    <a:buClrTx/>
                    <a:buSzTx/>
                    <a:buFontTx/>
                    <a:buNone/>
                  </a:pPr>
                  <a:endParaRPr kumimoji="0" lang="zh-CN" altLang="en-US" sz="1800">
                    <a:solidFill>
                      <a:prstClr val="black"/>
                    </a:solidFill>
                    <a:latin typeface="Candara"/>
                    <a:ea typeface="华文楷体" panose="02010600040101010101" pitchFamily="2" charset="-122"/>
                  </a:endParaRPr>
                </a:p>
              </p:txBody>
            </p:sp>
            <p:sp>
              <p:nvSpPr>
                <p:cNvPr id="187" name="Freeform 79"/>
                <p:cNvSpPr>
                  <a:spLocks/>
                </p:cNvSpPr>
                <p:nvPr/>
              </p:nvSpPr>
              <p:spPr bwMode="auto">
                <a:xfrm>
                  <a:off x="1550" y="1454"/>
                  <a:ext cx="147" cy="48"/>
                </a:xfrm>
                <a:custGeom>
                  <a:avLst/>
                  <a:gdLst>
                    <a:gd name="T0" fmla="*/ 0 w 441"/>
                    <a:gd name="T1" fmla="*/ 4 h 144"/>
                    <a:gd name="T2" fmla="*/ 11 w 441"/>
                    <a:gd name="T3" fmla="*/ 0 h 144"/>
                    <a:gd name="T4" fmla="*/ 37 w 441"/>
                    <a:gd name="T5" fmla="*/ 10 h 144"/>
                    <a:gd name="T6" fmla="*/ 49 w 441"/>
                    <a:gd name="T7" fmla="*/ 7 h 144"/>
                    <a:gd name="T8" fmla="*/ 43 w 441"/>
                    <a:gd name="T9" fmla="*/ 16 h 144"/>
                    <a:gd name="T10" fmla="*/ 12 w 441"/>
                    <a:gd name="T11" fmla="*/ 16 h 144"/>
                    <a:gd name="T12" fmla="*/ 24 w 441"/>
                    <a:gd name="T13" fmla="*/ 13 h 144"/>
                    <a:gd name="T14" fmla="*/ 0 w 441"/>
                    <a:gd name="T15" fmla="*/ 4 h 144"/>
                    <a:gd name="T16" fmla="*/ 0 60000 65536"/>
                    <a:gd name="T17" fmla="*/ 0 60000 65536"/>
                    <a:gd name="T18" fmla="*/ 0 60000 65536"/>
                    <a:gd name="T19" fmla="*/ 0 60000 65536"/>
                    <a:gd name="T20" fmla="*/ 0 60000 65536"/>
                    <a:gd name="T21" fmla="*/ 0 60000 65536"/>
                    <a:gd name="T22" fmla="*/ 0 60000 65536"/>
                    <a:gd name="T23" fmla="*/ 0 60000 65536"/>
                    <a:gd name="T24" fmla="*/ 0 w 441"/>
                    <a:gd name="T25" fmla="*/ 0 h 144"/>
                    <a:gd name="T26" fmla="*/ 441 w 441"/>
                    <a:gd name="T27" fmla="*/ 144 h 1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41" h="144">
                      <a:moveTo>
                        <a:pt x="0" y="32"/>
                      </a:moveTo>
                      <a:lnTo>
                        <a:pt x="97" y="0"/>
                      </a:lnTo>
                      <a:lnTo>
                        <a:pt x="334" y="89"/>
                      </a:lnTo>
                      <a:lnTo>
                        <a:pt x="441" y="64"/>
                      </a:lnTo>
                      <a:lnTo>
                        <a:pt x="383" y="144"/>
                      </a:lnTo>
                      <a:lnTo>
                        <a:pt x="105" y="144"/>
                      </a:lnTo>
                      <a:lnTo>
                        <a:pt x="220" y="121"/>
                      </a:lnTo>
                      <a:lnTo>
                        <a:pt x="0" y="3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l" fontAlgn="auto">
                    <a:lnSpc>
                      <a:spcPct val="100000"/>
                    </a:lnSpc>
                    <a:spcBef>
                      <a:spcPts val="0"/>
                    </a:spcBef>
                    <a:spcAft>
                      <a:spcPts val="0"/>
                    </a:spcAft>
                    <a:buClrTx/>
                    <a:buSzTx/>
                    <a:buFontTx/>
                    <a:buNone/>
                  </a:pPr>
                  <a:endParaRPr kumimoji="0" lang="zh-CN" altLang="en-US" sz="1800">
                    <a:solidFill>
                      <a:prstClr val="black"/>
                    </a:solidFill>
                    <a:latin typeface="Candara"/>
                    <a:ea typeface="华文楷体" panose="02010600040101010101" pitchFamily="2" charset="-122"/>
                  </a:endParaRPr>
                </a:p>
              </p:txBody>
            </p:sp>
            <p:sp>
              <p:nvSpPr>
                <p:cNvPr id="188" name="Freeform 80"/>
                <p:cNvSpPr>
                  <a:spLocks/>
                </p:cNvSpPr>
                <p:nvPr/>
              </p:nvSpPr>
              <p:spPr bwMode="auto">
                <a:xfrm>
                  <a:off x="1697" y="1518"/>
                  <a:ext cx="147" cy="49"/>
                </a:xfrm>
                <a:custGeom>
                  <a:avLst/>
                  <a:gdLst>
                    <a:gd name="T0" fmla="*/ 49 w 440"/>
                    <a:gd name="T1" fmla="*/ 13 h 146"/>
                    <a:gd name="T2" fmla="*/ 38 w 440"/>
                    <a:gd name="T3" fmla="*/ 16 h 146"/>
                    <a:gd name="T4" fmla="*/ 13 w 440"/>
                    <a:gd name="T5" fmla="*/ 5 h 146"/>
                    <a:gd name="T6" fmla="*/ 0 w 440"/>
                    <a:gd name="T7" fmla="*/ 9 h 146"/>
                    <a:gd name="T8" fmla="*/ 6 w 440"/>
                    <a:gd name="T9" fmla="*/ 0 h 146"/>
                    <a:gd name="T10" fmla="*/ 38 w 440"/>
                    <a:gd name="T11" fmla="*/ 0 h 146"/>
                    <a:gd name="T12" fmla="*/ 25 w 440"/>
                    <a:gd name="T13" fmla="*/ 3 h 146"/>
                    <a:gd name="T14" fmla="*/ 49 w 440"/>
                    <a:gd name="T15" fmla="*/ 13 h 146"/>
                    <a:gd name="T16" fmla="*/ 0 60000 65536"/>
                    <a:gd name="T17" fmla="*/ 0 60000 65536"/>
                    <a:gd name="T18" fmla="*/ 0 60000 65536"/>
                    <a:gd name="T19" fmla="*/ 0 60000 65536"/>
                    <a:gd name="T20" fmla="*/ 0 60000 65536"/>
                    <a:gd name="T21" fmla="*/ 0 60000 65536"/>
                    <a:gd name="T22" fmla="*/ 0 60000 65536"/>
                    <a:gd name="T23" fmla="*/ 0 60000 65536"/>
                    <a:gd name="T24" fmla="*/ 0 w 440"/>
                    <a:gd name="T25" fmla="*/ 0 h 146"/>
                    <a:gd name="T26" fmla="*/ 440 w 440"/>
                    <a:gd name="T27" fmla="*/ 146 h 14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40" h="146">
                      <a:moveTo>
                        <a:pt x="440" y="113"/>
                      </a:moveTo>
                      <a:lnTo>
                        <a:pt x="342" y="146"/>
                      </a:lnTo>
                      <a:lnTo>
                        <a:pt x="114" y="49"/>
                      </a:lnTo>
                      <a:lnTo>
                        <a:pt x="0" y="81"/>
                      </a:lnTo>
                      <a:lnTo>
                        <a:pt x="57" y="0"/>
                      </a:lnTo>
                      <a:lnTo>
                        <a:pt x="342" y="0"/>
                      </a:lnTo>
                      <a:lnTo>
                        <a:pt x="220" y="24"/>
                      </a:lnTo>
                      <a:lnTo>
                        <a:pt x="440" y="1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l" fontAlgn="auto">
                    <a:lnSpc>
                      <a:spcPct val="100000"/>
                    </a:lnSpc>
                    <a:spcBef>
                      <a:spcPts val="0"/>
                    </a:spcBef>
                    <a:spcAft>
                      <a:spcPts val="0"/>
                    </a:spcAft>
                    <a:buClrTx/>
                    <a:buSzTx/>
                    <a:buFontTx/>
                    <a:buNone/>
                  </a:pPr>
                  <a:endParaRPr kumimoji="0" lang="zh-CN" altLang="en-US" sz="1800">
                    <a:solidFill>
                      <a:prstClr val="black"/>
                    </a:solidFill>
                    <a:latin typeface="Candara"/>
                    <a:ea typeface="华文楷体" panose="02010600040101010101" pitchFamily="2" charset="-122"/>
                  </a:endParaRPr>
                </a:p>
              </p:txBody>
            </p:sp>
            <p:sp>
              <p:nvSpPr>
                <p:cNvPr id="189" name="Freeform 81"/>
                <p:cNvSpPr>
                  <a:spLocks/>
                </p:cNvSpPr>
                <p:nvPr/>
              </p:nvSpPr>
              <p:spPr bwMode="auto">
                <a:xfrm>
                  <a:off x="1697" y="1518"/>
                  <a:ext cx="147" cy="49"/>
                </a:xfrm>
                <a:custGeom>
                  <a:avLst/>
                  <a:gdLst>
                    <a:gd name="T0" fmla="*/ 49 w 440"/>
                    <a:gd name="T1" fmla="*/ 13 h 146"/>
                    <a:gd name="T2" fmla="*/ 38 w 440"/>
                    <a:gd name="T3" fmla="*/ 16 h 146"/>
                    <a:gd name="T4" fmla="*/ 13 w 440"/>
                    <a:gd name="T5" fmla="*/ 5 h 146"/>
                    <a:gd name="T6" fmla="*/ 0 w 440"/>
                    <a:gd name="T7" fmla="*/ 9 h 146"/>
                    <a:gd name="T8" fmla="*/ 6 w 440"/>
                    <a:gd name="T9" fmla="*/ 0 h 146"/>
                    <a:gd name="T10" fmla="*/ 38 w 440"/>
                    <a:gd name="T11" fmla="*/ 0 h 146"/>
                    <a:gd name="T12" fmla="*/ 25 w 440"/>
                    <a:gd name="T13" fmla="*/ 3 h 146"/>
                    <a:gd name="T14" fmla="*/ 49 w 440"/>
                    <a:gd name="T15" fmla="*/ 13 h 146"/>
                    <a:gd name="T16" fmla="*/ 0 60000 65536"/>
                    <a:gd name="T17" fmla="*/ 0 60000 65536"/>
                    <a:gd name="T18" fmla="*/ 0 60000 65536"/>
                    <a:gd name="T19" fmla="*/ 0 60000 65536"/>
                    <a:gd name="T20" fmla="*/ 0 60000 65536"/>
                    <a:gd name="T21" fmla="*/ 0 60000 65536"/>
                    <a:gd name="T22" fmla="*/ 0 60000 65536"/>
                    <a:gd name="T23" fmla="*/ 0 60000 65536"/>
                    <a:gd name="T24" fmla="*/ 0 w 440"/>
                    <a:gd name="T25" fmla="*/ 0 h 146"/>
                    <a:gd name="T26" fmla="*/ 440 w 440"/>
                    <a:gd name="T27" fmla="*/ 146 h 14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40" h="146">
                      <a:moveTo>
                        <a:pt x="440" y="113"/>
                      </a:moveTo>
                      <a:lnTo>
                        <a:pt x="342" y="146"/>
                      </a:lnTo>
                      <a:lnTo>
                        <a:pt x="114" y="49"/>
                      </a:lnTo>
                      <a:lnTo>
                        <a:pt x="0" y="81"/>
                      </a:lnTo>
                      <a:lnTo>
                        <a:pt x="57" y="0"/>
                      </a:lnTo>
                      <a:lnTo>
                        <a:pt x="342" y="0"/>
                      </a:lnTo>
                      <a:lnTo>
                        <a:pt x="220" y="24"/>
                      </a:lnTo>
                      <a:lnTo>
                        <a:pt x="440" y="1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l" fontAlgn="auto">
                    <a:lnSpc>
                      <a:spcPct val="100000"/>
                    </a:lnSpc>
                    <a:spcBef>
                      <a:spcPts val="0"/>
                    </a:spcBef>
                    <a:spcAft>
                      <a:spcPts val="0"/>
                    </a:spcAft>
                    <a:buClrTx/>
                    <a:buSzTx/>
                    <a:buFontTx/>
                    <a:buNone/>
                  </a:pPr>
                  <a:endParaRPr kumimoji="0" lang="zh-CN" altLang="en-US" sz="1800">
                    <a:solidFill>
                      <a:prstClr val="black"/>
                    </a:solidFill>
                    <a:latin typeface="Candara"/>
                    <a:ea typeface="华文楷体" panose="02010600040101010101" pitchFamily="2" charset="-122"/>
                  </a:endParaRPr>
                </a:p>
              </p:txBody>
            </p:sp>
          </p:grpSp>
        </p:grpSp>
        <p:sp>
          <p:nvSpPr>
            <p:cNvPr id="178" name="Line 82"/>
            <p:cNvSpPr>
              <a:spLocks noChangeShapeType="1"/>
            </p:cNvSpPr>
            <p:nvPr/>
          </p:nvSpPr>
          <p:spPr bwMode="auto">
            <a:xfrm>
              <a:off x="1471" y="1507"/>
              <a:ext cx="1" cy="107"/>
            </a:xfrm>
            <a:prstGeom prst="line">
              <a:avLst/>
            </a:prstGeom>
            <a:noFill/>
            <a:ln w="4763">
              <a:solidFill>
                <a:srgbClr val="AAE6FF"/>
              </a:solidFill>
              <a:round/>
              <a:headEnd/>
              <a:tailEnd/>
            </a:ln>
            <a:extLst>
              <a:ext uri="{909E8E84-426E-40DD-AFC4-6F175D3DCCD1}">
                <a14:hiddenFill xmlns:a14="http://schemas.microsoft.com/office/drawing/2010/main">
                  <a:noFill/>
                </a14:hiddenFill>
              </a:ext>
            </a:extLst>
          </p:spPr>
          <p:txBody>
            <a:bodyPr/>
            <a:lstStyle/>
            <a:p>
              <a:pPr algn="l" fontAlgn="auto">
                <a:lnSpc>
                  <a:spcPct val="100000"/>
                </a:lnSpc>
                <a:spcBef>
                  <a:spcPts val="0"/>
                </a:spcBef>
                <a:spcAft>
                  <a:spcPts val="0"/>
                </a:spcAft>
                <a:buClrTx/>
                <a:buSzTx/>
                <a:buFontTx/>
                <a:buNone/>
              </a:pPr>
              <a:endParaRPr kumimoji="0" lang="zh-CN" altLang="en-US" sz="1800">
                <a:solidFill>
                  <a:prstClr val="black"/>
                </a:solidFill>
                <a:latin typeface="Candara"/>
                <a:ea typeface="华文楷体" panose="02010600040101010101" pitchFamily="2" charset="-122"/>
              </a:endParaRPr>
            </a:p>
          </p:txBody>
        </p:sp>
        <p:sp>
          <p:nvSpPr>
            <p:cNvPr id="179" name="Line 83"/>
            <p:cNvSpPr>
              <a:spLocks noChangeShapeType="1"/>
            </p:cNvSpPr>
            <p:nvPr/>
          </p:nvSpPr>
          <p:spPr bwMode="auto">
            <a:xfrm>
              <a:off x="1917" y="1507"/>
              <a:ext cx="1" cy="107"/>
            </a:xfrm>
            <a:prstGeom prst="line">
              <a:avLst/>
            </a:prstGeom>
            <a:noFill/>
            <a:ln w="4763">
              <a:solidFill>
                <a:srgbClr val="AAE6FF"/>
              </a:solidFill>
              <a:round/>
              <a:headEnd/>
              <a:tailEnd/>
            </a:ln>
            <a:extLst>
              <a:ext uri="{909E8E84-426E-40DD-AFC4-6F175D3DCCD1}">
                <a14:hiddenFill xmlns:a14="http://schemas.microsoft.com/office/drawing/2010/main">
                  <a:noFill/>
                </a14:hiddenFill>
              </a:ext>
            </a:extLst>
          </p:spPr>
          <p:txBody>
            <a:bodyPr/>
            <a:lstStyle/>
            <a:p>
              <a:pPr algn="l" fontAlgn="auto">
                <a:lnSpc>
                  <a:spcPct val="100000"/>
                </a:lnSpc>
                <a:spcBef>
                  <a:spcPts val="0"/>
                </a:spcBef>
                <a:spcAft>
                  <a:spcPts val="0"/>
                </a:spcAft>
                <a:buClrTx/>
                <a:buSzTx/>
                <a:buFontTx/>
                <a:buNone/>
              </a:pPr>
              <a:endParaRPr kumimoji="0" lang="zh-CN" altLang="en-US" sz="1800">
                <a:solidFill>
                  <a:prstClr val="black"/>
                </a:solidFill>
                <a:latin typeface="Candara"/>
                <a:ea typeface="华文楷体" panose="02010600040101010101" pitchFamily="2" charset="-122"/>
              </a:endParaRPr>
            </a:p>
          </p:txBody>
        </p:sp>
      </p:grpSp>
      <p:grpSp>
        <p:nvGrpSpPr>
          <p:cNvPr id="198" name="Group 84"/>
          <p:cNvGrpSpPr>
            <a:grpSpLocks/>
          </p:cNvGrpSpPr>
          <p:nvPr/>
        </p:nvGrpSpPr>
        <p:grpSpPr bwMode="auto">
          <a:xfrm>
            <a:off x="6049963" y="3404269"/>
            <a:ext cx="711200" cy="411163"/>
            <a:chOff x="3823" y="1452"/>
            <a:chExt cx="448" cy="259"/>
          </a:xfrm>
        </p:grpSpPr>
        <p:sp>
          <p:nvSpPr>
            <p:cNvPr id="199" name="Oval 85"/>
            <p:cNvSpPr>
              <a:spLocks noChangeArrowheads="1"/>
            </p:cNvSpPr>
            <p:nvPr/>
          </p:nvSpPr>
          <p:spPr bwMode="auto">
            <a:xfrm>
              <a:off x="3824" y="1560"/>
              <a:ext cx="447" cy="151"/>
            </a:xfrm>
            <a:prstGeom prst="ellipse">
              <a:avLst/>
            </a:prstGeom>
            <a:solidFill>
              <a:srgbClr val="0078AA"/>
            </a:solidFill>
            <a:ln w="4763">
              <a:solidFill>
                <a:srgbClr val="AAE6FF"/>
              </a:solidFill>
              <a:round/>
              <a:headEnd/>
              <a:tailEnd/>
            </a:ln>
          </p:spPr>
          <p:txBody>
            <a:bodyPr/>
            <a:lstStyle/>
            <a:p>
              <a:pPr algn="l" fontAlgn="auto">
                <a:lnSpc>
                  <a:spcPct val="100000"/>
                </a:lnSpc>
                <a:spcBef>
                  <a:spcPts val="0"/>
                </a:spcBef>
                <a:spcAft>
                  <a:spcPts val="0"/>
                </a:spcAft>
                <a:buClrTx/>
                <a:buSzTx/>
                <a:buFontTx/>
                <a:buNone/>
              </a:pPr>
              <a:endParaRPr kumimoji="0" lang="zh-CN" altLang="en-US" sz="1800">
                <a:solidFill>
                  <a:prstClr val="black"/>
                </a:solidFill>
                <a:latin typeface="Candara"/>
                <a:ea typeface="华文楷体" panose="02010600040101010101" pitchFamily="2" charset="-122"/>
              </a:endParaRPr>
            </a:p>
          </p:txBody>
        </p:sp>
        <p:sp>
          <p:nvSpPr>
            <p:cNvPr id="200" name="Rectangle 86"/>
            <p:cNvSpPr>
              <a:spLocks noChangeArrowheads="1"/>
            </p:cNvSpPr>
            <p:nvPr/>
          </p:nvSpPr>
          <p:spPr bwMode="auto">
            <a:xfrm>
              <a:off x="3823" y="1529"/>
              <a:ext cx="446" cy="108"/>
            </a:xfrm>
            <a:prstGeom prst="rect">
              <a:avLst/>
            </a:prstGeom>
            <a:solidFill>
              <a:srgbClr val="0078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l" fontAlgn="auto">
                <a:lnSpc>
                  <a:spcPct val="100000"/>
                </a:lnSpc>
                <a:spcBef>
                  <a:spcPts val="0"/>
                </a:spcBef>
                <a:spcAft>
                  <a:spcPts val="0"/>
                </a:spcAft>
                <a:buClrTx/>
                <a:buSzTx/>
                <a:buFontTx/>
                <a:buNone/>
              </a:pPr>
              <a:endParaRPr kumimoji="0" lang="zh-CN" altLang="en-US" sz="1800">
                <a:solidFill>
                  <a:prstClr val="black"/>
                </a:solidFill>
                <a:latin typeface="Candara"/>
                <a:ea typeface="华文楷体" panose="02010600040101010101" pitchFamily="2" charset="-122"/>
              </a:endParaRPr>
            </a:p>
          </p:txBody>
        </p:sp>
        <p:sp>
          <p:nvSpPr>
            <p:cNvPr id="201" name="Rectangle 87"/>
            <p:cNvSpPr>
              <a:spLocks noChangeArrowheads="1"/>
            </p:cNvSpPr>
            <p:nvPr/>
          </p:nvSpPr>
          <p:spPr bwMode="auto">
            <a:xfrm>
              <a:off x="3823" y="1529"/>
              <a:ext cx="446" cy="108"/>
            </a:xfrm>
            <a:prstGeom prst="rect">
              <a:avLst/>
            </a:prstGeom>
            <a:solidFill>
              <a:srgbClr val="0078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l" fontAlgn="auto">
                <a:lnSpc>
                  <a:spcPct val="100000"/>
                </a:lnSpc>
                <a:spcBef>
                  <a:spcPts val="0"/>
                </a:spcBef>
                <a:spcAft>
                  <a:spcPts val="0"/>
                </a:spcAft>
                <a:buClrTx/>
                <a:buSzTx/>
                <a:buFontTx/>
                <a:buNone/>
              </a:pPr>
              <a:endParaRPr kumimoji="0" lang="zh-CN" altLang="en-US" sz="1800">
                <a:solidFill>
                  <a:prstClr val="black"/>
                </a:solidFill>
                <a:latin typeface="Candara"/>
                <a:ea typeface="华文楷体" panose="02010600040101010101" pitchFamily="2" charset="-122"/>
              </a:endParaRPr>
            </a:p>
          </p:txBody>
        </p:sp>
        <p:sp>
          <p:nvSpPr>
            <p:cNvPr id="202" name="Oval 88"/>
            <p:cNvSpPr>
              <a:spLocks noChangeArrowheads="1"/>
            </p:cNvSpPr>
            <p:nvPr/>
          </p:nvSpPr>
          <p:spPr bwMode="auto">
            <a:xfrm>
              <a:off x="3824" y="1452"/>
              <a:ext cx="447" cy="151"/>
            </a:xfrm>
            <a:prstGeom prst="ellipse">
              <a:avLst/>
            </a:prstGeom>
            <a:solidFill>
              <a:srgbClr val="00B4FF"/>
            </a:solidFill>
            <a:ln w="4763">
              <a:solidFill>
                <a:srgbClr val="AAE6FF"/>
              </a:solidFill>
              <a:round/>
              <a:headEnd/>
              <a:tailEnd/>
            </a:ln>
          </p:spPr>
          <p:txBody>
            <a:bodyPr/>
            <a:lstStyle/>
            <a:p>
              <a:pPr algn="l" fontAlgn="auto">
                <a:lnSpc>
                  <a:spcPct val="100000"/>
                </a:lnSpc>
                <a:spcBef>
                  <a:spcPts val="0"/>
                </a:spcBef>
                <a:spcAft>
                  <a:spcPts val="0"/>
                </a:spcAft>
                <a:buClrTx/>
                <a:buSzTx/>
                <a:buFontTx/>
                <a:buNone/>
              </a:pPr>
              <a:endParaRPr kumimoji="0" lang="zh-CN" altLang="en-US" sz="1800">
                <a:solidFill>
                  <a:prstClr val="black"/>
                </a:solidFill>
                <a:latin typeface="Candara"/>
                <a:ea typeface="华文楷体" panose="02010600040101010101" pitchFamily="2" charset="-122"/>
              </a:endParaRPr>
            </a:p>
          </p:txBody>
        </p:sp>
        <p:grpSp>
          <p:nvGrpSpPr>
            <p:cNvPr id="203" name="Group 89"/>
            <p:cNvGrpSpPr>
              <a:grpSpLocks/>
            </p:cNvGrpSpPr>
            <p:nvPr/>
          </p:nvGrpSpPr>
          <p:grpSpPr bwMode="auto">
            <a:xfrm>
              <a:off x="3891" y="1470"/>
              <a:ext cx="310" cy="116"/>
              <a:chOff x="3891" y="1470"/>
              <a:chExt cx="310" cy="116"/>
            </a:xfrm>
          </p:grpSpPr>
          <p:grpSp>
            <p:nvGrpSpPr>
              <p:cNvPr id="206" name="Group 90"/>
              <p:cNvGrpSpPr>
                <a:grpSpLocks/>
              </p:cNvGrpSpPr>
              <p:nvPr/>
            </p:nvGrpSpPr>
            <p:grpSpPr bwMode="auto">
              <a:xfrm>
                <a:off x="3891" y="1470"/>
                <a:ext cx="307" cy="113"/>
                <a:chOff x="3891" y="1470"/>
                <a:chExt cx="307" cy="113"/>
              </a:xfrm>
            </p:grpSpPr>
            <p:sp>
              <p:nvSpPr>
                <p:cNvPr id="216" name="Freeform 91"/>
                <p:cNvSpPr>
                  <a:spLocks/>
                </p:cNvSpPr>
                <p:nvPr/>
              </p:nvSpPr>
              <p:spPr bwMode="auto">
                <a:xfrm>
                  <a:off x="4052" y="1473"/>
                  <a:ext cx="146" cy="48"/>
                </a:xfrm>
                <a:custGeom>
                  <a:avLst/>
                  <a:gdLst>
                    <a:gd name="T0" fmla="*/ 0 w 440"/>
                    <a:gd name="T1" fmla="*/ 13 h 144"/>
                    <a:gd name="T2" fmla="*/ 11 w 440"/>
                    <a:gd name="T3" fmla="*/ 16 h 144"/>
                    <a:gd name="T4" fmla="*/ 37 w 440"/>
                    <a:gd name="T5" fmla="*/ 5 h 144"/>
                    <a:gd name="T6" fmla="*/ 48 w 440"/>
                    <a:gd name="T7" fmla="*/ 9 h 144"/>
                    <a:gd name="T8" fmla="*/ 42 w 440"/>
                    <a:gd name="T9" fmla="*/ 0 h 144"/>
                    <a:gd name="T10" fmla="*/ 12 w 440"/>
                    <a:gd name="T11" fmla="*/ 0 h 144"/>
                    <a:gd name="T12" fmla="*/ 24 w 440"/>
                    <a:gd name="T13" fmla="*/ 3 h 144"/>
                    <a:gd name="T14" fmla="*/ 0 w 440"/>
                    <a:gd name="T15" fmla="*/ 13 h 144"/>
                    <a:gd name="T16" fmla="*/ 0 60000 65536"/>
                    <a:gd name="T17" fmla="*/ 0 60000 65536"/>
                    <a:gd name="T18" fmla="*/ 0 60000 65536"/>
                    <a:gd name="T19" fmla="*/ 0 60000 65536"/>
                    <a:gd name="T20" fmla="*/ 0 60000 65536"/>
                    <a:gd name="T21" fmla="*/ 0 60000 65536"/>
                    <a:gd name="T22" fmla="*/ 0 60000 65536"/>
                    <a:gd name="T23" fmla="*/ 0 60000 65536"/>
                    <a:gd name="T24" fmla="*/ 0 w 440"/>
                    <a:gd name="T25" fmla="*/ 0 h 144"/>
                    <a:gd name="T26" fmla="*/ 440 w 440"/>
                    <a:gd name="T27" fmla="*/ 144 h 1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40" h="144">
                      <a:moveTo>
                        <a:pt x="0" y="113"/>
                      </a:moveTo>
                      <a:lnTo>
                        <a:pt x="98" y="144"/>
                      </a:lnTo>
                      <a:lnTo>
                        <a:pt x="334" y="48"/>
                      </a:lnTo>
                      <a:lnTo>
                        <a:pt x="440" y="81"/>
                      </a:lnTo>
                      <a:lnTo>
                        <a:pt x="383" y="0"/>
                      </a:lnTo>
                      <a:lnTo>
                        <a:pt x="106" y="0"/>
                      </a:lnTo>
                      <a:lnTo>
                        <a:pt x="221" y="24"/>
                      </a:lnTo>
                      <a:lnTo>
                        <a:pt x="0" y="1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l" fontAlgn="auto">
                    <a:lnSpc>
                      <a:spcPct val="100000"/>
                    </a:lnSpc>
                    <a:spcBef>
                      <a:spcPts val="0"/>
                    </a:spcBef>
                    <a:spcAft>
                      <a:spcPts val="0"/>
                    </a:spcAft>
                    <a:buClrTx/>
                    <a:buSzTx/>
                    <a:buFontTx/>
                    <a:buNone/>
                  </a:pPr>
                  <a:endParaRPr kumimoji="0" lang="zh-CN" altLang="en-US" sz="1800">
                    <a:solidFill>
                      <a:prstClr val="black"/>
                    </a:solidFill>
                    <a:latin typeface="Candara"/>
                    <a:ea typeface="华文楷体" panose="02010600040101010101" pitchFamily="2" charset="-122"/>
                  </a:endParaRPr>
                </a:p>
              </p:txBody>
            </p:sp>
            <p:sp>
              <p:nvSpPr>
                <p:cNvPr id="217" name="Freeform 92"/>
                <p:cNvSpPr>
                  <a:spLocks/>
                </p:cNvSpPr>
                <p:nvPr/>
              </p:nvSpPr>
              <p:spPr bwMode="auto">
                <a:xfrm>
                  <a:off x="4052" y="1473"/>
                  <a:ext cx="146" cy="48"/>
                </a:xfrm>
                <a:custGeom>
                  <a:avLst/>
                  <a:gdLst>
                    <a:gd name="T0" fmla="*/ 0 w 440"/>
                    <a:gd name="T1" fmla="*/ 13 h 144"/>
                    <a:gd name="T2" fmla="*/ 11 w 440"/>
                    <a:gd name="T3" fmla="*/ 16 h 144"/>
                    <a:gd name="T4" fmla="*/ 37 w 440"/>
                    <a:gd name="T5" fmla="*/ 5 h 144"/>
                    <a:gd name="T6" fmla="*/ 48 w 440"/>
                    <a:gd name="T7" fmla="*/ 9 h 144"/>
                    <a:gd name="T8" fmla="*/ 42 w 440"/>
                    <a:gd name="T9" fmla="*/ 0 h 144"/>
                    <a:gd name="T10" fmla="*/ 12 w 440"/>
                    <a:gd name="T11" fmla="*/ 0 h 144"/>
                    <a:gd name="T12" fmla="*/ 24 w 440"/>
                    <a:gd name="T13" fmla="*/ 3 h 144"/>
                    <a:gd name="T14" fmla="*/ 0 w 440"/>
                    <a:gd name="T15" fmla="*/ 13 h 144"/>
                    <a:gd name="T16" fmla="*/ 0 60000 65536"/>
                    <a:gd name="T17" fmla="*/ 0 60000 65536"/>
                    <a:gd name="T18" fmla="*/ 0 60000 65536"/>
                    <a:gd name="T19" fmla="*/ 0 60000 65536"/>
                    <a:gd name="T20" fmla="*/ 0 60000 65536"/>
                    <a:gd name="T21" fmla="*/ 0 60000 65536"/>
                    <a:gd name="T22" fmla="*/ 0 60000 65536"/>
                    <a:gd name="T23" fmla="*/ 0 60000 65536"/>
                    <a:gd name="T24" fmla="*/ 0 w 440"/>
                    <a:gd name="T25" fmla="*/ 0 h 144"/>
                    <a:gd name="T26" fmla="*/ 440 w 440"/>
                    <a:gd name="T27" fmla="*/ 144 h 1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40" h="144">
                      <a:moveTo>
                        <a:pt x="0" y="113"/>
                      </a:moveTo>
                      <a:lnTo>
                        <a:pt x="98" y="144"/>
                      </a:lnTo>
                      <a:lnTo>
                        <a:pt x="334" y="48"/>
                      </a:lnTo>
                      <a:lnTo>
                        <a:pt x="440" y="81"/>
                      </a:lnTo>
                      <a:lnTo>
                        <a:pt x="383" y="0"/>
                      </a:lnTo>
                      <a:lnTo>
                        <a:pt x="106" y="0"/>
                      </a:lnTo>
                      <a:lnTo>
                        <a:pt x="221" y="24"/>
                      </a:lnTo>
                      <a:lnTo>
                        <a:pt x="0" y="1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l" fontAlgn="auto">
                    <a:lnSpc>
                      <a:spcPct val="100000"/>
                    </a:lnSpc>
                    <a:spcBef>
                      <a:spcPts val="0"/>
                    </a:spcBef>
                    <a:spcAft>
                      <a:spcPts val="0"/>
                    </a:spcAft>
                    <a:buClrTx/>
                    <a:buSzTx/>
                    <a:buFontTx/>
                    <a:buNone/>
                  </a:pPr>
                  <a:endParaRPr kumimoji="0" lang="zh-CN" altLang="en-US" sz="1800">
                    <a:solidFill>
                      <a:prstClr val="black"/>
                    </a:solidFill>
                    <a:latin typeface="Candara"/>
                    <a:ea typeface="华文楷体" panose="02010600040101010101" pitchFamily="2" charset="-122"/>
                  </a:endParaRPr>
                </a:p>
              </p:txBody>
            </p:sp>
            <p:sp>
              <p:nvSpPr>
                <p:cNvPr id="218" name="Freeform 93"/>
                <p:cNvSpPr>
                  <a:spLocks/>
                </p:cNvSpPr>
                <p:nvPr/>
              </p:nvSpPr>
              <p:spPr bwMode="auto">
                <a:xfrm>
                  <a:off x="3891" y="1529"/>
                  <a:ext cx="147" cy="51"/>
                </a:xfrm>
                <a:custGeom>
                  <a:avLst/>
                  <a:gdLst>
                    <a:gd name="T0" fmla="*/ 49 w 441"/>
                    <a:gd name="T1" fmla="*/ 4 h 153"/>
                    <a:gd name="T2" fmla="*/ 38 w 441"/>
                    <a:gd name="T3" fmla="*/ 0 h 153"/>
                    <a:gd name="T4" fmla="*/ 13 w 441"/>
                    <a:gd name="T5" fmla="*/ 11 h 153"/>
                    <a:gd name="T6" fmla="*/ 0 w 441"/>
                    <a:gd name="T7" fmla="*/ 7 h 153"/>
                    <a:gd name="T8" fmla="*/ 6 w 441"/>
                    <a:gd name="T9" fmla="*/ 17 h 153"/>
                    <a:gd name="T10" fmla="*/ 38 w 441"/>
                    <a:gd name="T11" fmla="*/ 17 h 153"/>
                    <a:gd name="T12" fmla="*/ 24 w 441"/>
                    <a:gd name="T13" fmla="*/ 13 h 153"/>
                    <a:gd name="T14" fmla="*/ 49 w 441"/>
                    <a:gd name="T15" fmla="*/ 4 h 153"/>
                    <a:gd name="T16" fmla="*/ 0 60000 65536"/>
                    <a:gd name="T17" fmla="*/ 0 60000 65536"/>
                    <a:gd name="T18" fmla="*/ 0 60000 65536"/>
                    <a:gd name="T19" fmla="*/ 0 60000 65536"/>
                    <a:gd name="T20" fmla="*/ 0 60000 65536"/>
                    <a:gd name="T21" fmla="*/ 0 60000 65536"/>
                    <a:gd name="T22" fmla="*/ 0 60000 65536"/>
                    <a:gd name="T23" fmla="*/ 0 60000 65536"/>
                    <a:gd name="T24" fmla="*/ 0 w 441"/>
                    <a:gd name="T25" fmla="*/ 0 h 153"/>
                    <a:gd name="T26" fmla="*/ 441 w 441"/>
                    <a:gd name="T27" fmla="*/ 153 h 15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41" h="153">
                      <a:moveTo>
                        <a:pt x="441" y="32"/>
                      </a:moveTo>
                      <a:lnTo>
                        <a:pt x="343" y="0"/>
                      </a:lnTo>
                      <a:lnTo>
                        <a:pt x="115" y="97"/>
                      </a:lnTo>
                      <a:lnTo>
                        <a:pt x="0" y="64"/>
                      </a:lnTo>
                      <a:lnTo>
                        <a:pt x="58" y="153"/>
                      </a:lnTo>
                      <a:lnTo>
                        <a:pt x="343" y="153"/>
                      </a:lnTo>
                      <a:lnTo>
                        <a:pt x="220" y="121"/>
                      </a:lnTo>
                      <a:lnTo>
                        <a:pt x="441" y="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l" fontAlgn="auto">
                    <a:lnSpc>
                      <a:spcPct val="100000"/>
                    </a:lnSpc>
                    <a:spcBef>
                      <a:spcPts val="0"/>
                    </a:spcBef>
                    <a:spcAft>
                      <a:spcPts val="0"/>
                    </a:spcAft>
                    <a:buClrTx/>
                    <a:buSzTx/>
                    <a:buFontTx/>
                    <a:buNone/>
                  </a:pPr>
                  <a:endParaRPr kumimoji="0" lang="zh-CN" altLang="en-US" sz="1800">
                    <a:solidFill>
                      <a:prstClr val="black"/>
                    </a:solidFill>
                    <a:latin typeface="Candara"/>
                    <a:ea typeface="华文楷体" panose="02010600040101010101" pitchFamily="2" charset="-122"/>
                  </a:endParaRPr>
                </a:p>
              </p:txBody>
            </p:sp>
            <p:sp>
              <p:nvSpPr>
                <p:cNvPr id="219" name="Freeform 94"/>
                <p:cNvSpPr>
                  <a:spLocks/>
                </p:cNvSpPr>
                <p:nvPr/>
              </p:nvSpPr>
              <p:spPr bwMode="auto">
                <a:xfrm>
                  <a:off x="3891" y="1529"/>
                  <a:ext cx="147" cy="51"/>
                </a:xfrm>
                <a:custGeom>
                  <a:avLst/>
                  <a:gdLst>
                    <a:gd name="T0" fmla="*/ 49 w 441"/>
                    <a:gd name="T1" fmla="*/ 4 h 153"/>
                    <a:gd name="T2" fmla="*/ 38 w 441"/>
                    <a:gd name="T3" fmla="*/ 0 h 153"/>
                    <a:gd name="T4" fmla="*/ 13 w 441"/>
                    <a:gd name="T5" fmla="*/ 11 h 153"/>
                    <a:gd name="T6" fmla="*/ 0 w 441"/>
                    <a:gd name="T7" fmla="*/ 7 h 153"/>
                    <a:gd name="T8" fmla="*/ 6 w 441"/>
                    <a:gd name="T9" fmla="*/ 17 h 153"/>
                    <a:gd name="T10" fmla="*/ 38 w 441"/>
                    <a:gd name="T11" fmla="*/ 17 h 153"/>
                    <a:gd name="T12" fmla="*/ 24 w 441"/>
                    <a:gd name="T13" fmla="*/ 13 h 153"/>
                    <a:gd name="T14" fmla="*/ 49 w 441"/>
                    <a:gd name="T15" fmla="*/ 4 h 153"/>
                    <a:gd name="T16" fmla="*/ 0 60000 65536"/>
                    <a:gd name="T17" fmla="*/ 0 60000 65536"/>
                    <a:gd name="T18" fmla="*/ 0 60000 65536"/>
                    <a:gd name="T19" fmla="*/ 0 60000 65536"/>
                    <a:gd name="T20" fmla="*/ 0 60000 65536"/>
                    <a:gd name="T21" fmla="*/ 0 60000 65536"/>
                    <a:gd name="T22" fmla="*/ 0 60000 65536"/>
                    <a:gd name="T23" fmla="*/ 0 60000 65536"/>
                    <a:gd name="T24" fmla="*/ 0 w 441"/>
                    <a:gd name="T25" fmla="*/ 0 h 153"/>
                    <a:gd name="T26" fmla="*/ 441 w 441"/>
                    <a:gd name="T27" fmla="*/ 153 h 15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41" h="153">
                      <a:moveTo>
                        <a:pt x="441" y="32"/>
                      </a:moveTo>
                      <a:lnTo>
                        <a:pt x="343" y="0"/>
                      </a:lnTo>
                      <a:lnTo>
                        <a:pt x="115" y="97"/>
                      </a:lnTo>
                      <a:lnTo>
                        <a:pt x="0" y="64"/>
                      </a:lnTo>
                      <a:lnTo>
                        <a:pt x="58" y="153"/>
                      </a:lnTo>
                      <a:lnTo>
                        <a:pt x="343" y="153"/>
                      </a:lnTo>
                      <a:lnTo>
                        <a:pt x="220" y="121"/>
                      </a:lnTo>
                      <a:lnTo>
                        <a:pt x="441" y="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l" fontAlgn="auto">
                    <a:lnSpc>
                      <a:spcPct val="100000"/>
                    </a:lnSpc>
                    <a:spcBef>
                      <a:spcPts val="0"/>
                    </a:spcBef>
                    <a:spcAft>
                      <a:spcPts val="0"/>
                    </a:spcAft>
                    <a:buClrTx/>
                    <a:buSzTx/>
                    <a:buFontTx/>
                    <a:buNone/>
                  </a:pPr>
                  <a:endParaRPr kumimoji="0" lang="zh-CN" altLang="en-US" sz="1800">
                    <a:solidFill>
                      <a:prstClr val="black"/>
                    </a:solidFill>
                    <a:latin typeface="Candara"/>
                    <a:ea typeface="华文楷体" panose="02010600040101010101" pitchFamily="2" charset="-122"/>
                  </a:endParaRPr>
                </a:p>
              </p:txBody>
            </p:sp>
            <p:sp>
              <p:nvSpPr>
                <p:cNvPr id="220" name="Freeform 95"/>
                <p:cNvSpPr>
                  <a:spLocks/>
                </p:cNvSpPr>
                <p:nvPr/>
              </p:nvSpPr>
              <p:spPr bwMode="auto">
                <a:xfrm>
                  <a:off x="3899" y="1470"/>
                  <a:ext cx="147" cy="48"/>
                </a:xfrm>
                <a:custGeom>
                  <a:avLst/>
                  <a:gdLst>
                    <a:gd name="T0" fmla="*/ 0 w 440"/>
                    <a:gd name="T1" fmla="*/ 4 h 144"/>
                    <a:gd name="T2" fmla="*/ 11 w 440"/>
                    <a:gd name="T3" fmla="*/ 0 h 144"/>
                    <a:gd name="T4" fmla="*/ 37 w 440"/>
                    <a:gd name="T5" fmla="*/ 10 h 144"/>
                    <a:gd name="T6" fmla="*/ 49 w 440"/>
                    <a:gd name="T7" fmla="*/ 7 h 144"/>
                    <a:gd name="T8" fmla="*/ 43 w 440"/>
                    <a:gd name="T9" fmla="*/ 16 h 144"/>
                    <a:gd name="T10" fmla="*/ 12 w 440"/>
                    <a:gd name="T11" fmla="*/ 16 h 144"/>
                    <a:gd name="T12" fmla="*/ 25 w 440"/>
                    <a:gd name="T13" fmla="*/ 13 h 144"/>
                    <a:gd name="T14" fmla="*/ 0 w 440"/>
                    <a:gd name="T15" fmla="*/ 4 h 144"/>
                    <a:gd name="T16" fmla="*/ 0 60000 65536"/>
                    <a:gd name="T17" fmla="*/ 0 60000 65536"/>
                    <a:gd name="T18" fmla="*/ 0 60000 65536"/>
                    <a:gd name="T19" fmla="*/ 0 60000 65536"/>
                    <a:gd name="T20" fmla="*/ 0 60000 65536"/>
                    <a:gd name="T21" fmla="*/ 0 60000 65536"/>
                    <a:gd name="T22" fmla="*/ 0 60000 65536"/>
                    <a:gd name="T23" fmla="*/ 0 60000 65536"/>
                    <a:gd name="T24" fmla="*/ 0 w 440"/>
                    <a:gd name="T25" fmla="*/ 0 h 144"/>
                    <a:gd name="T26" fmla="*/ 440 w 440"/>
                    <a:gd name="T27" fmla="*/ 144 h 1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40" h="144">
                      <a:moveTo>
                        <a:pt x="0" y="32"/>
                      </a:moveTo>
                      <a:lnTo>
                        <a:pt x="98" y="0"/>
                      </a:lnTo>
                      <a:lnTo>
                        <a:pt x="334" y="89"/>
                      </a:lnTo>
                      <a:lnTo>
                        <a:pt x="440" y="64"/>
                      </a:lnTo>
                      <a:lnTo>
                        <a:pt x="383" y="144"/>
                      </a:lnTo>
                      <a:lnTo>
                        <a:pt x="105" y="144"/>
                      </a:lnTo>
                      <a:lnTo>
                        <a:pt x="220" y="121"/>
                      </a:lnTo>
                      <a:lnTo>
                        <a:pt x="0" y="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l" fontAlgn="auto">
                    <a:lnSpc>
                      <a:spcPct val="100000"/>
                    </a:lnSpc>
                    <a:spcBef>
                      <a:spcPts val="0"/>
                    </a:spcBef>
                    <a:spcAft>
                      <a:spcPts val="0"/>
                    </a:spcAft>
                    <a:buClrTx/>
                    <a:buSzTx/>
                    <a:buFontTx/>
                    <a:buNone/>
                  </a:pPr>
                  <a:endParaRPr kumimoji="0" lang="zh-CN" altLang="en-US" sz="1800">
                    <a:solidFill>
                      <a:prstClr val="black"/>
                    </a:solidFill>
                    <a:latin typeface="Candara"/>
                    <a:ea typeface="华文楷体" panose="02010600040101010101" pitchFamily="2" charset="-122"/>
                  </a:endParaRPr>
                </a:p>
              </p:txBody>
            </p:sp>
            <p:sp>
              <p:nvSpPr>
                <p:cNvPr id="221" name="Freeform 96"/>
                <p:cNvSpPr>
                  <a:spLocks/>
                </p:cNvSpPr>
                <p:nvPr/>
              </p:nvSpPr>
              <p:spPr bwMode="auto">
                <a:xfrm>
                  <a:off x="3899" y="1470"/>
                  <a:ext cx="147" cy="48"/>
                </a:xfrm>
                <a:custGeom>
                  <a:avLst/>
                  <a:gdLst>
                    <a:gd name="T0" fmla="*/ 0 w 440"/>
                    <a:gd name="T1" fmla="*/ 4 h 144"/>
                    <a:gd name="T2" fmla="*/ 11 w 440"/>
                    <a:gd name="T3" fmla="*/ 0 h 144"/>
                    <a:gd name="T4" fmla="*/ 37 w 440"/>
                    <a:gd name="T5" fmla="*/ 10 h 144"/>
                    <a:gd name="T6" fmla="*/ 49 w 440"/>
                    <a:gd name="T7" fmla="*/ 7 h 144"/>
                    <a:gd name="T8" fmla="*/ 43 w 440"/>
                    <a:gd name="T9" fmla="*/ 16 h 144"/>
                    <a:gd name="T10" fmla="*/ 12 w 440"/>
                    <a:gd name="T11" fmla="*/ 16 h 144"/>
                    <a:gd name="T12" fmla="*/ 25 w 440"/>
                    <a:gd name="T13" fmla="*/ 13 h 144"/>
                    <a:gd name="T14" fmla="*/ 0 w 440"/>
                    <a:gd name="T15" fmla="*/ 4 h 144"/>
                    <a:gd name="T16" fmla="*/ 0 60000 65536"/>
                    <a:gd name="T17" fmla="*/ 0 60000 65536"/>
                    <a:gd name="T18" fmla="*/ 0 60000 65536"/>
                    <a:gd name="T19" fmla="*/ 0 60000 65536"/>
                    <a:gd name="T20" fmla="*/ 0 60000 65536"/>
                    <a:gd name="T21" fmla="*/ 0 60000 65536"/>
                    <a:gd name="T22" fmla="*/ 0 60000 65536"/>
                    <a:gd name="T23" fmla="*/ 0 60000 65536"/>
                    <a:gd name="T24" fmla="*/ 0 w 440"/>
                    <a:gd name="T25" fmla="*/ 0 h 144"/>
                    <a:gd name="T26" fmla="*/ 440 w 440"/>
                    <a:gd name="T27" fmla="*/ 144 h 1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40" h="144">
                      <a:moveTo>
                        <a:pt x="0" y="32"/>
                      </a:moveTo>
                      <a:lnTo>
                        <a:pt x="98" y="0"/>
                      </a:lnTo>
                      <a:lnTo>
                        <a:pt x="334" y="89"/>
                      </a:lnTo>
                      <a:lnTo>
                        <a:pt x="440" y="64"/>
                      </a:lnTo>
                      <a:lnTo>
                        <a:pt x="383" y="144"/>
                      </a:lnTo>
                      <a:lnTo>
                        <a:pt x="105" y="144"/>
                      </a:lnTo>
                      <a:lnTo>
                        <a:pt x="220" y="121"/>
                      </a:lnTo>
                      <a:lnTo>
                        <a:pt x="0" y="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l" fontAlgn="auto">
                    <a:lnSpc>
                      <a:spcPct val="100000"/>
                    </a:lnSpc>
                    <a:spcBef>
                      <a:spcPts val="0"/>
                    </a:spcBef>
                    <a:spcAft>
                      <a:spcPts val="0"/>
                    </a:spcAft>
                    <a:buClrTx/>
                    <a:buSzTx/>
                    <a:buFontTx/>
                    <a:buNone/>
                  </a:pPr>
                  <a:endParaRPr kumimoji="0" lang="zh-CN" altLang="en-US" sz="1800">
                    <a:solidFill>
                      <a:prstClr val="black"/>
                    </a:solidFill>
                    <a:latin typeface="Candara"/>
                    <a:ea typeface="华文楷体" panose="02010600040101010101" pitchFamily="2" charset="-122"/>
                  </a:endParaRPr>
                </a:p>
              </p:txBody>
            </p:sp>
            <p:sp>
              <p:nvSpPr>
                <p:cNvPr id="222" name="Freeform 97"/>
                <p:cNvSpPr>
                  <a:spLocks/>
                </p:cNvSpPr>
                <p:nvPr/>
              </p:nvSpPr>
              <p:spPr bwMode="auto">
                <a:xfrm>
                  <a:off x="4046" y="1534"/>
                  <a:ext cx="147" cy="49"/>
                </a:xfrm>
                <a:custGeom>
                  <a:avLst/>
                  <a:gdLst>
                    <a:gd name="T0" fmla="*/ 49 w 441"/>
                    <a:gd name="T1" fmla="*/ 13 h 146"/>
                    <a:gd name="T2" fmla="*/ 38 w 441"/>
                    <a:gd name="T3" fmla="*/ 16 h 146"/>
                    <a:gd name="T4" fmla="*/ 13 w 441"/>
                    <a:gd name="T5" fmla="*/ 5 h 146"/>
                    <a:gd name="T6" fmla="*/ 0 w 441"/>
                    <a:gd name="T7" fmla="*/ 9 h 146"/>
                    <a:gd name="T8" fmla="*/ 6 w 441"/>
                    <a:gd name="T9" fmla="*/ 0 h 146"/>
                    <a:gd name="T10" fmla="*/ 38 w 441"/>
                    <a:gd name="T11" fmla="*/ 0 h 146"/>
                    <a:gd name="T12" fmla="*/ 25 w 441"/>
                    <a:gd name="T13" fmla="*/ 3 h 146"/>
                    <a:gd name="T14" fmla="*/ 49 w 441"/>
                    <a:gd name="T15" fmla="*/ 13 h 146"/>
                    <a:gd name="T16" fmla="*/ 0 60000 65536"/>
                    <a:gd name="T17" fmla="*/ 0 60000 65536"/>
                    <a:gd name="T18" fmla="*/ 0 60000 65536"/>
                    <a:gd name="T19" fmla="*/ 0 60000 65536"/>
                    <a:gd name="T20" fmla="*/ 0 60000 65536"/>
                    <a:gd name="T21" fmla="*/ 0 60000 65536"/>
                    <a:gd name="T22" fmla="*/ 0 60000 65536"/>
                    <a:gd name="T23" fmla="*/ 0 60000 65536"/>
                    <a:gd name="T24" fmla="*/ 0 w 441"/>
                    <a:gd name="T25" fmla="*/ 0 h 146"/>
                    <a:gd name="T26" fmla="*/ 441 w 441"/>
                    <a:gd name="T27" fmla="*/ 146 h 14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41" h="146">
                      <a:moveTo>
                        <a:pt x="441" y="113"/>
                      </a:moveTo>
                      <a:lnTo>
                        <a:pt x="343" y="146"/>
                      </a:lnTo>
                      <a:lnTo>
                        <a:pt x="115" y="48"/>
                      </a:lnTo>
                      <a:lnTo>
                        <a:pt x="0" y="81"/>
                      </a:lnTo>
                      <a:lnTo>
                        <a:pt x="58" y="0"/>
                      </a:lnTo>
                      <a:lnTo>
                        <a:pt x="343" y="0"/>
                      </a:lnTo>
                      <a:lnTo>
                        <a:pt x="221" y="24"/>
                      </a:lnTo>
                      <a:lnTo>
                        <a:pt x="441" y="1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l" fontAlgn="auto">
                    <a:lnSpc>
                      <a:spcPct val="100000"/>
                    </a:lnSpc>
                    <a:spcBef>
                      <a:spcPts val="0"/>
                    </a:spcBef>
                    <a:spcAft>
                      <a:spcPts val="0"/>
                    </a:spcAft>
                    <a:buClrTx/>
                    <a:buSzTx/>
                    <a:buFontTx/>
                    <a:buNone/>
                  </a:pPr>
                  <a:endParaRPr kumimoji="0" lang="zh-CN" altLang="en-US" sz="1800">
                    <a:solidFill>
                      <a:prstClr val="black"/>
                    </a:solidFill>
                    <a:latin typeface="Candara"/>
                    <a:ea typeface="华文楷体" panose="02010600040101010101" pitchFamily="2" charset="-122"/>
                  </a:endParaRPr>
                </a:p>
              </p:txBody>
            </p:sp>
            <p:sp>
              <p:nvSpPr>
                <p:cNvPr id="223" name="Freeform 98"/>
                <p:cNvSpPr>
                  <a:spLocks/>
                </p:cNvSpPr>
                <p:nvPr/>
              </p:nvSpPr>
              <p:spPr bwMode="auto">
                <a:xfrm>
                  <a:off x="4046" y="1534"/>
                  <a:ext cx="147" cy="49"/>
                </a:xfrm>
                <a:custGeom>
                  <a:avLst/>
                  <a:gdLst>
                    <a:gd name="T0" fmla="*/ 49 w 441"/>
                    <a:gd name="T1" fmla="*/ 13 h 146"/>
                    <a:gd name="T2" fmla="*/ 38 w 441"/>
                    <a:gd name="T3" fmla="*/ 16 h 146"/>
                    <a:gd name="T4" fmla="*/ 13 w 441"/>
                    <a:gd name="T5" fmla="*/ 5 h 146"/>
                    <a:gd name="T6" fmla="*/ 0 w 441"/>
                    <a:gd name="T7" fmla="*/ 9 h 146"/>
                    <a:gd name="T8" fmla="*/ 6 w 441"/>
                    <a:gd name="T9" fmla="*/ 0 h 146"/>
                    <a:gd name="T10" fmla="*/ 38 w 441"/>
                    <a:gd name="T11" fmla="*/ 0 h 146"/>
                    <a:gd name="T12" fmla="*/ 25 w 441"/>
                    <a:gd name="T13" fmla="*/ 3 h 146"/>
                    <a:gd name="T14" fmla="*/ 49 w 441"/>
                    <a:gd name="T15" fmla="*/ 13 h 146"/>
                    <a:gd name="T16" fmla="*/ 0 60000 65536"/>
                    <a:gd name="T17" fmla="*/ 0 60000 65536"/>
                    <a:gd name="T18" fmla="*/ 0 60000 65536"/>
                    <a:gd name="T19" fmla="*/ 0 60000 65536"/>
                    <a:gd name="T20" fmla="*/ 0 60000 65536"/>
                    <a:gd name="T21" fmla="*/ 0 60000 65536"/>
                    <a:gd name="T22" fmla="*/ 0 60000 65536"/>
                    <a:gd name="T23" fmla="*/ 0 60000 65536"/>
                    <a:gd name="T24" fmla="*/ 0 w 441"/>
                    <a:gd name="T25" fmla="*/ 0 h 146"/>
                    <a:gd name="T26" fmla="*/ 441 w 441"/>
                    <a:gd name="T27" fmla="*/ 146 h 14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41" h="146">
                      <a:moveTo>
                        <a:pt x="441" y="113"/>
                      </a:moveTo>
                      <a:lnTo>
                        <a:pt x="343" y="146"/>
                      </a:lnTo>
                      <a:lnTo>
                        <a:pt x="115" y="48"/>
                      </a:lnTo>
                      <a:lnTo>
                        <a:pt x="0" y="81"/>
                      </a:lnTo>
                      <a:lnTo>
                        <a:pt x="58" y="0"/>
                      </a:lnTo>
                      <a:lnTo>
                        <a:pt x="343" y="0"/>
                      </a:lnTo>
                      <a:lnTo>
                        <a:pt x="221" y="24"/>
                      </a:lnTo>
                      <a:lnTo>
                        <a:pt x="441" y="1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l" fontAlgn="auto">
                    <a:lnSpc>
                      <a:spcPct val="100000"/>
                    </a:lnSpc>
                    <a:spcBef>
                      <a:spcPts val="0"/>
                    </a:spcBef>
                    <a:spcAft>
                      <a:spcPts val="0"/>
                    </a:spcAft>
                    <a:buClrTx/>
                    <a:buSzTx/>
                    <a:buFontTx/>
                    <a:buNone/>
                  </a:pPr>
                  <a:endParaRPr kumimoji="0" lang="zh-CN" altLang="en-US" sz="1800">
                    <a:solidFill>
                      <a:prstClr val="black"/>
                    </a:solidFill>
                    <a:latin typeface="Candara"/>
                    <a:ea typeface="华文楷体" panose="02010600040101010101" pitchFamily="2" charset="-122"/>
                  </a:endParaRPr>
                </a:p>
              </p:txBody>
            </p:sp>
          </p:grpSp>
          <p:grpSp>
            <p:nvGrpSpPr>
              <p:cNvPr id="207" name="Group 99"/>
              <p:cNvGrpSpPr>
                <a:grpSpLocks/>
              </p:cNvGrpSpPr>
              <p:nvPr/>
            </p:nvGrpSpPr>
            <p:grpSpPr bwMode="auto">
              <a:xfrm>
                <a:off x="3894" y="1473"/>
                <a:ext cx="307" cy="113"/>
                <a:chOff x="3894" y="1473"/>
                <a:chExt cx="307" cy="113"/>
              </a:xfrm>
            </p:grpSpPr>
            <p:sp>
              <p:nvSpPr>
                <p:cNvPr id="208" name="Freeform 100"/>
                <p:cNvSpPr>
                  <a:spLocks/>
                </p:cNvSpPr>
                <p:nvPr/>
              </p:nvSpPr>
              <p:spPr bwMode="auto">
                <a:xfrm>
                  <a:off x="4054" y="1475"/>
                  <a:ext cx="147" cy="49"/>
                </a:xfrm>
                <a:custGeom>
                  <a:avLst/>
                  <a:gdLst>
                    <a:gd name="T0" fmla="*/ 0 w 440"/>
                    <a:gd name="T1" fmla="*/ 13 h 145"/>
                    <a:gd name="T2" fmla="*/ 11 w 440"/>
                    <a:gd name="T3" fmla="*/ 17 h 145"/>
                    <a:gd name="T4" fmla="*/ 37 w 440"/>
                    <a:gd name="T5" fmla="*/ 5 h 145"/>
                    <a:gd name="T6" fmla="*/ 49 w 440"/>
                    <a:gd name="T7" fmla="*/ 9 h 145"/>
                    <a:gd name="T8" fmla="*/ 43 w 440"/>
                    <a:gd name="T9" fmla="*/ 0 h 145"/>
                    <a:gd name="T10" fmla="*/ 12 w 440"/>
                    <a:gd name="T11" fmla="*/ 0 h 145"/>
                    <a:gd name="T12" fmla="*/ 25 w 440"/>
                    <a:gd name="T13" fmla="*/ 3 h 145"/>
                    <a:gd name="T14" fmla="*/ 0 w 440"/>
                    <a:gd name="T15" fmla="*/ 13 h 145"/>
                    <a:gd name="T16" fmla="*/ 0 60000 65536"/>
                    <a:gd name="T17" fmla="*/ 0 60000 65536"/>
                    <a:gd name="T18" fmla="*/ 0 60000 65536"/>
                    <a:gd name="T19" fmla="*/ 0 60000 65536"/>
                    <a:gd name="T20" fmla="*/ 0 60000 65536"/>
                    <a:gd name="T21" fmla="*/ 0 60000 65536"/>
                    <a:gd name="T22" fmla="*/ 0 60000 65536"/>
                    <a:gd name="T23" fmla="*/ 0 60000 65536"/>
                    <a:gd name="T24" fmla="*/ 0 w 440"/>
                    <a:gd name="T25" fmla="*/ 0 h 145"/>
                    <a:gd name="T26" fmla="*/ 440 w 440"/>
                    <a:gd name="T27" fmla="*/ 145 h 14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40" h="145">
                      <a:moveTo>
                        <a:pt x="0" y="113"/>
                      </a:moveTo>
                      <a:lnTo>
                        <a:pt x="98" y="145"/>
                      </a:lnTo>
                      <a:lnTo>
                        <a:pt x="334" y="48"/>
                      </a:lnTo>
                      <a:lnTo>
                        <a:pt x="440" y="81"/>
                      </a:lnTo>
                      <a:lnTo>
                        <a:pt x="383" y="0"/>
                      </a:lnTo>
                      <a:lnTo>
                        <a:pt x="106" y="0"/>
                      </a:lnTo>
                      <a:lnTo>
                        <a:pt x="221" y="24"/>
                      </a:lnTo>
                      <a:lnTo>
                        <a:pt x="0" y="1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l" fontAlgn="auto">
                    <a:lnSpc>
                      <a:spcPct val="100000"/>
                    </a:lnSpc>
                    <a:spcBef>
                      <a:spcPts val="0"/>
                    </a:spcBef>
                    <a:spcAft>
                      <a:spcPts val="0"/>
                    </a:spcAft>
                    <a:buClrTx/>
                    <a:buSzTx/>
                    <a:buFontTx/>
                    <a:buNone/>
                  </a:pPr>
                  <a:endParaRPr kumimoji="0" lang="zh-CN" altLang="en-US" sz="1800">
                    <a:solidFill>
                      <a:prstClr val="black"/>
                    </a:solidFill>
                    <a:latin typeface="Candara"/>
                    <a:ea typeface="华文楷体" panose="02010600040101010101" pitchFamily="2" charset="-122"/>
                  </a:endParaRPr>
                </a:p>
              </p:txBody>
            </p:sp>
            <p:sp>
              <p:nvSpPr>
                <p:cNvPr id="209" name="Freeform 101"/>
                <p:cNvSpPr>
                  <a:spLocks/>
                </p:cNvSpPr>
                <p:nvPr/>
              </p:nvSpPr>
              <p:spPr bwMode="auto">
                <a:xfrm>
                  <a:off x="4054" y="1475"/>
                  <a:ext cx="147" cy="49"/>
                </a:xfrm>
                <a:custGeom>
                  <a:avLst/>
                  <a:gdLst>
                    <a:gd name="T0" fmla="*/ 0 w 440"/>
                    <a:gd name="T1" fmla="*/ 13 h 145"/>
                    <a:gd name="T2" fmla="*/ 11 w 440"/>
                    <a:gd name="T3" fmla="*/ 17 h 145"/>
                    <a:gd name="T4" fmla="*/ 37 w 440"/>
                    <a:gd name="T5" fmla="*/ 5 h 145"/>
                    <a:gd name="T6" fmla="*/ 49 w 440"/>
                    <a:gd name="T7" fmla="*/ 9 h 145"/>
                    <a:gd name="T8" fmla="*/ 43 w 440"/>
                    <a:gd name="T9" fmla="*/ 0 h 145"/>
                    <a:gd name="T10" fmla="*/ 12 w 440"/>
                    <a:gd name="T11" fmla="*/ 0 h 145"/>
                    <a:gd name="T12" fmla="*/ 25 w 440"/>
                    <a:gd name="T13" fmla="*/ 3 h 145"/>
                    <a:gd name="T14" fmla="*/ 0 w 440"/>
                    <a:gd name="T15" fmla="*/ 13 h 145"/>
                    <a:gd name="T16" fmla="*/ 0 60000 65536"/>
                    <a:gd name="T17" fmla="*/ 0 60000 65536"/>
                    <a:gd name="T18" fmla="*/ 0 60000 65536"/>
                    <a:gd name="T19" fmla="*/ 0 60000 65536"/>
                    <a:gd name="T20" fmla="*/ 0 60000 65536"/>
                    <a:gd name="T21" fmla="*/ 0 60000 65536"/>
                    <a:gd name="T22" fmla="*/ 0 60000 65536"/>
                    <a:gd name="T23" fmla="*/ 0 60000 65536"/>
                    <a:gd name="T24" fmla="*/ 0 w 440"/>
                    <a:gd name="T25" fmla="*/ 0 h 145"/>
                    <a:gd name="T26" fmla="*/ 440 w 440"/>
                    <a:gd name="T27" fmla="*/ 145 h 14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40" h="145">
                      <a:moveTo>
                        <a:pt x="0" y="113"/>
                      </a:moveTo>
                      <a:lnTo>
                        <a:pt x="98" y="145"/>
                      </a:lnTo>
                      <a:lnTo>
                        <a:pt x="334" y="48"/>
                      </a:lnTo>
                      <a:lnTo>
                        <a:pt x="440" y="81"/>
                      </a:lnTo>
                      <a:lnTo>
                        <a:pt x="383" y="0"/>
                      </a:lnTo>
                      <a:lnTo>
                        <a:pt x="106" y="0"/>
                      </a:lnTo>
                      <a:lnTo>
                        <a:pt x="221" y="24"/>
                      </a:lnTo>
                      <a:lnTo>
                        <a:pt x="0" y="1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l" fontAlgn="auto">
                    <a:lnSpc>
                      <a:spcPct val="100000"/>
                    </a:lnSpc>
                    <a:spcBef>
                      <a:spcPts val="0"/>
                    </a:spcBef>
                    <a:spcAft>
                      <a:spcPts val="0"/>
                    </a:spcAft>
                    <a:buClrTx/>
                    <a:buSzTx/>
                    <a:buFontTx/>
                    <a:buNone/>
                  </a:pPr>
                  <a:endParaRPr kumimoji="0" lang="zh-CN" altLang="en-US" sz="1800">
                    <a:solidFill>
                      <a:prstClr val="black"/>
                    </a:solidFill>
                    <a:latin typeface="Candara"/>
                    <a:ea typeface="华文楷体" panose="02010600040101010101" pitchFamily="2" charset="-122"/>
                  </a:endParaRPr>
                </a:p>
              </p:txBody>
            </p:sp>
            <p:sp>
              <p:nvSpPr>
                <p:cNvPr id="210" name="Freeform 102"/>
                <p:cNvSpPr>
                  <a:spLocks/>
                </p:cNvSpPr>
                <p:nvPr/>
              </p:nvSpPr>
              <p:spPr bwMode="auto">
                <a:xfrm>
                  <a:off x="3894" y="1532"/>
                  <a:ext cx="147" cy="51"/>
                </a:xfrm>
                <a:custGeom>
                  <a:avLst/>
                  <a:gdLst>
                    <a:gd name="T0" fmla="*/ 49 w 440"/>
                    <a:gd name="T1" fmla="*/ 4 h 154"/>
                    <a:gd name="T2" fmla="*/ 38 w 440"/>
                    <a:gd name="T3" fmla="*/ 0 h 154"/>
                    <a:gd name="T4" fmla="*/ 13 w 440"/>
                    <a:gd name="T5" fmla="*/ 11 h 154"/>
                    <a:gd name="T6" fmla="*/ 0 w 440"/>
                    <a:gd name="T7" fmla="*/ 7 h 154"/>
                    <a:gd name="T8" fmla="*/ 6 w 440"/>
                    <a:gd name="T9" fmla="*/ 17 h 154"/>
                    <a:gd name="T10" fmla="*/ 38 w 440"/>
                    <a:gd name="T11" fmla="*/ 17 h 154"/>
                    <a:gd name="T12" fmla="*/ 24 w 440"/>
                    <a:gd name="T13" fmla="*/ 13 h 154"/>
                    <a:gd name="T14" fmla="*/ 49 w 440"/>
                    <a:gd name="T15" fmla="*/ 4 h 154"/>
                    <a:gd name="T16" fmla="*/ 0 60000 65536"/>
                    <a:gd name="T17" fmla="*/ 0 60000 65536"/>
                    <a:gd name="T18" fmla="*/ 0 60000 65536"/>
                    <a:gd name="T19" fmla="*/ 0 60000 65536"/>
                    <a:gd name="T20" fmla="*/ 0 60000 65536"/>
                    <a:gd name="T21" fmla="*/ 0 60000 65536"/>
                    <a:gd name="T22" fmla="*/ 0 60000 65536"/>
                    <a:gd name="T23" fmla="*/ 0 60000 65536"/>
                    <a:gd name="T24" fmla="*/ 0 w 440"/>
                    <a:gd name="T25" fmla="*/ 0 h 154"/>
                    <a:gd name="T26" fmla="*/ 440 w 440"/>
                    <a:gd name="T27" fmla="*/ 154 h 15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40" h="154">
                      <a:moveTo>
                        <a:pt x="440" y="32"/>
                      </a:moveTo>
                      <a:lnTo>
                        <a:pt x="342" y="0"/>
                      </a:lnTo>
                      <a:lnTo>
                        <a:pt x="114" y="97"/>
                      </a:lnTo>
                      <a:lnTo>
                        <a:pt x="0" y="65"/>
                      </a:lnTo>
                      <a:lnTo>
                        <a:pt x="57" y="154"/>
                      </a:lnTo>
                      <a:lnTo>
                        <a:pt x="342" y="154"/>
                      </a:lnTo>
                      <a:lnTo>
                        <a:pt x="219" y="121"/>
                      </a:lnTo>
                      <a:lnTo>
                        <a:pt x="440" y="3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l" fontAlgn="auto">
                    <a:lnSpc>
                      <a:spcPct val="100000"/>
                    </a:lnSpc>
                    <a:spcBef>
                      <a:spcPts val="0"/>
                    </a:spcBef>
                    <a:spcAft>
                      <a:spcPts val="0"/>
                    </a:spcAft>
                    <a:buClrTx/>
                    <a:buSzTx/>
                    <a:buFontTx/>
                    <a:buNone/>
                  </a:pPr>
                  <a:endParaRPr kumimoji="0" lang="zh-CN" altLang="en-US" sz="1800">
                    <a:solidFill>
                      <a:prstClr val="black"/>
                    </a:solidFill>
                    <a:latin typeface="Candara"/>
                    <a:ea typeface="华文楷体" panose="02010600040101010101" pitchFamily="2" charset="-122"/>
                  </a:endParaRPr>
                </a:p>
              </p:txBody>
            </p:sp>
            <p:sp>
              <p:nvSpPr>
                <p:cNvPr id="211" name="Freeform 103"/>
                <p:cNvSpPr>
                  <a:spLocks/>
                </p:cNvSpPr>
                <p:nvPr/>
              </p:nvSpPr>
              <p:spPr bwMode="auto">
                <a:xfrm>
                  <a:off x="3894" y="1532"/>
                  <a:ext cx="147" cy="51"/>
                </a:xfrm>
                <a:custGeom>
                  <a:avLst/>
                  <a:gdLst>
                    <a:gd name="T0" fmla="*/ 49 w 440"/>
                    <a:gd name="T1" fmla="*/ 4 h 154"/>
                    <a:gd name="T2" fmla="*/ 38 w 440"/>
                    <a:gd name="T3" fmla="*/ 0 h 154"/>
                    <a:gd name="T4" fmla="*/ 13 w 440"/>
                    <a:gd name="T5" fmla="*/ 11 h 154"/>
                    <a:gd name="T6" fmla="*/ 0 w 440"/>
                    <a:gd name="T7" fmla="*/ 7 h 154"/>
                    <a:gd name="T8" fmla="*/ 6 w 440"/>
                    <a:gd name="T9" fmla="*/ 17 h 154"/>
                    <a:gd name="T10" fmla="*/ 38 w 440"/>
                    <a:gd name="T11" fmla="*/ 17 h 154"/>
                    <a:gd name="T12" fmla="*/ 24 w 440"/>
                    <a:gd name="T13" fmla="*/ 13 h 154"/>
                    <a:gd name="T14" fmla="*/ 49 w 440"/>
                    <a:gd name="T15" fmla="*/ 4 h 154"/>
                    <a:gd name="T16" fmla="*/ 0 60000 65536"/>
                    <a:gd name="T17" fmla="*/ 0 60000 65536"/>
                    <a:gd name="T18" fmla="*/ 0 60000 65536"/>
                    <a:gd name="T19" fmla="*/ 0 60000 65536"/>
                    <a:gd name="T20" fmla="*/ 0 60000 65536"/>
                    <a:gd name="T21" fmla="*/ 0 60000 65536"/>
                    <a:gd name="T22" fmla="*/ 0 60000 65536"/>
                    <a:gd name="T23" fmla="*/ 0 60000 65536"/>
                    <a:gd name="T24" fmla="*/ 0 w 440"/>
                    <a:gd name="T25" fmla="*/ 0 h 154"/>
                    <a:gd name="T26" fmla="*/ 440 w 440"/>
                    <a:gd name="T27" fmla="*/ 154 h 15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40" h="154">
                      <a:moveTo>
                        <a:pt x="440" y="32"/>
                      </a:moveTo>
                      <a:lnTo>
                        <a:pt x="342" y="0"/>
                      </a:lnTo>
                      <a:lnTo>
                        <a:pt x="114" y="97"/>
                      </a:lnTo>
                      <a:lnTo>
                        <a:pt x="0" y="65"/>
                      </a:lnTo>
                      <a:lnTo>
                        <a:pt x="57" y="154"/>
                      </a:lnTo>
                      <a:lnTo>
                        <a:pt x="342" y="154"/>
                      </a:lnTo>
                      <a:lnTo>
                        <a:pt x="219" y="121"/>
                      </a:lnTo>
                      <a:lnTo>
                        <a:pt x="440" y="3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l" fontAlgn="auto">
                    <a:lnSpc>
                      <a:spcPct val="100000"/>
                    </a:lnSpc>
                    <a:spcBef>
                      <a:spcPts val="0"/>
                    </a:spcBef>
                    <a:spcAft>
                      <a:spcPts val="0"/>
                    </a:spcAft>
                    <a:buClrTx/>
                    <a:buSzTx/>
                    <a:buFontTx/>
                    <a:buNone/>
                  </a:pPr>
                  <a:endParaRPr kumimoji="0" lang="zh-CN" altLang="en-US" sz="1800">
                    <a:solidFill>
                      <a:prstClr val="black"/>
                    </a:solidFill>
                    <a:latin typeface="Candara"/>
                    <a:ea typeface="华文楷体" panose="02010600040101010101" pitchFamily="2" charset="-122"/>
                  </a:endParaRPr>
                </a:p>
              </p:txBody>
            </p:sp>
            <p:sp>
              <p:nvSpPr>
                <p:cNvPr id="212" name="Freeform 104"/>
                <p:cNvSpPr>
                  <a:spLocks/>
                </p:cNvSpPr>
                <p:nvPr/>
              </p:nvSpPr>
              <p:spPr bwMode="auto">
                <a:xfrm>
                  <a:off x="3902" y="1473"/>
                  <a:ext cx="147" cy="48"/>
                </a:xfrm>
                <a:custGeom>
                  <a:avLst/>
                  <a:gdLst>
                    <a:gd name="T0" fmla="*/ 0 w 441"/>
                    <a:gd name="T1" fmla="*/ 4 h 144"/>
                    <a:gd name="T2" fmla="*/ 11 w 441"/>
                    <a:gd name="T3" fmla="*/ 0 h 144"/>
                    <a:gd name="T4" fmla="*/ 37 w 441"/>
                    <a:gd name="T5" fmla="*/ 10 h 144"/>
                    <a:gd name="T6" fmla="*/ 49 w 441"/>
                    <a:gd name="T7" fmla="*/ 7 h 144"/>
                    <a:gd name="T8" fmla="*/ 43 w 441"/>
                    <a:gd name="T9" fmla="*/ 16 h 144"/>
                    <a:gd name="T10" fmla="*/ 12 w 441"/>
                    <a:gd name="T11" fmla="*/ 16 h 144"/>
                    <a:gd name="T12" fmla="*/ 24 w 441"/>
                    <a:gd name="T13" fmla="*/ 13 h 144"/>
                    <a:gd name="T14" fmla="*/ 0 w 441"/>
                    <a:gd name="T15" fmla="*/ 4 h 144"/>
                    <a:gd name="T16" fmla="*/ 0 60000 65536"/>
                    <a:gd name="T17" fmla="*/ 0 60000 65536"/>
                    <a:gd name="T18" fmla="*/ 0 60000 65536"/>
                    <a:gd name="T19" fmla="*/ 0 60000 65536"/>
                    <a:gd name="T20" fmla="*/ 0 60000 65536"/>
                    <a:gd name="T21" fmla="*/ 0 60000 65536"/>
                    <a:gd name="T22" fmla="*/ 0 60000 65536"/>
                    <a:gd name="T23" fmla="*/ 0 60000 65536"/>
                    <a:gd name="T24" fmla="*/ 0 w 441"/>
                    <a:gd name="T25" fmla="*/ 0 h 144"/>
                    <a:gd name="T26" fmla="*/ 441 w 441"/>
                    <a:gd name="T27" fmla="*/ 144 h 1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41" h="144">
                      <a:moveTo>
                        <a:pt x="0" y="32"/>
                      </a:moveTo>
                      <a:lnTo>
                        <a:pt x="97" y="0"/>
                      </a:lnTo>
                      <a:lnTo>
                        <a:pt x="334" y="89"/>
                      </a:lnTo>
                      <a:lnTo>
                        <a:pt x="441" y="64"/>
                      </a:lnTo>
                      <a:lnTo>
                        <a:pt x="383" y="144"/>
                      </a:lnTo>
                      <a:lnTo>
                        <a:pt x="105" y="144"/>
                      </a:lnTo>
                      <a:lnTo>
                        <a:pt x="220" y="121"/>
                      </a:lnTo>
                      <a:lnTo>
                        <a:pt x="0" y="3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l" fontAlgn="auto">
                    <a:lnSpc>
                      <a:spcPct val="100000"/>
                    </a:lnSpc>
                    <a:spcBef>
                      <a:spcPts val="0"/>
                    </a:spcBef>
                    <a:spcAft>
                      <a:spcPts val="0"/>
                    </a:spcAft>
                    <a:buClrTx/>
                    <a:buSzTx/>
                    <a:buFontTx/>
                    <a:buNone/>
                  </a:pPr>
                  <a:endParaRPr kumimoji="0" lang="zh-CN" altLang="en-US" sz="1800">
                    <a:solidFill>
                      <a:prstClr val="black"/>
                    </a:solidFill>
                    <a:latin typeface="Candara"/>
                    <a:ea typeface="华文楷体" panose="02010600040101010101" pitchFamily="2" charset="-122"/>
                  </a:endParaRPr>
                </a:p>
              </p:txBody>
            </p:sp>
            <p:sp>
              <p:nvSpPr>
                <p:cNvPr id="213" name="Freeform 105"/>
                <p:cNvSpPr>
                  <a:spLocks/>
                </p:cNvSpPr>
                <p:nvPr/>
              </p:nvSpPr>
              <p:spPr bwMode="auto">
                <a:xfrm>
                  <a:off x="3902" y="1473"/>
                  <a:ext cx="147" cy="48"/>
                </a:xfrm>
                <a:custGeom>
                  <a:avLst/>
                  <a:gdLst>
                    <a:gd name="T0" fmla="*/ 0 w 441"/>
                    <a:gd name="T1" fmla="*/ 4 h 144"/>
                    <a:gd name="T2" fmla="*/ 11 w 441"/>
                    <a:gd name="T3" fmla="*/ 0 h 144"/>
                    <a:gd name="T4" fmla="*/ 37 w 441"/>
                    <a:gd name="T5" fmla="*/ 10 h 144"/>
                    <a:gd name="T6" fmla="*/ 49 w 441"/>
                    <a:gd name="T7" fmla="*/ 7 h 144"/>
                    <a:gd name="T8" fmla="*/ 43 w 441"/>
                    <a:gd name="T9" fmla="*/ 16 h 144"/>
                    <a:gd name="T10" fmla="*/ 12 w 441"/>
                    <a:gd name="T11" fmla="*/ 16 h 144"/>
                    <a:gd name="T12" fmla="*/ 24 w 441"/>
                    <a:gd name="T13" fmla="*/ 13 h 144"/>
                    <a:gd name="T14" fmla="*/ 0 w 441"/>
                    <a:gd name="T15" fmla="*/ 4 h 144"/>
                    <a:gd name="T16" fmla="*/ 0 60000 65536"/>
                    <a:gd name="T17" fmla="*/ 0 60000 65536"/>
                    <a:gd name="T18" fmla="*/ 0 60000 65536"/>
                    <a:gd name="T19" fmla="*/ 0 60000 65536"/>
                    <a:gd name="T20" fmla="*/ 0 60000 65536"/>
                    <a:gd name="T21" fmla="*/ 0 60000 65536"/>
                    <a:gd name="T22" fmla="*/ 0 60000 65536"/>
                    <a:gd name="T23" fmla="*/ 0 60000 65536"/>
                    <a:gd name="T24" fmla="*/ 0 w 441"/>
                    <a:gd name="T25" fmla="*/ 0 h 144"/>
                    <a:gd name="T26" fmla="*/ 441 w 441"/>
                    <a:gd name="T27" fmla="*/ 144 h 1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41" h="144">
                      <a:moveTo>
                        <a:pt x="0" y="32"/>
                      </a:moveTo>
                      <a:lnTo>
                        <a:pt x="97" y="0"/>
                      </a:lnTo>
                      <a:lnTo>
                        <a:pt x="334" y="89"/>
                      </a:lnTo>
                      <a:lnTo>
                        <a:pt x="441" y="64"/>
                      </a:lnTo>
                      <a:lnTo>
                        <a:pt x="383" y="144"/>
                      </a:lnTo>
                      <a:lnTo>
                        <a:pt x="105" y="144"/>
                      </a:lnTo>
                      <a:lnTo>
                        <a:pt x="220" y="121"/>
                      </a:lnTo>
                      <a:lnTo>
                        <a:pt x="0" y="3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l" fontAlgn="auto">
                    <a:lnSpc>
                      <a:spcPct val="100000"/>
                    </a:lnSpc>
                    <a:spcBef>
                      <a:spcPts val="0"/>
                    </a:spcBef>
                    <a:spcAft>
                      <a:spcPts val="0"/>
                    </a:spcAft>
                    <a:buClrTx/>
                    <a:buSzTx/>
                    <a:buFontTx/>
                    <a:buNone/>
                  </a:pPr>
                  <a:endParaRPr kumimoji="0" lang="zh-CN" altLang="en-US" sz="1800">
                    <a:solidFill>
                      <a:prstClr val="black"/>
                    </a:solidFill>
                    <a:latin typeface="Candara"/>
                    <a:ea typeface="华文楷体" panose="02010600040101010101" pitchFamily="2" charset="-122"/>
                  </a:endParaRPr>
                </a:p>
              </p:txBody>
            </p:sp>
            <p:sp>
              <p:nvSpPr>
                <p:cNvPr id="214" name="Freeform 106"/>
                <p:cNvSpPr>
                  <a:spLocks/>
                </p:cNvSpPr>
                <p:nvPr/>
              </p:nvSpPr>
              <p:spPr bwMode="auto">
                <a:xfrm>
                  <a:off x="4049" y="1537"/>
                  <a:ext cx="147" cy="49"/>
                </a:xfrm>
                <a:custGeom>
                  <a:avLst/>
                  <a:gdLst>
                    <a:gd name="T0" fmla="*/ 49 w 440"/>
                    <a:gd name="T1" fmla="*/ 13 h 146"/>
                    <a:gd name="T2" fmla="*/ 38 w 440"/>
                    <a:gd name="T3" fmla="*/ 16 h 146"/>
                    <a:gd name="T4" fmla="*/ 13 w 440"/>
                    <a:gd name="T5" fmla="*/ 5 h 146"/>
                    <a:gd name="T6" fmla="*/ 0 w 440"/>
                    <a:gd name="T7" fmla="*/ 9 h 146"/>
                    <a:gd name="T8" fmla="*/ 6 w 440"/>
                    <a:gd name="T9" fmla="*/ 0 h 146"/>
                    <a:gd name="T10" fmla="*/ 38 w 440"/>
                    <a:gd name="T11" fmla="*/ 0 h 146"/>
                    <a:gd name="T12" fmla="*/ 25 w 440"/>
                    <a:gd name="T13" fmla="*/ 3 h 146"/>
                    <a:gd name="T14" fmla="*/ 49 w 440"/>
                    <a:gd name="T15" fmla="*/ 13 h 146"/>
                    <a:gd name="T16" fmla="*/ 0 60000 65536"/>
                    <a:gd name="T17" fmla="*/ 0 60000 65536"/>
                    <a:gd name="T18" fmla="*/ 0 60000 65536"/>
                    <a:gd name="T19" fmla="*/ 0 60000 65536"/>
                    <a:gd name="T20" fmla="*/ 0 60000 65536"/>
                    <a:gd name="T21" fmla="*/ 0 60000 65536"/>
                    <a:gd name="T22" fmla="*/ 0 60000 65536"/>
                    <a:gd name="T23" fmla="*/ 0 60000 65536"/>
                    <a:gd name="T24" fmla="*/ 0 w 440"/>
                    <a:gd name="T25" fmla="*/ 0 h 146"/>
                    <a:gd name="T26" fmla="*/ 440 w 440"/>
                    <a:gd name="T27" fmla="*/ 146 h 14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40" h="146">
                      <a:moveTo>
                        <a:pt x="440" y="113"/>
                      </a:moveTo>
                      <a:lnTo>
                        <a:pt x="342" y="146"/>
                      </a:lnTo>
                      <a:lnTo>
                        <a:pt x="114" y="49"/>
                      </a:lnTo>
                      <a:lnTo>
                        <a:pt x="0" y="81"/>
                      </a:lnTo>
                      <a:lnTo>
                        <a:pt x="57" y="0"/>
                      </a:lnTo>
                      <a:lnTo>
                        <a:pt x="342" y="0"/>
                      </a:lnTo>
                      <a:lnTo>
                        <a:pt x="220" y="24"/>
                      </a:lnTo>
                      <a:lnTo>
                        <a:pt x="440" y="1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l" fontAlgn="auto">
                    <a:lnSpc>
                      <a:spcPct val="100000"/>
                    </a:lnSpc>
                    <a:spcBef>
                      <a:spcPts val="0"/>
                    </a:spcBef>
                    <a:spcAft>
                      <a:spcPts val="0"/>
                    </a:spcAft>
                    <a:buClrTx/>
                    <a:buSzTx/>
                    <a:buFontTx/>
                    <a:buNone/>
                  </a:pPr>
                  <a:endParaRPr kumimoji="0" lang="zh-CN" altLang="en-US" sz="1800">
                    <a:solidFill>
                      <a:prstClr val="black"/>
                    </a:solidFill>
                    <a:latin typeface="Candara"/>
                    <a:ea typeface="华文楷体" panose="02010600040101010101" pitchFamily="2" charset="-122"/>
                  </a:endParaRPr>
                </a:p>
              </p:txBody>
            </p:sp>
            <p:sp>
              <p:nvSpPr>
                <p:cNvPr id="215" name="Freeform 107"/>
                <p:cNvSpPr>
                  <a:spLocks/>
                </p:cNvSpPr>
                <p:nvPr/>
              </p:nvSpPr>
              <p:spPr bwMode="auto">
                <a:xfrm>
                  <a:off x="4049" y="1537"/>
                  <a:ext cx="147" cy="49"/>
                </a:xfrm>
                <a:custGeom>
                  <a:avLst/>
                  <a:gdLst>
                    <a:gd name="T0" fmla="*/ 49 w 440"/>
                    <a:gd name="T1" fmla="*/ 13 h 146"/>
                    <a:gd name="T2" fmla="*/ 38 w 440"/>
                    <a:gd name="T3" fmla="*/ 16 h 146"/>
                    <a:gd name="T4" fmla="*/ 13 w 440"/>
                    <a:gd name="T5" fmla="*/ 5 h 146"/>
                    <a:gd name="T6" fmla="*/ 0 w 440"/>
                    <a:gd name="T7" fmla="*/ 9 h 146"/>
                    <a:gd name="T8" fmla="*/ 6 w 440"/>
                    <a:gd name="T9" fmla="*/ 0 h 146"/>
                    <a:gd name="T10" fmla="*/ 38 w 440"/>
                    <a:gd name="T11" fmla="*/ 0 h 146"/>
                    <a:gd name="T12" fmla="*/ 25 w 440"/>
                    <a:gd name="T13" fmla="*/ 3 h 146"/>
                    <a:gd name="T14" fmla="*/ 49 w 440"/>
                    <a:gd name="T15" fmla="*/ 13 h 146"/>
                    <a:gd name="T16" fmla="*/ 0 60000 65536"/>
                    <a:gd name="T17" fmla="*/ 0 60000 65536"/>
                    <a:gd name="T18" fmla="*/ 0 60000 65536"/>
                    <a:gd name="T19" fmla="*/ 0 60000 65536"/>
                    <a:gd name="T20" fmla="*/ 0 60000 65536"/>
                    <a:gd name="T21" fmla="*/ 0 60000 65536"/>
                    <a:gd name="T22" fmla="*/ 0 60000 65536"/>
                    <a:gd name="T23" fmla="*/ 0 60000 65536"/>
                    <a:gd name="T24" fmla="*/ 0 w 440"/>
                    <a:gd name="T25" fmla="*/ 0 h 146"/>
                    <a:gd name="T26" fmla="*/ 440 w 440"/>
                    <a:gd name="T27" fmla="*/ 146 h 14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40" h="146">
                      <a:moveTo>
                        <a:pt x="440" y="113"/>
                      </a:moveTo>
                      <a:lnTo>
                        <a:pt x="342" y="146"/>
                      </a:lnTo>
                      <a:lnTo>
                        <a:pt x="114" y="49"/>
                      </a:lnTo>
                      <a:lnTo>
                        <a:pt x="0" y="81"/>
                      </a:lnTo>
                      <a:lnTo>
                        <a:pt x="57" y="0"/>
                      </a:lnTo>
                      <a:lnTo>
                        <a:pt x="342" y="0"/>
                      </a:lnTo>
                      <a:lnTo>
                        <a:pt x="220" y="24"/>
                      </a:lnTo>
                      <a:lnTo>
                        <a:pt x="440" y="1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l" fontAlgn="auto">
                    <a:lnSpc>
                      <a:spcPct val="100000"/>
                    </a:lnSpc>
                    <a:spcBef>
                      <a:spcPts val="0"/>
                    </a:spcBef>
                    <a:spcAft>
                      <a:spcPts val="0"/>
                    </a:spcAft>
                    <a:buClrTx/>
                    <a:buSzTx/>
                    <a:buFontTx/>
                    <a:buNone/>
                  </a:pPr>
                  <a:endParaRPr kumimoji="0" lang="zh-CN" altLang="en-US" sz="1800">
                    <a:solidFill>
                      <a:prstClr val="black"/>
                    </a:solidFill>
                    <a:latin typeface="Candara"/>
                    <a:ea typeface="华文楷体" panose="02010600040101010101" pitchFamily="2" charset="-122"/>
                  </a:endParaRPr>
                </a:p>
              </p:txBody>
            </p:sp>
          </p:grpSp>
        </p:grpSp>
        <p:sp>
          <p:nvSpPr>
            <p:cNvPr id="204" name="Line 108"/>
            <p:cNvSpPr>
              <a:spLocks noChangeShapeType="1"/>
            </p:cNvSpPr>
            <p:nvPr/>
          </p:nvSpPr>
          <p:spPr bwMode="auto">
            <a:xfrm>
              <a:off x="3823" y="1526"/>
              <a:ext cx="1" cy="107"/>
            </a:xfrm>
            <a:prstGeom prst="line">
              <a:avLst/>
            </a:prstGeom>
            <a:noFill/>
            <a:ln w="4763">
              <a:solidFill>
                <a:srgbClr val="AAE6FF"/>
              </a:solidFill>
              <a:round/>
              <a:headEnd/>
              <a:tailEnd/>
            </a:ln>
            <a:extLst>
              <a:ext uri="{909E8E84-426E-40DD-AFC4-6F175D3DCCD1}">
                <a14:hiddenFill xmlns:a14="http://schemas.microsoft.com/office/drawing/2010/main">
                  <a:noFill/>
                </a14:hiddenFill>
              </a:ext>
            </a:extLst>
          </p:spPr>
          <p:txBody>
            <a:bodyPr/>
            <a:lstStyle/>
            <a:p>
              <a:pPr algn="l" fontAlgn="auto">
                <a:lnSpc>
                  <a:spcPct val="100000"/>
                </a:lnSpc>
                <a:spcBef>
                  <a:spcPts val="0"/>
                </a:spcBef>
                <a:spcAft>
                  <a:spcPts val="0"/>
                </a:spcAft>
                <a:buClrTx/>
                <a:buSzTx/>
                <a:buFontTx/>
                <a:buNone/>
              </a:pPr>
              <a:endParaRPr kumimoji="0" lang="zh-CN" altLang="en-US" sz="1800">
                <a:solidFill>
                  <a:prstClr val="black"/>
                </a:solidFill>
                <a:latin typeface="Candara"/>
                <a:ea typeface="华文楷体" panose="02010600040101010101" pitchFamily="2" charset="-122"/>
              </a:endParaRPr>
            </a:p>
          </p:txBody>
        </p:sp>
        <p:sp>
          <p:nvSpPr>
            <p:cNvPr id="205" name="Line 109"/>
            <p:cNvSpPr>
              <a:spLocks noChangeShapeType="1"/>
            </p:cNvSpPr>
            <p:nvPr/>
          </p:nvSpPr>
          <p:spPr bwMode="auto">
            <a:xfrm>
              <a:off x="4269" y="1526"/>
              <a:ext cx="1" cy="107"/>
            </a:xfrm>
            <a:prstGeom prst="line">
              <a:avLst/>
            </a:prstGeom>
            <a:noFill/>
            <a:ln w="4763">
              <a:solidFill>
                <a:srgbClr val="AAE6FF"/>
              </a:solidFill>
              <a:round/>
              <a:headEnd/>
              <a:tailEnd/>
            </a:ln>
            <a:extLst>
              <a:ext uri="{909E8E84-426E-40DD-AFC4-6F175D3DCCD1}">
                <a14:hiddenFill xmlns:a14="http://schemas.microsoft.com/office/drawing/2010/main">
                  <a:noFill/>
                </a14:hiddenFill>
              </a:ext>
            </a:extLst>
          </p:spPr>
          <p:txBody>
            <a:bodyPr/>
            <a:lstStyle/>
            <a:p>
              <a:pPr algn="l" fontAlgn="auto">
                <a:lnSpc>
                  <a:spcPct val="100000"/>
                </a:lnSpc>
                <a:spcBef>
                  <a:spcPts val="0"/>
                </a:spcBef>
                <a:spcAft>
                  <a:spcPts val="0"/>
                </a:spcAft>
                <a:buClrTx/>
                <a:buSzTx/>
                <a:buFontTx/>
                <a:buNone/>
              </a:pPr>
              <a:endParaRPr kumimoji="0" lang="zh-CN" altLang="en-US" sz="1800">
                <a:solidFill>
                  <a:prstClr val="black"/>
                </a:solidFill>
                <a:latin typeface="Candara"/>
                <a:ea typeface="华文楷体" panose="02010600040101010101" pitchFamily="2" charset="-122"/>
              </a:endParaRPr>
            </a:p>
          </p:txBody>
        </p:sp>
      </p:grpSp>
      <p:sp>
        <p:nvSpPr>
          <p:cNvPr id="224" name="Text Box 110"/>
          <p:cNvSpPr txBox="1">
            <a:spLocks noChangeArrowheads="1"/>
          </p:cNvSpPr>
          <p:nvPr/>
        </p:nvSpPr>
        <p:spPr bwMode="auto">
          <a:xfrm>
            <a:off x="768350" y="3780507"/>
            <a:ext cx="11398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l" fontAlgn="auto">
              <a:lnSpc>
                <a:spcPct val="100000"/>
              </a:lnSpc>
              <a:spcBef>
                <a:spcPts val="0"/>
              </a:spcBef>
              <a:spcAft>
                <a:spcPts val="0"/>
              </a:spcAft>
              <a:buClrTx/>
              <a:buSzTx/>
              <a:buFontTx/>
              <a:buNone/>
            </a:pPr>
            <a:r>
              <a:rPr kumimoji="0" lang="en-US" altLang="zh-CN" sz="1600" b="1">
                <a:solidFill>
                  <a:prstClr val="black"/>
                </a:solidFill>
                <a:latin typeface="微软雅黑" pitchFamily="34" charset="-122"/>
                <a:ea typeface="微软雅黑" pitchFamily="34" charset="-122"/>
              </a:rPr>
              <a:t>10.0.1.3</a:t>
            </a:r>
          </a:p>
        </p:txBody>
      </p:sp>
      <p:sp>
        <p:nvSpPr>
          <p:cNvPr id="225" name="Text Box 111"/>
          <p:cNvSpPr txBox="1">
            <a:spLocks noChangeArrowheads="1"/>
          </p:cNvSpPr>
          <p:nvPr/>
        </p:nvSpPr>
        <p:spPr bwMode="auto">
          <a:xfrm>
            <a:off x="7327900" y="3788444"/>
            <a:ext cx="10287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l" fontAlgn="auto">
              <a:lnSpc>
                <a:spcPct val="100000"/>
              </a:lnSpc>
              <a:spcBef>
                <a:spcPts val="0"/>
              </a:spcBef>
              <a:spcAft>
                <a:spcPts val="0"/>
              </a:spcAft>
              <a:buClrTx/>
              <a:buSzTx/>
              <a:buFontTx/>
              <a:buNone/>
            </a:pPr>
            <a:r>
              <a:rPr kumimoji="0" lang="en-US" altLang="zh-CN" sz="1600" b="1">
                <a:solidFill>
                  <a:prstClr val="black"/>
                </a:solidFill>
                <a:latin typeface="微软雅黑" pitchFamily="34" charset="-122"/>
                <a:ea typeface="微软雅黑" pitchFamily="34" charset="-122"/>
              </a:rPr>
              <a:t>10.0.2.3</a:t>
            </a:r>
          </a:p>
        </p:txBody>
      </p:sp>
      <p:sp>
        <p:nvSpPr>
          <p:cNvPr id="226" name="Text Box 112"/>
          <p:cNvSpPr txBox="1">
            <a:spLocks noChangeArrowheads="1"/>
          </p:cNvSpPr>
          <p:nvPr/>
        </p:nvSpPr>
        <p:spPr bwMode="auto">
          <a:xfrm>
            <a:off x="3849688" y="3664619"/>
            <a:ext cx="11017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fontAlgn="auto">
              <a:lnSpc>
                <a:spcPct val="100000"/>
              </a:lnSpc>
              <a:spcBef>
                <a:spcPts val="0"/>
              </a:spcBef>
              <a:spcAft>
                <a:spcPts val="0"/>
              </a:spcAft>
              <a:buClrTx/>
              <a:buSzTx/>
              <a:buFontTx/>
              <a:buNone/>
            </a:pPr>
            <a:r>
              <a:rPr kumimoji="0" lang="en-US" altLang="zh-CN" sz="1600" b="1">
                <a:solidFill>
                  <a:prstClr val="black"/>
                </a:solidFill>
                <a:latin typeface="微软雅黑" pitchFamily="34" charset="-122"/>
                <a:ea typeface="微软雅黑" pitchFamily="34" charset="-122"/>
              </a:rPr>
              <a:t>IKE </a:t>
            </a:r>
            <a:r>
              <a:rPr kumimoji="0" lang="zh-CN" altLang="en-US" sz="1600" b="1">
                <a:solidFill>
                  <a:prstClr val="black"/>
                </a:solidFill>
                <a:latin typeface="微软雅黑" pitchFamily="34" charset="-122"/>
                <a:ea typeface="微软雅黑" pitchFamily="34" charset="-122"/>
              </a:rPr>
              <a:t>阶段</a:t>
            </a:r>
            <a:r>
              <a:rPr kumimoji="0" lang="en-US" altLang="zh-CN" sz="1600" b="1">
                <a:solidFill>
                  <a:prstClr val="black"/>
                </a:solidFill>
                <a:latin typeface="微软雅黑" pitchFamily="34" charset="-122"/>
                <a:ea typeface="微软雅黑" pitchFamily="34" charset="-122"/>
              </a:rPr>
              <a:t>2</a:t>
            </a:r>
          </a:p>
        </p:txBody>
      </p:sp>
      <p:sp>
        <p:nvSpPr>
          <p:cNvPr id="227" name="Rectangle 113"/>
          <p:cNvSpPr>
            <a:spLocks noChangeArrowheads="1"/>
          </p:cNvSpPr>
          <p:nvPr/>
        </p:nvSpPr>
        <p:spPr bwMode="auto">
          <a:xfrm>
            <a:off x="1619250" y="4540919"/>
            <a:ext cx="2089150" cy="360363"/>
          </a:xfrm>
          <a:prstGeom prst="rect">
            <a:avLst/>
          </a:prstGeom>
          <a:solidFill>
            <a:srgbClr val="99CCFF">
              <a:alpha val="50195"/>
            </a:srgbClr>
          </a:solidFill>
          <a:ln>
            <a:noFill/>
          </a:ln>
          <a:extLst>
            <a:ext uri="{91240B29-F687-4F45-9708-019B960494DF}">
              <a14:hiddenLine xmlns:a14="http://schemas.microsoft.com/office/drawing/2010/main" w="6350" algn="ctr">
                <a:solidFill>
                  <a:srgbClr val="000000"/>
                </a:solidFill>
                <a:miter lim="800000"/>
                <a:headEnd/>
                <a:tailEnd/>
              </a14:hiddenLine>
            </a:ext>
          </a:extLst>
        </p:spPr>
        <p:txBody>
          <a:bodyPr wrap="none" tIns="0" rIns="0" bIns="0" anchor="ctr"/>
          <a:lstStyle/>
          <a:p>
            <a:pPr algn="l" fontAlgn="auto">
              <a:lnSpc>
                <a:spcPct val="100000"/>
              </a:lnSpc>
              <a:spcBef>
                <a:spcPts val="0"/>
              </a:spcBef>
              <a:spcAft>
                <a:spcPts val="0"/>
              </a:spcAft>
              <a:buClrTx/>
              <a:buSzTx/>
              <a:buFontTx/>
              <a:buNone/>
            </a:pPr>
            <a:endParaRPr kumimoji="0" lang="zh-CN" altLang="en-US" sz="1800">
              <a:solidFill>
                <a:prstClr val="black"/>
              </a:solidFill>
              <a:latin typeface="Candara"/>
              <a:ea typeface="华文楷体" panose="02010600040101010101" pitchFamily="2" charset="-122"/>
            </a:endParaRPr>
          </a:p>
        </p:txBody>
      </p:sp>
      <p:sp>
        <p:nvSpPr>
          <p:cNvPr id="228" name="Rectangle 114"/>
          <p:cNvSpPr>
            <a:spLocks noChangeArrowheads="1"/>
          </p:cNvSpPr>
          <p:nvPr/>
        </p:nvSpPr>
        <p:spPr bwMode="auto">
          <a:xfrm>
            <a:off x="5795963" y="4540919"/>
            <a:ext cx="2089150" cy="360363"/>
          </a:xfrm>
          <a:prstGeom prst="rect">
            <a:avLst/>
          </a:prstGeom>
          <a:solidFill>
            <a:srgbClr val="99CCFF">
              <a:alpha val="50195"/>
            </a:srgbClr>
          </a:solidFill>
          <a:ln>
            <a:noFill/>
          </a:ln>
          <a:extLst>
            <a:ext uri="{91240B29-F687-4F45-9708-019B960494DF}">
              <a14:hiddenLine xmlns:a14="http://schemas.microsoft.com/office/drawing/2010/main" w="6350" algn="ctr">
                <a:solidFill>
                  <a:srgbClr val="000000"/>
                </a:solidFill>
                <a:miter lim="800000"/>
                <a:headEnd/>
                <a:tailEnd/>
              </a14:hiddenLine>
            </a:ext>
          </a:extLst>
        </p:spPr>
        <p:txBody>
          <a:bodyPr wrap="none" tIns="0" rIns="0" bIns="0" anchor="ctr"/>
          <a:lstStyle/>
          <a:p>
            <a:pPr algn="l" fontAlgn="auto">
              <a:lnSpc>
                <a:spcPct val="100000"/>
              </a:lnSpc>
              <a:spcBef>
                <a:spcPts val="0"/>
              </a:spcBef>
              <a:spcAft>
                <a:spcPts val="0"/>
              </a:spcAft>
              <a:buClrTx/>
              <a:buSzTx/>
              <a:buFontTx/>
              <a:buNone/>
            </a:pPr>
            <a:endParaRPr kumimoji="0" lang="zh-CN" altLang="en-US" sz="1800">
              <a:solidFill>
                <a:prstClr val="black"/>
              </a:solidFill>
              <a:latin typeface="Candara"/>
              <a:ea typeface="华文楷体" panose="02010600040101010101" pitchFamily="2" charset="-122"/>
            </a:endParaRPr>
          </a:p>
        </p:txBody>
      </p:sp>
      <p:sp>
        <p:nvSpPr>
          <p:cNvPr id="229" name="Line 115"/>
          <p:cNvSpPr>
            <a:spLocks noChangeShapeType="1"/>
          </p:cNvSpPr>
          <p:nvPr/>
        </p:nvSpPr>
        <p:spPr bwMode="auto">
          <a:xfrm>
            <a:off x="3838575" y="4612357"/>
            <a:ext cx="1885950" cy="0"/>
          </a:xfrm>
          <a:prstGeom prst="line">
            <a:avLst/>
          </a:prstGeom>
          <a:noFill/>
          <a:ln w="25400">
            <a:solidFill>
              <a:sysClr val="windowText" lastClr="00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ndara"/>
              <a:ea typeface="华文楷体" panose="02010600040101010101" pitchFamily="2" charset="-122"/>
            </a:endParaRPr>
          </a:p>
        </p:txBody>
      </p:sp>
      <p:sp>
        <p:nvSpPr>
          <p:cNvPr id="230" name="Line 116"/>
          <p:cNvSpPr>
            <a:spLocks noChangeShapeType="1"/>
          </p:cNvSpPr>
          <p:nvPr/>
        </p:nvSpPr>
        <p:spPr bwMode="auto">
          <a:xfrm flipH="1">
            <a:off x="3822700" y="4785394"/>
            <a:ext cx="1901825" cy="0"/>
          </a:xfrm>
          <a:prstGeom prst="line">
            <a:avLst/>
          </a:prstGeom>
          <a:noFill/>
          <a:ln w="25400">
            <a:solidFill>
              <a:sysClr val="windowText" lastClr="00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ndara"/>
              <a:ea typeface="华文楷体" panose="02010600040101010101" pitchFamily="2" charset="-122"/>
            </a:endParaRPr>
          </a:p>
        </p:txBody>
      </p:sp>
    </p:spTree>
    <p:extLst>
      <p:ext uri="{BB962C8B-B14F-4D97-AF65-F5344CB8AC3E}">
        <p14:creationId xmlns:p14="http://schemas.microsoft.com/office/powerpoint/2010/main" val="312984937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a:xfrm>
            <a:off x="848544" y="260648"/>
            <a:ext cx="8229600" cy="648072"/>
          </a:xfrm>
        </p:spPr>
        <p:txBody>
          <a:bodyPr>
            <a:normAutofit fontScale="90000"/>
          </a:bodyPr>
          <a:lstStyle/>
          <a:p>
            <a:pPr eaLnBrk="1" hangingPunct="1"/>
            <a:r>
              <a:rPr lang="en-US" altLang="zh-CN" dirty="0">
                <a:latin typeface="微软雅黑" pitchFamily="34" charset="-122"/>
              </a:rPr>
              <a:t>IKEV1 </a:t>
            </a:r>
            <a:r>
              <a:rPr lang="zh-CN" altLang="en-US" dirty="0">
                <a:latin typeface="微软雅黑" pitchFamily="34" charset="-122"/>
              </a:rPr>
              <a:t>阶段</a:t>
            </a:r>
            <a:r>
              <a:rPr lang="en-US" altLang="zh-CN" dirty="0">
                <a:latin typeface="微软雅黑" pitchFamily="34" charset="-122"/>
              </a:rPr>
              <a:t>2</a:t>
            </a:r>
          </a:p>
        </p:txBody>
      </p:sp>
      <p:sp>
        <p:nvSpPr>
          <p:cNvPr id="7" name="Rectangle 3"/>
          <p:cNvSpPr txBox="1">
            <a:spLocks noChangeArrowheads="1"/>
          </p:cNvSpPr>
          <p:nvPr/>
        </p:nvSpPr>
        <p:spPr>
          <a:xfrm>
            <a:off x="704528" y="2492896"/>
            <a:ext cx="7848600" cy="3352800"/>
          </a:xfrm>
          <a:prstGeom prst="rect">
            <a:avLst/>
          </a:prstGeom>
        </p:spPr>
        <p:txBody>
          <a:bodyPr vert="horz" lIns="91440" tIns="45720" rIns="91440" bIns="45720" rtlCol="0">
            <a:normAutofit/>
          </a:bodyPr>
          <a:lstStyle>
            <a:lvl1pPr marL="274320" indent="-274320" algn="l" defTabSz="914400" rtl="0" eaLnBrk="1" latinLnBrk="0" hangingPunct="1">
              <a:spcBef>
                <a:spcPct val="20000"/>
              </a:spcBef>
              <a:buClr>
                <a:schemeClr val="accent1"/>
              </a:buClr>
              <a:buSzPct val="100000"/>
              <a:buFont typeface="Symbol" pitchFamily="18" charset="2"/>
              <a:buChar char=""/>
              <a:defRPr sz="2400" kern="1200">
                <a:solidFill>
                  <a:schemeClr val="tx2"/>
                </a:solidFill>
                <a:latin typeface="+mn-lt"/>
                <a:ea typeface="+mn-ea"/>
                <a:cs typeface="+mn-cs"/>
              </a:defRPr>
            </a:lvl1pPr>
            <a:lvl2pPr marL="576263" indent="-274320" algn="l" defTabSz="914400" rtl="0" eaLnBrk="1" latinLnBrk="0" hangingPunct="1">
              <a:spcBef>
                <a:spcPct val="20000"/>
              </a:spcBef>
              <a:buClr>
                <a:schemeClr val="accent1"/>
              </a:buClr>
              <a:buSzPct val="100000"/>
              <a:buFont typeface="Symbol" pitchFamily="18" charset="2"/>
              <a:buChar char=""/>
              <a:defRPr sz="2200" kern="1200">
                <a:solidFill>
                  <a:schemeClr val="tx2"/>
                </a:solidFill>
                <a:latin typeface="+mn-lt"/>
                <a:ea typeface="+mn-ea"/>
                <a:cs typeface="+mn-cs"/>
              </a:defRPr>
            </a:lvl2pPr>
            <a:lvl3pPr marL="855663" indent="-228600" algn="l" defTabSz="914400" rtl="0" eaLnBrk="1" latinLnBrk="0" hangingPunct="1">
              <a:spcBef>
                <a:spcPct val="20000"/>
              </a:spcBef>
              <a:buClr>
                <a:schemeClr val="accent1"/>
              </a:buClr>
              <a:buSzPct val="100000"/>
              <a:buFont typeface="Symbol" pitchFamily="18" charset="2"/>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SzPct val="100000"/>
              <a:buFont typeface="Symbol" pitchFamily="18" charset="2"/>
              <a:buChar char=""/>
              <a:defRPr sz="1800" kern="1200">
                <a:solidFill>
                  <a:schemeClr val="tx2"/>
                </a:solidFill>
                <a:latin typeface="+mn-lt"/>
                <a:ea typeface="+mn-ea"/>
                <a:cs typeface="+mn-cs"/>
              </a:defRPr>
            </a:lvl4pPr>
            <a:lvl5pPr marL="1463040" indent="-228600" algn="l" defTabSz="914400" rtl="0" eaLnBrk="1" latinLnBrk="0" hangingPunct="1">
              <a:spcBef>
                <a:spcPct val="20000"/>
              </a:spcBef>
              <a:buClr>
                <a:schemeClr val="accent1"/>
              </a:buClr>
              <a:buSzPct val="100000"/>
              <a:buFont typeface="Symbol" pitchFamily="18" charset="2"/>
              <a:buChar char=""/>
              <a:defRPr sz="1600" kern="1200">
                <a:solidFill>
                  <a:schemeClr val="tx2"/>
                </a:solidFill>
                <a:latin typeface="+mn-lt"/>
                <a:ea typeface="+mn-ea"/>
                <a:cs typeface="+mn-cs"/>
              </a:defRPr>
            </a:lvl5pPr>
            <a:lvl6pPr marL="178308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6pPr>
            <a:lvl7pPr marL="210312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7pPr>
            <a:lvl8pPr marL="242316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8pPr>
            <a:lvl9pPr marL="274320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9pPr>
          </a:lstStyle>
          <a:p>
            <a:pPr fontAlgn="auto">
              <a:lnSpc>
                <a:spcPct val="100000"/>
              </a:lnSpc>
              <a:spcAft>
                <a:spcPts val="0"/>
              </a:spcAft>
            </a:pPr>
            <a:r>
              <a:rPr kumimoji="0" lang="zh-CN" altLang="en-US" dirty="0">
                <a:latin typeface="微软雅黑" pitchFamily="34" charset="-122"/>
              </a:rPr>
              <a:t>双方协商</a:t>
            </a:r>
            <a:r>
              <a:rPr kumimoji="0" lang="en-US" altLang="zh-CN" dirty="0" err="1">
                <a:latin typeface="微软雅黑" pitchFamily="34" charset="-122"/>
              </a:rPr>
              <a:t>IPSec</a:t>
            </a:r>
            <a:r>
              <a:rPr kumimoji="0" lang="zh-CN" altLang="en-US" dirty="0">
                <a:latin typeface="微软雅黑" pitchFamily="34" charset="-122"/>
              </a:rPr>
              <a:t>安全参数，称为</a:t>
            </a:r>
            <a:r>
              <a:rPr kumimoji="0" lang="zh-CN" altLang="en-US" u="sng" dirty="0">
                <a:latin typeface="微软雅黑" pitchFamily="34" charset="-122"/>
              </a:rPr>
              <a:t>变换集</a:t>
            </a:r>
            <a:r>
              <a:rPr kumimoji="0" lang="en-US" altLang="zh-CN" dirty="0">
                <a:latin typeface="微软雅黑" pitchFamily="34" charset="-122"/>
              </a:rPr>
              <a:t>transform set</a:t>
            </a:r>
            <a:r>
              <a:rPr kumimoji="0" lang="zh-CN" altLang="en-US" dirty="0">
                <a:latin typeface="微软雅黑" pitchFamily="34" charset="-122"/>
              </a:rPr>
              <a:t>，包括：</a:t>
            </a:r>
          </a:p>
          <a:p>
            <a:pPr lvl="1" indent="0" fontAlgn="auto">
              <a:lnSpc>
                <a:spcPct val="100000"/>
              </a:lnSpc>
              <a:spcAft>
                <a:spcPts val="0"/>
              </a:spcAft>
              <a:buClr>
                <a:schemeClr val="tx1"/>
              </a:buClr>
              <a:buFontTx/>
              <a:buBlip>
                <a:blip r:embed="rId2"/>
              </a:buBlip>
            </a:pPr>
            <a:r>
              <a:rPr kumimoji="0" lang="zh-CN" altLang="en-US" b="1" dirty="0">
                <a:latin typeface="微软雅黑" pitchFamily="34" charset="-122"/>
              </a:rPr>
              <a:t>加密算法</a:t>
            </a:r>
          </a:p>
          <a:p>
            <a:pPr lvl="1" indent="0" fontAlgn="auto">
              <a:lnSpc>
                <a:spcPct val="100000"/>
              </a:lnSpc>
              <a:spcAft>
                <a:spcPts val="0"/>
              </a:spcAft>
              <a:buClr>
                <a:schemeClr val="tx1"/>
              </a:buClr>
              <a:buFontTx/>
              <a:buBlip>
                <a:blip r:embed="rId2"/>
              </a:buBlip>
            </a:pPr>
            <a:r>
              <a:rPr kumimoji="0" lang="en-US" altLang="zh-CN" b="1" dirty="0">
                <a:latin typeface="微软雅黑" pitchFamily="34" charset="-122"/>
              </a:rPr>
              <a:t>Hash</a:t>
            </a:r>
            <a:r>
              <a:rPr kumimoji="0" lang="zh-CN" altLang="en-US" b="1" dirty="0">
                <a:latin typeface="微软雅黑" pitchFamily="34" charset="-122"/>
              </a:rPr>
              <a:t>算法</a:t>
            </a:r>
          </a:p>
          <a:p>
            <a:pPr lvl="1" indent="0" fontAlgn="auto">
              <a:lnSpc>
                <a:spcPct val="100000"/>
              </a:lnSpc>
              <a:spcAft>
                <a:spcPts val="0"/>
              </a:spcAft>
              <a:buClr>
                <a:schemeClr val="tx1"/>
              </a:buClr>
              <a:buFontTx/>
              <a:buBlip>
                <a:blip r:embed="rId2"/>
              </a:buBlip>
            </a:pPr>
            <a:r>
              <a:rPr kumimoji="0" lang="zh-CN" altLang="en-US" b="1" dirty="0">
                <a:latin typeface="微软雅黑" pitchFamily="34" charset="-122"/>
              </a:rPr>
              <a:t>安全协议</a:t>
            </a:r>
          </a:p>
          <a:p>
            <a:pPr lvl="1" indent="0" fontAlgn="auto">
              <a:lnSpc>
                <a:spcPct val="100000"/>
              </a:lnSpc>
              <a:spcAft>
                <a:spcPts val="0"/>
              </a:spcAft>
              <a:buClr>
                <a:schemeClr val="tx1"/>
              </a:buClr>
              <a:buFontTx/>
              <a:buBlip>
                <a:blip r:embed="rId2"/>
              </a:buBlip>
            </a:pPr>
            <a:r>
              <a:rPr kumimoji="0" lang="zh-CN" altLang="en-US" b="1" dirty="0">
                <a:latin typeface="微软雅黑" pitchFamily="34" charset="-122"/>
              </a:rPr>
              <a:t>封装模式</a:t>
            </a:r>
          </a:p>
          <a:p>
            <a:pPr lvl="1" indent="0" fontAlgn="auto">
              <a:lnSpc>
                <a:spcPct val="100000"/>
              </a:lnSpc>
              <a:spcAft>
                <a:spcPts val="0"/>
              </a:spcAft>
              <a:buClr>
                <a:schemeClr val="tx1"/>
              </a:buClr>
              <a:buFontTx/>
              <a:buBlip>
                <a:blip r:embed="rId2"/>
              </a:buBlip>
            </a:pPr>
            <a:r>
              <a:rPr kumimoji="0" lang="zh-CN" altLang="en-US" b="1" dirty="0">
                <a:latin typeface="微软雅黑" pitchFamily="34" charset="-122"/>
              </a:rPr>
              <a:t>存活时间</a:t>
            </a:r>
          </a:p>
          <a:p>
            <a:pPr fontAlgn="auto">
              <a:lnSpc>
                <a:spcPct val="100000"/>
              </a:lnSpc>
              <a:spcAft>
                <a:spcPts val="0"/>
              </a:spcAft>
            </a:pPr>
            <a:endParaRPr kumimoji="0" lang="en-US" altLang="zh-CN" sz="1800" dirty="0">
              <a:latin typeface="微软雅黑" pitchFamily="34" charset="-122"/>
            </a:endParaRPr>
          </a:p>
        </p:txBody>
      </p:sp>
    </p:spTree>
    <p:extLst>
      <p:ext uri="{BB962C8B-B14F-4D97-AF65-F5344CB8AC3E}">
        <p14:creationId xmlns:p14="http://schemas.microsoft.com/office/powerpoint/2010/main" val="2965519936"/>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a:xfrm>
            <a:off x="838200" y="260648"/>
            <a:ext cx="8229600" cy="720080"/>
          </a:xfrm>
        </p:spPr>
        <p:txBody>
          <a:bodyPr>
            <a:normAutofit fontScale="90000"/>
          </a:bodyPr>
          <a:lstStyle/>
          <a:p>
            <a:pPr eaLnBrk="1" hangingPunct="1"/>
            <a:r>
              <a:rPr lang="en-US" altLang="zh-CN" dirty="0">
                <a:latin typeface="微软雅黑" pitchFamily="34" charset="-122"/>
              </a:rPr>
              <a:t>IKE</a:t>
            </a:r>
            <a:r>
              <a:rPr lang="zh-CN" altLang="en-US" dirty="0">
                <a:latin typeface="微软雅黑" pitchFamily="34" charset="-122"/>
              </a:rPr>
              <a:t>与</a:t>
            </a:r>
            <a:r>
              <a:rPr lang="en-US" altLang="zh-CN" dirty="0" err="1">
                <a:latin typeface="微软雅黑" pitchFamily="34" charset="-122"/>
              </a:rPr>
              <a:t>IPSec</a:t>
            </a:r>
            <a:r>
              <a:rPr lang="zh-CN" altLang="en-US" dirty="0">
                <a:latin typeface="微软雅黑" pitchFamily="34" charset="-122"/>
              </a:rPr>
              <a:t>安全参数的比较</a:t>
            </a:r>
          </a:p>
        </p:txBody>
      </p:sp>
      <p:sp>
        <p:nvSpPr>
          <p:cNvPr id="14" name="Oval 3"/>
          <p:cNvSpPr>
            <a:spLocks noChangeArrowheads="1"/>
          </p:cNvSpPr>
          <p:nvPr/>
        </p:nvSpPr>
        <p:spPr bwMode="auto">
          <a:xfrm>
            <a:off x="1784648" y="3500214"/>
            <a:ext cx="3671888" cy="2305050"/>
          </a:xfrm>
          <a:prstGeom prst="ellipse">
            <a:avLst/>
          </a:prstGeom>
          <a:noFill/>
          <a:ln w="6350" algn="ctr">
            <a:solidFill>
              <a:sysClr val="windowText" lastClr="000000"/>
            </a:solidFill>
            <a:round/>
            <a:headEnd/>
            <a:tailEnd/>
          </a:ln>
          <a:extLst>
            <a:ext uri="{909E8E84-426E-40DD-AFC4-6F175D3DCCD1}">
              <a14:hiddenFill xmlns:a14="http://schemas.microsoft.com/office/drawing/2010/main">
                <a:solidFill>
                  <a:srgbClr val="FFFFFF"/>
                </a:solidFill>
              </a14:hiddenFill>
            </a:ext>
          </a:extLst>
        </p:spPr>
        <p:txBody>
          <a:bodyPr wrap="none" tIns="0" rIns="0" bIns="0" anchor="ct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ndara"/>
              <a:ea typeface="华文楷体" panose="02010600040101010101" pitchFamily="2" charset="-122"/>
            </a:endParaRPr>
          </a:p>
        </p:txBody>
      </p:sp>
      <p:sp>
        <p:nvSpPr>
          <p:cNvPr id="15" name="Oval 4"/>
          <p:cNvSpPr>
            <a:spLocks noChangeArrowheads="1"/>
          </p:cNvSpPr>
          <p:nvPr/>
        </p:nvSpPr>
        <p:spPr bwMode="auto">
          <a:xfrm>
            <a:off x="3368973" y="3500214"/>
            <a:ext cx="3671888" cy="2305050"/>
          </a:xfrm>
          <a:prstGeom prst="ellipse">
            <a:avLst/>
          </a:prstGeom>
          <a:noFill/>
          <a:ln w="6350" algn="ctr">
            <a:solidFill>
              <a:sysClr val="windowText" lastClr="000000"/>
            </a:solidFill>
            <a:round/>
            <a:headEnd/>
            <a:tailEnd/>
          </a:ln>
          <a:extLst>
            <a:ext uri="{909E8E84-426E-40DD-AFC4-6F175D3DCCD1}">
              <a14:hiddenFill xmlns:a14="http://schemas.microsoft.com/office/drawing/2010/main">
                <a:solidFill>
                  <a:srgbClr val="FFFFFF"/>
                </a:solidFill>
              </a14:hiddenFill>
            </a:ext>
          </a:extLst>
        </p:spPr>
        <p:txBody>
          <a:bodyPr wrap="none" tIns="0" rIns="0" bIns="0" anchor="ct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ndara"/>
              <a:ea typeface="华文楷体" panose="02010600040101010101" pitchFamily="2" charset="-122"/>
            </a:endParaRPr>
          </a:p>
        </p:txBody>
      </p:sp>
      <p:sp>
        <p:nvSpPr>
          <p:cNvPr id="16" name="Text Box 5"/>
          <p:cNvSpPr txBox="1">
            <a:spLocks noChangeArrowheads="1"/>
          </p:cNvSpPr>
          <p:nvPr/>
        </p:nvSpPr>
        <p:spPr bwMode="auto">
          <a:xfrm>
            <a:off x="3729336" y="4005039"/>
            <a:ext cx="129698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tIns="0" rIns="0" bIns="0">
            <a:spAutoFit/>
          </a:bodyPr>
          <a:lstStyle>
            <a:lvl1pPr marL="457200" indent="-457200"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fontAlgn="auto">
              <a:lnSpc>
                <a:spcPct val="100000"/>
              </a:lnSpc>
              <a:spcBef>
                <a:spcPct val="50000"/>
              </a:spcBef>
              <a:spcAft>
                <a:spcPts val="0"/>
              </a:spcAft>
              <a:buClrTx/>
              <a:buSzTx/>
              <a:buFontTx/>
              <a:buNone/>
            </a:pPr>
            <a:r>
              <a:rPr lang="zh-CN" altLang="en-US" sz="2000">
                <a:solidFill>
                  <a:srgbClr val="4584D3"/>
                </a:solidFill>
                <a:latin typeface="微软雅黑" pitchFamily="34" charset="-122"/>
                <a:ea typeface="微软雅黑" pitchFamily="34" charset="-122"/>
              </a:rPr>
              <a:t>加密算法</a:t>
            </a:r>
          </a:p>
        </p:txBody>
      </p:sp>
      <p:sp>
        <p:nvSpPr>
          <p:cNvPr id="17" name="Text Box 6"/>
          <p:cNvSpPr txBox="1">
            <a:spLocks noChangeArrowheads="1"/>
          </p:cNvSpPr>
          <p:nvPr/>
        </p:nvSpPr>
        <p:spPr bwMode="auto">
          <a:xfrm>
            <a:off x="3729336" y="4436839"/>
            <a:ext cx="129698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tIns="0" rIns="0" bIns="0">
            <a:spAutoFit/>
          </a:bodyPr>
          <a:lstStyle>
            <a:lvl1pPr marL="457200" indent="-457200"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fontAlgn="auto">
              <a:lnSpc>
                <a:spcPct val="100000"/>
              </a:lnSpc>
              <a:spcBef>
                <a:spcPct val="50000"/>
              </a:spcBef>
              <a:spcAft>
                <a:spcPts val="0"/>
              </a:spcAft>
              <a:buClrTx/>
              <a:buSzTx/>
              <a:buFontTx/>
              <a:buNone/>
            </a:pPr>
            <a:r>
              <a:rPr lang="en-US" altLang="zh-CN" sz="2000">
                <a:solidFill>
                  <a:srgbClr val="4584D3"/>
                </a:solidFill>
                <a:latin typeface="微软雅黑" pitchFamily="34" charset="-122"/>
                <a:ea typeface="微软雅黑" pitchFamily="34" charset="-122"/>
              </a:rPr>
              <a:t>Hash</a:t>
            </a:r>
            <a:r>
              <a:rPr lang="zh-CN" altLang="en-US" sz="2000">
                <a:solidFill>
                  <a:srgbClr val="4584D3"/>
                </a:solidFill>
                <a:latin typeface="微软雅黑" pitchFamily="34" charset="-122"/>
                <a:ea typeface="微软雅黑" pitchFamily="34" charset="-122"/>
              </a:rPr>
              <a:t>算法</a:t>
            </a:r>
          </a:p>
        </p:txBody>
      </p:sp>
      <p:sp>
        <p:nvSpPr>
          <p:cNvPr id="18" name="Text Box 7"/>
          <p:cNvSpPr txBox="1">
            <a:spLocks noChangeArrowheads="1"/>
          </p:cNvSpPr>
          <p:nvPr/>
        </p:nvSpPr>
        <p:spPr bwMode="auto">
          <a:xfrm>
            <a:off x="3729336" y="4797202"/>
            <a:ext cx="129698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tIns="0" rIns="0" bIns="0">
            <a:spAutoFit/>
          </a:bodyPr>
          <a:lstStyle>
            <a:lvl1pPr marL="457200" indent="-457200"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fontAlgn="auto">
              <a:lnSpc>
                <a:spcPct val="100000"/>
              </a:lnSpc>
              <a:spcBef>
                <a:spcPct val="50000"/>
              </a:spcBef>
              <a:spcAft>
                <a:spcPts val="0"/>
              </a:spcAft>
              <a:buClrTx/>
              <a:buSzTx/>
              <a:buFontTx/>
              <a:buNone/>
            </a:pPr>
            <a:r>
              <a:rPr lang="zh-CN" altLang="en-US" sz="2000">
                <a:solidFill>
                  <a:srgbClr val="4584D3"/>
                </a:solidFill>
                <a:latin typeface="微软雅黑" pitchFamily="34" charset="-122"/>
                <a:ea typeface="微软雅黑" pitchFamily="34" charset="-122"/>
              </a:rPr>
              <a:t>存活时间</a:t>
            </a:r>
          </a:p>
        </p:txBody>
      </p:sp>
      <p:sp>
        <p:nvSpPr>
          <p:cNvPr id="19" name="Text Box 8"/>
          <p:cNvSpPr txBox="1">
            <a:spLocks noChangeArrowheads="1"/>
          </p:cNvSpPr>
          <p:nvPr/>
        </p:nvSpPr>
        <p:spPr bwMode="auto">
          <a:xfrm>
            <a:off x="2000548" y="4147914"/>
            <a:ext cx="12969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tIns="0" rIns="0" bIns="0">
            <a:spAutoFit/>
          </a:bodyPr>
          <a:lstStyle>
            <a:lvl1pPr marL="457200" indent="-457200"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fontAlgn="auto">
              <a:lnSpc>
                <a:spcPct val="100000"/>
              </a:lnSpc>
              <a:spcBef>
                <a:spcPct val="50000"/>
              </a:spcBef>
              <a:spcAft>
                <a:spcPts val="0"/>
              </a:spcAft>
              <a:buClrTx/>
              <a:buSzTx/>
              <a:buFontTx/>
              <a:buNone/>
            </a:pPr>
            <a:r>
              <a:rPr lang="en-US" altLang="zh-CN" sz="2000">
                <a:solidFill>
                  <a:prstClr val="black"/>
                </a:solidFill>
                <a:latin typeface="微软雅黑" pitchFamily="34" charset="-122"/>
                <a:ea typeface="微软雅黑" pitchFamily="34" charset="-122"/>
              </a:rPr>
              <a:t>DH</a:t>
            </a:r>
            <a:r>
              <a:rPr lang="zh-CN" altLang="en-US" sz="2000">
                <a:solidFill>
                  <a:prstClr val="black"/>
                </a:solidFill>
                <a:latin typeface="微软雅黑" pitchFamily="34" charset="-122"/>
                <a:ea typeface="微软雅黑" pitchFamily="34" charset="-122"/>
              </a:rPr>
              <a:t>算法</a:t>
            </a:r>
          </a:p>
        </p:txBody>
      </p:sp>
      <p:sp>
        <p:nvSpPr>
          <p:cNvPr id="20" name="Text Box 9"/>
          <p:cNvSpPr txBox="1">
            <a:spLocks noChangeArrowheads="1"/>
          </p:cNvSpPr>
          <p:nvPr/>
        </p:nvSpPr>
        <p:spPr bwMode="auto">
          <a:xfrm>
            <a:off x="2000548" y="4797202"/>
            <a:ext cx="12969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tIns="0" rIns="0" bIns="0">
            <a:spAutoFit/>
          </a:bodyPr>
          <a:lstStyle>
            <a:lvl1pPr marL="457200" indent="-457200"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fontAlgn="auto">
              <a:lnSpc>
                <a:spcPct val="100000"/>
              </a:lnSpc>
              <a:spcBef>
                <a:spcPct val="50000"/>
              </a:spcBef>
              <a:spcAft>
                <a:spcPts val="0"/>
              </a:spcAft>
              <a:buClrTx/>
              <a:buSzTx/>
              <a:buFontTx/>
              <a:buNone/>
            </a:pPr>
            <a:r>
              <a:rPr lang="zh-CN" altLang="en-US" sz="2000">
                <a:solidFill>
                  <a:prstClr val="black"/>
                </a:solidFill>
                <a:latin typeface="微软雅黑" pitchFamily="34" charset="-122"/>
                <a:ea typeface="微软雅黑" pitchFamily="34" charset="-122"/>
              </a:rPr>
              <a:t>身份认证</a:t>
            </a:r>
          </a:p>
        </p:txBody>
      </p:sp>
      <p:sp>
        <p:nvSpPr>
          <p:cNvPr id="21" name="Text Box 10"/>
          <p:cNvSpPr txBox="1">
            <a:spLocks noChangeArrowheads="1"/>
          </p:cNvSpPr>
          <p:nvPr/>
        </p:nvSpPr>
        <p:spPr bwMode="auto">
          <a:xfrm>
            <a:off x="5458123" y="4076477"/>
            <a:ext cx="12969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tIns="0" rIns="0" bIns="0">
            <a:spAutoFit/>
          </a:bodyPr>
          <a:lstStyle>
            <a:lvl1pPr marL="457200" indent="-457200"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fontAlgn="auto">
              <a:lnSpc>
                <a:spcPct val="100000"/>
              </a:lnSpc>
              <a:spcBef>
                <a:spcPct val="50000"/>
              </a:spcBef>
              <a:spcAft>
                <a:spcPts val="0"/>
              </a:spcAft>
              <a:buClrTx/>
              <a:buSzTx/>
              <a:buFontTx/>
              <a:buNone/>
            </a:pPr>
            <a:r>
              <a:rPr lang="zh-CN" altLang="en-US" sz="2000">
                <a:solidFill>
                  <a:prstClr val="black"/>
                </a:solidFill>
                <a:latin typeface="微软雅黑" pitchFamily="34" charset="-122"/>
                <a:ea typeface="微软雅黑" pitchFamily="34" charset="-122"/>
              </a:rPr>
              <a:t>安全协议</a:t>
            </a:r>
          </a:p>
        </p:txBody>
      </p:sp>
      <p:sp>
        <p:nvSpPr>
          <p:cNvPr id="22" name="Text Box 11"/>
          <p:cNvSpPr txBox="1">
            <a:spLocks noChangeArrowheads="1"/>
          </p:cNvSpPr>
          <p:nvPr/>
        </p:nvSpPr>
        <p:spPr bwMode="auto">
          <a:xfrm>
            <a:off x="5458123" y="4797202"/>
            <a:ext cx="12969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tIns="0" rIns="0" bIns="0">
            <a:spAutoFit/>
          </a:bodyPr>
          <a:lstStyle>
            <a:lvl1pPr marL="457200" indent="-457200"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fontAlgn="auto">
              <a:lnSpc>
                <a:spcPct val="100000"/>
              </a:lnSpc>
              <a:spcBef>
                <a:spcPct val="50000"/>
              </a:spcBef>
              <a:spcAft>
                <a:spcPts val="0"/>
              </a:spcAft>
              <a:buClrTx/>
              <a:buSzTx/>
              <a:buFontTx/>
              <a:buNone/>
            </a:pPr>
            <a:r>
              <a:rPr lang="zh-CN" altLang="en-US" sz="2000">
                <a:solidFill>
                  <a:prstClr val="black"/>
                </a:solidFill>
                <a:latin typeface="微软雅黑" pitchFamily="34" charset="-122"/>
                <a:ea typeface="微软雅黑" pitchFamily="34" charset="-122"/>
              </a:rPr>
              <a:t>封装模式</a:t>
            </a:r>
          </a:p>
        </p:txBody>
      </p:sp>
      <p:sp>
        <p:nvSpPr>
          <p:cNvPr id="23" name="Text Box 12"/>
          <p:cNvSpPr txBox="1">
            <a:spLocks noChangeArrowheads="1"/>
          </p:cNvSpPr>
          <p:nvPr/>
        </p:nvSpPr>
        <p:spPr bwMode="auto">
          <a:xfrm>
            <a:off x="2216448" y="3068414"/>
            <a:ext cx="1296988"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tIns="0" rIns="0" bIns="0">
            <a:spAutoFit/>
          </a:bodyPr>
          <a:lstStyle>
            <a:lvl1pPr marL="457200" indent="-457200"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fontAlgn="auto">
              <a:lnSpc>
                <a:spcPct val="100000"/>
              </a:lnSpc>
              <a:spcBef>
                <a:spcPct val="50000"/>
              </a:spcBef>
              <a:spcAft>
                <a:spcPts val="0"/>
              </a:spcAft>
              <a:buClrTx/>
              <a:buSzTx/>
              <a:buFontTx/>
              <a:buNone/>
            </a:pPr>
            <a:r>
              <a:rPr lang="en-US" altLang="zh-CN">
                <a:solidFill>
                  <a:prstClr val="black"/>
                </a:solidFill>
                <a:latin typeface="微软雅黑" pitchFamily="34" charset="-122"/>
                <a:ea typeface="微软雅黑" pitchFamily="34" charset="-122"/>
              </a:rPr>
              <a:t>IKE</a:t>
            </a:r>
          </a:p>
        </p:txBody>
      </p:sp>
      <p:sp>
        <p:nvSpPr>
          <p:cNvPr id="24" name="Text Box 13"/>
          <p:cNvSpPr txBox="1">
            <a:spLocks noChangeArrowheads="1"/>
          </p:cNvSpPr>
          <p:nvPr/>
        </p:nvSpPr>
        <p:spPr bwMode="auto">
          <a:xfrm>
            <a:off x="5313661" y="3068414"/>
            <a:ext cx="1296987"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tIns="0" rIns="0" bIns="0">
            <a:spAutoFit/>
          </a:bodyPr>
          <a:lstStyle>
            <a:lvl1pPr marL="457200" indent="-457200"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fontAlgn="auto">
              <a:lnSpc>
                <a:spcPct val="100000"/>
              </a:lnSpc>
              <a:spcBef>
                <a:spcPct val="50000"/>
              </a:spcBef>
              <a:spcAft>
                <a:spcPts val="0"/>
              </a:spcAft>
              <a:buClrTx/>
              <a:buSzTx/>
              <a:buFontTx/>
              <a:buNone/>
            </a:pPr>
            <a:r>
              <a:rPr lang="en-US" altLang="zh-CN">
                <a:solidFill>
                  <a:prstClr val="black"/>
                </a:solidFill>
                <a:latin typeface="微软雅黑" pitchFamily="34" charset="-122"/>
                <a:ea typeface="微软雅黑" pitchFamily="34" charset="-122"/>
              </a:rPr>
              <a:t>IPSec</a:t>
            </a:r>
          </a:p>
        </p:txBody>
      </p:sp>
    </p:spTree>
    <p:extLst>
      <p:ext uri="{BB962C8B-B14F-4D97-AF65-F5344CB8AC3E}">
        <p14:creationId xmlns:p14="http://schemas.microsoft.com/office/powerpoint/2010/main" val="64363110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a:xfrm>
            <a:off x="838200" y="260648"/>
            <a:ext cx="8229600" cy="648072"/>
          </a:xfrm>
        </p:spPr>
        <p:txBody>
          <a:bodyPr>
            <a:normAutofit fontScale="90000"/>
          </a:bodyPr>
          <a:lstStyle/>
          <a:p>
            <a:pPr eaLnBrk="1" hangingPunct="1"/>
            <a:r>
              <a:rPr lang="en-US" altLang="zh-CN" dirty="0">
                <a:latin typeface="微软雅黑" pitchFamily="34" charset="-122"/>
              </a:rPr>
              <a:t>IKEV1 </a:t>
            </a:r>
            <a:r>
              <a:rPr lang="zh-CN" altLang="en-US" dirty="0">
                <a:latin typeface="微软雅黑" pitchFamily="34" charset="-122"/>
              </a:rPr>
              <a:t>阶段</a:t>
            </a:r>
            <a:r>
              <a:rPr lang="en-US" altLang="zh-CN" dirty="0">
                <a:latin typeface="微软雅黑" pitchFamily="34" charset="-122"/>
              </a:rPr>
              <a:t>2</a:t>
            </a:r>
          </a:p>
        </p:txBody>
      </p:sp>
      <p:sp>
        <p:nvSpPr>
          <p:cNvPr id="121" name="Line 3"/>
          <p:cNvSpPr>
            <a:spLocks noChangeShapeType="1"/>
          </p:cNvSpPr>
          <p:nvPr/>
        </p:nvSpPr>
        <p:spPr bwMode="auto">
          <a:xfrm flipV="1">
            <a:off x="2194297" y="3787675"/>
            <a:ext cx="5181600" cy="0"/>
          </a:xfrm>
          <a:prstGeom prst="line">
            <a:avLst/>
          </a:prstGeom>
          <a:noFill/>
          <a:ln w="38100">
            <a:solidFill>
              <a:srgbClr val="4584D3"/>
            </a:solidFill>
            <a:round/>
            <a:headEnd type="none" w="sm" len="sm"/>
            <a:tailEnd type="none" w="sm" len="sm"/>
          </a:ln>
          <a:effectLst>
            <a:outerShdw dist="35921" dir="2700000" algn="ctr" rotWithShape="0">
              <a:srgbClr val="C6E7FC"/>
            </a:outerShdw>
          </a:effectLst>
        </p:spPr>
        <p:txBody>
          <a:bodyPr wrap="none" anchor="ct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ndara"/>
            </a:endParaRPr>
          </a:p>
        </p:txBody>
      </p:sp>
      <p:sp>
        <p:nvSpPr>
          <p:cNvPr id="122" name="Line 4"/>
          <p:cNvSpPr>
            <a:spLocks noChangeShapeType="1"/>
          </p:cNvSpPr>
          <p:nvPr/>
        </p:nvSpPr>
        <p:spPr bwMode="auto">
          <a:xfrm>
            <a:off x="2194297" y="3482875"/>
            <a:ext cx="0" cy="528638"/>
          </a:xfrm>
          <a:prstGeom prst="line">
            <a:avLst/>
          </a:prstGeom>
          <a:noFill/>
          <a:ln w="38100">
            <a:solidFill>
              <a:srgbClr val="4584D3"/>
            </a:solidFill>
            <a:round/>
            <a:headEnd type="none" w="sm" len="sm"/>
            <a:tailEnd type="none" w="sm" len="sm"/>
          </a:ln>
          <a:effectLst>
            <a:outerShdw dist="35921" dir="2700000" algn="ctr" rotWithShape="0">
              <a:sysClr val="windowText" lastClr="000000"/>
            </a:outerShdw>
          </a:effectLst>
        </p:spPr>
        <p:txBody>
          <a:bodyPr anchor="ctr">
            <a:sp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ndara"/>
            </a:endParaRPr>
          </a:p>
        </p:txBody>
      </p:sp>
      <p:sp>
        <p:nvSpPr>
          <p:cNvPr id="123" name="Line 5"/>
          <p:cNvSpPr>
            <a:spLocks noChangeShapeType="1"/>
          </p:cNvSpPr>
          <p:nvPr/>
        </p:nvSpPr>
        <p:spPr bwMode="auto">
          <a:xfrm>
            <a:off x="7375897" y="3482875"/>
            <a:ext cx="0" cy="528638"/>
          </a:xfrm>
          <a:prstGeom prst="line">
            <a:avLst/>
          </a:prstGeom>
          <a:noFill/>
          <a:ln w="38100">
            <a:solidFill>
              <a:srgbClr val="4584D3"/>
            </a:solidFill>
            <a:round/>
            <a:headEnd type="none" w="sm" len="sm"/>
            <a:tailEnd type="none" w="sm" len="sm"/>
          </a:ln>
          <a:effectLst>
            <a:outerShdw dist="35921" dir="2700000" algn="ctr" rotWithShape="0">
              <a:sysClr val="windowText" lastClr="000000"/>
            </a:outerShdw>
          </a:effectLst>
        </p:spPr>
        <p:txBody>
          <a:bodyPr anchor="ctr">
            <a:sp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ndara"/>
            </a:endParaRPr>
          </a:p>
        </p:txBody>
      </p:sp>
      <p:sp>
        <p:nvSpPr>
          <p:cNvPr id="124" name="Line 6"/>
          <p:cNvSpPr>
            <a:spLocks noChangeShapeType="1"/>
          </p:cNvSpPr>
          <p:nvPr/>
        </p:nvSpPr>
        <p:spPr bwMode="auto">
          <a:xfrm rot="-5400000">
            <a:off x="1929979" y="3370956"/>
            <a:ext cx="0" cy="528637"/>
          </a:xfrm>
          <a:prstGeom prst="line">
            <a:avLst/>
          </a:prstGeom>
          <a:noFill/>
          <a:ln w="38100">
            <a:solidFill>
              <a:srgbClr val="4584D3"/>
            </a:solidFill>
            <a:round/>
            <a:headEnd type="none" w="sm" len="sm"/>
            <a:tailEnd type="none" w="sm" len="sm"/>
          </a:ln>
          <a:effectLst>
            <a:outerShdw dist="35921" dir="2700000" algn="ctr" rotWithShape="0">
              <a:sysClr val="windowText" lastClr="000000"/>
            </a:outerShdw>
          </a:effectLst>
        </p:spPr>
        <p:txBody>
          <a:bodyPr anchor="ctr">
            <a:sp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ndara"/>
            </a:endParaRPr>
          </a:p>
        </p:txBody>
      </p:sp>
      <p:grpSp>
        <p:nvGrpSpPr>
          <p:cNvPr id="125" name="Group 7"/>
          <p:cNvGrpSpPr>
            <a:grpSpLocks/>
          </p:cNvGrpSpPr>
          <p:nvPr/>
        </p:nvGrpSpPr>
        <p:grpSpPr bwMode="auto">
          <a:xfrm>
            <a:off x="1206872" y="3409850"/>
            <a:ext cx="620713" cy="558800"/>
            <a:chOff x="626" y="1330"/>
            <a:chExt cx="391" cy="352"/>
          </a:xfrm>
        </p:grpSpPr>
        <p:sp>
          <p:nvSpPr>
            <p:cNvPr id="126" name="Rectangle 8"/>
            <p:cNvSpPr>
              <a:spLocks noChangeArrowheads="1"/>
            </p:cNvSpPr>
            <p:nvPr/>
          </p:nvSpPr>
          <p:spPr bwMode="auto">
            <a:xfrm>
              <a:off x="626" y="1566"/>
              <a:ext cx="354" cy="65"/>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l" fontAlgn="auto">
                <a:lnSpc>
                  <a:spcPct val="100000"/>
                </a:lnSpc>
                <a:spcBef>
                  <a:spcPts val="0"/>
                </a:spcBef>
                <a:spcAft>
                  <a:spcPts val="0"/>
                </a:spcAft>
                <a:buClrTx/>
                <a:buSzTx/>
                <a:buFontTx/>
                <a:buNone/>
              </a:pPr>
              <a:endParaRPr kumimoji="0" lang="zh-CN" altLang="en-US" sz="1800">
                <a:solidFill>
                  <a:prstClr val="black"/>
                </a:solidFill>
                <a:latin typeface="Candara"/>
                <a:ea typeface="华文楷体" panose="02010600040101010101" pitchFamily="2" charset="-122"/>
              </a:endParaRPr>
            </a:p>
          </p:txBody>
        </p:sp>
        <p:sp>
          <p:nvSpPr>
            <p:cNvPr id="127" name="Rectangle 9"/>
            <p:cNvSpPr>
              <a:spLocks noChangeArrowheads="1"/>
            </p:cNvSpPr>
            <p:nvPr/>
          </p:nvSpPr>
          <p:spPr bwMode="auto">
            <a:xfrm>
              <a:off x="627" y="1567"/>
              <a:ext cx="352" cy="63"/>
            </a:xfrm>
            <a:prstGeom prst="rect">
              <a:avLst/>
            </a:prstGeom>
            <a:solidFill>
              <a:srgbClr val="B7B79D"/>
            </a:solidFill>
            <a:ln w="3175">
              <a:solidFill>
                <a:srgbClr val="494936"/>
              </a:solidFill>
              <a:miter lim="800000"/>
              <a:headEnd/>
              <a:tailEnd/>
            </a:ln>
          </p:spPr>
          <p:txBody>
            <a:bodyPr/>
            <a:lstStyle/>
            <a:p>
              <a:pPr algn="l" fontAlgn="auto">
                <a:lnSpc>
                  <a:spcPct val="100000"/>
                </a:lnSpc>
                <a:spcBef>
                  <a:spcPts val="0"/>
                </a:spcBef>
                <a:spcAft>
                  <a:spcPts val="0"/>
                </a:spcAft>
                <a:buClrTx/>
                <a:buSzTx/>
                <a:buFontTx/>
                <a:buNone/>
              </a:pPr>
              <a:endParaRPr kumimoji="0" lang="zh-CN" altLang="en-US" sz="1800">
                <a:solidFill>
                  <a:prstClr val="black"/>
                </a:solidFill>
                <a:latin typeface="Candara"/>
                <a:ea typeface="华文楷体" panose="02010600040101010101" pitchFamily="2" charset="-122"/>
              </a:endParaRPr>
            </a:p>
          </p:txBody>
        </p:sp>
        <p:sp>
          <p:nvSpPr>
            <p:cNvPr id="128" name="Freeform 10"/>
            <p:cNvSpPr>
              <a:spLocks/>
            </p:cNvSpPr>
            <p:nvPr/>
          </p:nvSpPr>
          <p:spPr bwMode="auto">
            <a:xfrm>
              <a:off x="626" y="1531"/>
              <a:ext cx="391" cy="35"/>
            </a:xfrm>
            <a:custGeom>
              <a:avLst/>
              <a:gdLst>
                <a:gd name="T0" fmla="*/ 0 w 391"/>
                <a:gd name="T1" fmla="*/ 35 h 35"/>
                <a:gd name="T2" fmla="*/ 38 w 391"/>
                <a:gd name="T3" fmla="*/ 0 h 35"/>
                <a:gd name="T4" fmla="*/ 391 w 391"/>
                <a:gd name="T5" fmla="*/ 0 h 35"/>
                <a:gd name="T6" fmla="*/ 354 w 391"/>
                <a:gd name="T7" fmla="*/ 35 h 35"/>
                <a:gd name="T8" fmla="*/ 0 w 391"/>
                <a:gd name="T9" fmla="*/ 35 h 35"/>
                <a:gd name="T10" fmla="*/ 0 60000 65536"/>
                <a:gd name="T11" fmla="*/ 0 60000 65536"/>
                <a:gd name="T12" fmla="*/ 0 60000 65536"/>
                <a:gd name="T13" fmla="*/ 0 60000 65536"/>
                <a:gd name="T14" fmla="*/ 0 60000 65536"/>
                <a:gd name="T15" fmla="*/ 0 w 391"/>
                <a:gd name="T16" fmla="*/ 0 h 35"/>
                <a:gd name="T17" fmla="*/ 391 w 391"/>
                <a:gd name="T18" fmla="*/ 35 h 35"/>
              </a:gdLst>
              <a:ahLst/>
              <a:cxnLst>
                <a:cxn ang="T10">
                  <a:pos x="T0" y="T1"/>
                </a:cxn>
                <a:cxn ang="T11">
                  <a:pos x="T2" y="T3"/>
                </a:cxn>
                <a:cxn ang="T12">
                  <a:pos x="T4" y="T5"/>
                </a:cxn>
                <a:cxn ang="T13">
                  <a:pos x="T6" y="T7"/>
                </a:cxn>
                <a:cxn ang="T14">
                  <a:pos x="T8" y="T9"/>
                </a:cxn>
              </a:cxnLst>
              <a:rect l="T15" t="T16" r="T17" b="T18"/>
              <a:pathLst>
                <a:path w="391" h="35">
                  <a:moveTo>
                    <a:pt x="0" y="35"/>
                  </a:moveTo>
                  <a:lnTo>
                    <a:pt x="38" y="0"/>
                  </a:lnTo>
                  <a:lnTo>
                    <a:pt x="391" y="0"/>
                  </a:lnTo>
                  <a:lnTo>
                    <a:pt x="354" y="35"/>
                  </a:lnTo>
                  <a:lnTo>
                    <a:pt x="0" y="35"/>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l" fontAlgn="auto">
                <a:lnSpc>
                  <a:spcPct val="100000"/>
                </a:lnSpc>
                <a:spcBef>
                  <a:spcPts val="0"/>
                </a:spcBef>
                <a:spcAft>
                  <a:spcPts val="0"/>
                </a:spcAft>
                <a:buClrTx/>
                <a:buSzTx/>
                <a:buFontTx/>
                <a:buNone/>
              </a:pPr>
              <a:endParaRPr kumimoji="0" lang="zh-CN" altLang="en-US" sz="1800">
                <a:solidFill>
                  <a:prstClr val="black"/>
                </a:solidFill>
                <a:latin typeface="Candara"/>
                <a:ea typeface="华文楷体" panose="02010600040101010101" pitchFamily="2" charset="-122"/>
              </a:endParaRPr>
            </a:p>
          </p:txBody>
        </p:sp>
        <p:sp>
          <p:nvSpPr>
            <p:cNvPr id="129" name="Freeform 11"/>
            <p:cNvSpPr>
              <a:spLocks/>
            </p:cNvSpPr>
            <p:nvPr/>
          </p:nvSpPr>
          <p:spPr bwMode="auto">
            <a:xfrm>
              <a:off x="626" y="1531"/>
              <a:ext cx="391" cy="35"/>
            </a:xfrm>
            <a:custGeom>
              <a:avLst/>
              <a:gdLst>
                <a:gd name="T0" fmla="*/ 0 w 391"/>
                <a:gd name="T1" fmla="*/ 35 h 35"/>
                <a:gd name="T2" fmla="*/ 38 w 391"/>
                <a:gd name="T3" fmla="*/ 0 h 35"/>
                <a:gd name="T4" fmla="*/ 391 w 391"/>
                <a:gd name="T5" fmla="*/ 0 h 35"/>
                <a:gd name="T6" fmla="*/ 354 w 391"/>
                <a:gd name="T7" fmla="*/ 35 h 35"/>
                <a:gd name="T8" fmla="*/ 0 w 391"/>
                <a:gd name="T9" fmla="*/ 35 h 35"/>
                <a:gd name="T10" fmla="*/ 0 60000 65536"/>
                <a:gd name="T11" fmla="*/ 0 60000 65536"/>
                <a:gd name="T12" fmla="*/ 0 60000 65536"/>
                <a:gd name="T13" fmla="*/ 0 60000 65536"/>
                <a:gd name="T14" fmla="*/ 0 60000 65536"/>
                <a:gd name="T15" fmla="*/ 0 w 391"/>
                <a:gd name="T16" fmla="*/ 0 h 35"/>
                <a:gd name="T17" fmla="*/ 391 w 391"/>
                <a:gd name="T18" fmla="*/ 35 h 35"/>
              </a:gdLst>
              <a:ahLst/>
              <a:cxnLst>
                <a:cxn ang="T10">
                  <a:pos x="T0" y="T1"/>
                </a:cxn>
                <a:cxn ang="T11">
                  <a:pos x="T2" y="T3"/>
                </a:cxn>
                <a:cxn ang="T12">
                  <a:pos x="T4" y="T5"/>
                </a:cxn>
                <a:cxn ang="T13">
                  <a:pos x="T6" y="T7"/>
                </a:cxn>
                <a:cxn ang="T14">
                  <a:pos x="T8" y="T9"/>
                </a:cxn>
              </a:cxnLst>
              <a:rect l="T15" t="T16" r="T17" b="T18"/>
              <a:pathLst>
                <a:path w="391" h="35">
                  <a:moveTo>
                    <a:pt x="0" y="35"/>
                  </a:moveTo>
                  <a:lnTo>
                    <a:pt x="38" y="0"/>
                  </a:lnTo>
                  <a:lnTo>
                    <a:pt x="391" y="0"/>
                  </a:lnTo>
                  <a:lnTo>
                    <a:pt x="354" y="35"/>
                  </a:lnTo>
                  <a:lnTo>
                    <a:pt x="0" y="35"/>
                  </a:lnTo>
                  <a:close/>
                </a:path>
              </a:pathLst>
            </a:custGeom>
            <a:solidFill>
              <a:srgbClr val="C9C9B6"/>
            </a:solidFill>
            <a:ln w="3175">
              <a:solidFill>
                <a:srgbClr val="494936"/>
              </a:solidFill>
              <a:prstDash val="solid"/>
              <a:round/>
              <a:headEnd/>
              <a:tailEnd/>
            </a:ln>
          </p:spPr>
          <p:txBody>
            <a:bodyPr/>
            <a:lstStyle/>
            <a:p>
              <a:pPr algn="l" fontAlgn="auto">
                <a:lnSpc>
                  <a:spcPct val="100000"/>
                </a:lnSpc>
                <a:spcBef>
                  <a:spcPts val="0"/>
                </a:spcBef>
                <a:spcAft>
                  <a:spcPts val="0"/>
                </a:spcAft>
                <a:buClrTx/>
                <a:buSzTx/>
                <a:buFontTx/>
                <a:buNone/>
              </a:pPr>
              <a:endParaRPr kumimoji="0" lang="zh-CN" altLang="en-US" sz="1800">
                <a:solidFill>
                  <a:prstClr val="black"/>
                </a:solidFill>
                <a:latin typeface="Candara"/>
                <a:ea typeface="华文楷体" panose="02010600040101010101" pitchFamily="2" charset="-122"/>
              </a:endParaRPr>
            </a:p>
          </p:txBody>
        </p:sp>
        <p:sp>
          <p:nvSpPr>
            <p:cNvPr id="130" name="Line 12"/>
            <p:cNvSpPr>
              <a:spLocks noChangeShapeType="1"/>
            </p:cNvSpPr>
            <p:nvPr/>
          </p:nvSpPr>
          <p:spPr bwMode="auto">
            <a:xfrm flipH="1">
              <a:off x="875" y="1596"/>
              <a:ext cx="85"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algn="l" fontAlgn="auto">
                <a:lnSpc>
                  <a:spcPct val="100000"/>
                </a:lnSpc>
                <a:spcBef>
                  <a:spcPts val="0"/>
                </a:spcBef>
                <a:spcAft>
                  <a:spcPts val="0"/>
                </a:spcAft>
                <a:buClrTx/>
                <a:buSzTx/>
                <a:buFontTx/>
                <a:buNone/>
              </a:pPr>
              <a:endParaRPr kumimoji="0" lang="zh-CN" altLang="en-US" sz="1800">
                <a:solidFill>
                  <a:prstClr val="black"/>
                </a:solidFill>
                <a:latin typeface="Candara"/>
                <a:ea typeface="华文楷体" panose="02010600040101010101" pitchFamily="2" charset="-122"/>
              </a:endParaRPr>
            </a:p>
          </p:txBody>
        </p:sp>
        <p:sp>
          <p:nvSpPr>
            <p:cNvPr id="131" name="Freeform 13"/>
            <p:cNvSpPr>
              <a:spLocks/>
            </p:cNvSpPr>
            <p:nvPr/>
          </p:nvSpPr>
          <p:spPr bwMode="auto">
            <a:xfrm>
              <a:off x="980" y="1531"/>
              <a:ext cx="37" cy="100"/>
            </a:xfrm>
            <a:custGeom>
              <a:avLst/>
              <a:gdLst>
                <a:gd name="T0" fmla="*/ 0 w 37"/>
                <a:gd name="T1" fmla="*/ 100 h 100"/>
                <a:gd name="T2" fmla="*/ 37 w 37"/>
                <a:gd name="T3" fmla="*/ 63 h 100"/>
                <a:gd name="T4" fmla="*/ 37 w 37"/>
                <a:gd name="T5" fmla="*/ 0 h 100"/>
                <a:gd name="T6" fmla="*/ 0 w 37"/>
                <a:gd name="T7" fmla="*/ 35 h 100"/>
                <a:gd name="T8" fmla="*/ 0 w 37"/>
                <a:gd name="T9" fmla="*/ 100 h 100"/>
                <a:gd name="T10" fmla="*/ 0 60000 65536"/>
                <a:gd name="T11" fmla="*/ 0 60000 65536"/>
                <a:gd name="T12" fmla="*/ 0 60000 65536"/>
                <a:gd name="T13" fmla="*/ 0 60000 65536"/>
                <a:gd name="T14" fmla="*/ 0 60000 65536"/>
                <a:gd name="T15" fmla="*/ 0 w 37"/>
                <a:gd name="T16" fmla="*/ 0 h 100"/>
                <a:gd name="T17" fmla="*/ 37 w 37"/>
                <a:gd name="T18" fmla="*/ 100 h 100"/>
              </a:gdLst>
              <a:ahLst/>
              <a:cxnLst>
                <a:cxn ang="T10">
                  <a:pos x="T0" y="T1"/>
                </a:cxn>
                <a:cxn ang="T11">
                  <a:pos x="T2" y="T3"/>
                </a:cxn>
                <a:cxn ang="T12">
                  <a:pos x="T4" y="T5"/>
                </a:cxn>
                <a:cxn ang="T13">
                  <a:pos x="T6" y="T7"/>
                </a:cxn>
                <a:cxn ang="T14">
                  <a:pos x="T8" y="T9"/>
                </a:cxn>
              </a:cxnLst>
              <a:rect l="T15" t="T16" r="T17" b="T18"/>
              <a:pathLst>
                <a:path w="37" h="100">
                  <a:moveTo>
                    <a:pt x="0" y="100"/>
                  </a:moveTo>
                  <a:lnTo>
                    <a:pt x="37" y="63"/>
                  </a:lnTo>
                  <a:lnTo>
                    <a:pt x="37" y="0"/>
                  </a:lnTo>
                  <a:lnTo>
                    <a:pt x="0" y="35"/>
                  </a:lnTo>
                  <a:lnTo>
                    <a:pt x="0" y="100"/>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l" fontAlgn="auto">
                <a:lnSpc>
                  <a:spcPct val="100000"/>
                </a:lnSpc>
                <a:spcBef>
                  <a:spcPts val="0"/>
                </a:spcBef>
                <a:spcAft>
                  <a:spcPts val="0"/>
                </a:spcAft>
                <a:buClrTx/>
                <a:buSzTx/>
                <a:buFontTx/>
                <a:buNone/>
              </a:pPr>
              <a:endParaRPr kumimoji="0" lang="zh-CN" altLang="en-US" sz="1800">
                <a:solidFill>
                  <a:prstClr val="black"/>
                </a:solidFill>
                <a:latin typeface="Candara"/>
                <a:ea typeface="华文楷体" panose="02010600040101010101" pitchFamily="2" charset="-122"/>
              </a:endParaRPr>
            </a:p>
          </p:txBody>
        </p:sp>
        <p:sp>
          <p:nvSpPr>
            <p:cNvPr id="132" name="Freeform 14"/>
            <p:cNvSpPr>
              <a:spLocks/>
            </p:cNvSpPr>
            <p:nvPr/>
          </p:nvSpPr>
          <p:spPr bwMode="auto">
            <a:xfrm>
              <a:off x="980" y="1531"/>
              <a:ext cx="37" cy="100"/>
            </a:xfrm>
            <a:custGeom>
              <a:avLst/>
              <a:gdLst>
                <a:gd name="T0" fmla="*/ 0 w 37"/>
                <a:gd name="T1" fmla="*/ 100 h 100"/>
                <a:gd name="T2" fmla="*/ 37 w 37"/>
                <a:gd name="T3" fmla="*/ 63 h 100"/>
                <a:gd name="T4" fmla="*/ 37 w 37"/>
                <a:gd name="T5" fmla="*/ 0 h 100"/>
                <a:gd name="T6" fmla="*/ 0 w 37"/>
                <a:gd name="T7" fmla="*/ 35 h 100"/>
                <a:gd name="T8" fmla="*/ 0 w 37"/>
                <a:gd name="T9" fmla="*/ 100 h 100"/>
                <a:gd name="T10" fmla="*/ 0 60000 65536"/>
                <a:gd name="T11" fmla="*/ 0 60000 65536"/>
                <a:gd name="T12" fmla="*/ 0 60000 65536"/>
                <a:gd name="T13" fmla="*/ 0 60000 65536"/>
                <a:gd name="T14" fmla="*/ 0 60000 65536"/>
                <a:gd name="T15" fmla="*/ 0 w 37"/>
                <a:gd name="T16" fmla="*/ 0 h 100"/>
                <a:gd name="T17" fmla="*/ 37 w 37"/>
                <a:gd name="T18" fmla="*/ 100 h 100"/>
              </a:gdLst>
              <a:ahLst/>
              <a:cxnLst>
                <a:cxn ang="T10">
                  <a:pos x="T0" y="T1"/>
                </a:cxn>
                <a:cxn ang="T11">
                  <a:pos x="T2" y="T3"/>
                </a:cxn>
                <a:cxn ang="T12">
                  <a:pos x="T4" y="T5"/>
                </a:cxn>
                <a:cxn ang="T13">
                  <a:pos x="T6" y="T7"/>
                </a:cxn>
                <a:cxn ang="T14">
                  <a:pos x="T8" y="T9"/>
                </a:cxn>
              </a:cxnLst>
              <a:rect l="T15" t="T16" r="T17" b="T18"/>
              <a:pathLst>
                <a:path w="37" h="100">
                  <a:moveTo>
                    <a:pt x="0" y="100"/>
                  </a:moveTo>
                  <a:lnTo>
                    <a:pt x="37" y="63"/>
                  </a:lnTo>
                  <a:lnTo>
                    <a:pt x="37" y="0"/>
                  </a:lnTo>
                  <a:lnTo>
                    <a:pt x="0" y="35"/>
                  </a:lnTo>
                  <a:lnTo>
                    <a:pt x="0" y="100"/>
                  </a:lnTo>
                  <a:close/>
                </a:path>
              </a:pathLst>
            </a:custGeom>
            <a:solidFill>
              <a:srgbClr val="7A7A5A"/>
            </a:solidFill>
            <a:ln w="3175">
              <a:solidFill>
                <a:srgbClr val="494936"/>
              </a:solidFill>
              <a:prstDash val="solid"/>
              <a:round/>
              <a:headEnd/>
              <a:tailEnd/>
            </a:ln>
          </p:spPr>
          <p:txBody>
            <a:bodyPr/>
            <a:lstStyle/>
            <a:p>
              <a:pPr algn="l" fontAlgn="auto">
                <a:lnSpc>
                  <a:spcPct val="100000"/>
                </a:lnSpc>
                <a:spcBef>
                  <a:spcPts val="0"/>
                </a:spcBef>
                <a:spcAft>
                  <a:spcPts val="0"/>
                </a:spcAft>
                <a:buClrTx/>
                <a:buSzTx/>
                <a:buFontTx/>
                <a:buNone/>
              </a:pPr>
              <a:endParaRPr kumimoji="0" lang="zh-CN" altLang="en-US" sz="1800">
                <a:solidFill>
                  <a:prstClr val="black"/>
                </a:solidFill>
                <a:latin typeface="Candara"/>
                <a:ea typeface="华文楷体" panose="02010600040101010101" pitchFamily="2" charset="-122"/>
              </a:endParaRPr>
            </a:p>
          </p:txBody>
        </p:sp>
        <p:sp>
          <p:nvSpPr>
            <p:cNvPr id="133" name="Freeform 15"/>
            <p:cNvSpPr>
              <a:spLocks/>
            </p:cNvSpPr>
            <p:nvPr/>
          </p:nvSpPr>
          <p:spPr bwMode="auto">
            <a:xfrm>
              <a:off x="628" y="1623"/>
              <a:ext cx="312" cy="49"/>
            </a:xfrm>
            <a:custGeom>
              <a:avLst/>
              <a:gdLst>
                <a:gd name="T0" fmla="*/ 0 w 312"/>
                <a:gd name="T1" fmla="*/ 49 h 49"/>
                <a:gd name="T2" fmla="*/ 39 w 312"/>
                <a:gd name="T3" fmla="*/ 0 h 49"/>
                <a:gd name="T4" fmla="*/ 312 w 312"/>
                <a:gd name="T5" fmla="*/ 0 h 49"/>
                <a:gd name="T6" fmla="*/ 273 w 312"/>
                <a:gd name="T7" fmla="*/ 49 h 49"/>
                <a:gd name="T8" fmla="*/ 0 w 312"/>
                <a:gd name="T9" fmla="*/ 49 h 49"/>
                <a:gd name="T10" fmla="*/ 0 60000 65536"/>
                <a:gd name="T11" fmla="*/ 0 60000 65536"/>
                <a:gd name="T12" fmla="*/ 0 60000 65536"/>
                <a:gd name="T13" fmla="*/ 0 60000 65536"/>
                <a:gd name="T14" fmla="*/ 0 60000 65536"/>
                <a:gd name="T15" fmla="*/ 0 w 312"/>
                <a:gd name="T16" fmla="*/ 0 h 49"/>
                <a:gd name="T17" fmla="*/ 312 w 312"/>
                <a:gd name="T18" fmla="*/ 49 h 49"/>
              </a:gdLst>
              <a:ahLst/>
              <a:cxnLst>
                <a:cxn ang="T10">
                  <a:pos x="T0" y="T1"/>
                </a:cxn>
                <a:cxn ang="T11">
                  <a:pos x="T2" y="T3"/>
                </a:cxn>
                <a:cxn ang="T12">
                  <a:pos x="T4" y="T5"/>
                </a:cxn>
                <a:cxn ang="T13">
                  <a:pos x="T6" y="T7"/>
                </a:cxn>
                <a:cxn ang="T14">
                  <a:pos x="T8" y="T9"/>
                </a:cxn>
              </a:cxnLst>
              <a:rect l="T15" t="T16" r="T17" b="T18"/>
              <a:pathLst>
                <a:path w="312" h="49">
                  <a:moveTo>
                    <a:pt x="0" y="49"/>
                  </a:moveTo>
                  <a:lnTo>
                    <a:pt x="39" y="0"/>
                  </a:lnTo>
                  <a:lnTo>
                    <a:pt x="312" y="0"/>
                  </a:lnTo>
                  <a:lnTo>
                    <a:pt x="273" y="49"/>
                  </a:lnTo>
                  <a:lnTo>
                    <a:pt x="0" y="49"/>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l" fontAlgn="auto">
                <a:lnSpc>
                  <a:spcPct val="100000"/>
                </a:lnSpc>
                <a:spcBef>
                  <a:spcPts val="0"/>
                </a:spcBef>
                <a:spcAft>
                  <a:spcPts val="0"/>
                </a:spcAft>
                <a:buClrTx/>
                <a:buSzTx/>
                <a:buFontTx/>
                <a:buNone/>
              </a:pPr>
              <a:endParaRPr kumimoji="0" lang="zh-CN" altLang="en-US" sz="1800">
                <a:solidFill>
                  <a:prstClr val="black"/>
                </a:solidFill>
                <a:latin typeface="Candara"/>
                <a:ea typeface="华文楷体" panose="02010600040101010101" pitchFamily="2" charset="-122"/>
              </a:endParaRPr>
            </a:p>
          </p:txBody>
        </p:sp>
        <p:sp>
          <p:nvSpPr>
            <p:cNvPr id="134" name="Freeform 16"/>
            <p:cNvSpPr>
              <a:spLocks/>
            </p:cNvSpPr>
            <p:nvPr/>
          </p:nvSpPr>
          <p:spPr bwMode="auto">
            <a:xfrm>
              <a:off x="628" y="1623"/>
              <a:ext cx="312" cy="49"/>
            </a:xfrm>
            <a:custGeom>
              <a:avLst/>
              <a:gdLst>
                <a:gd name="T0" fmla="*/ 0 w 312"/>
                <a:gd name="T1" fmla="*/ 49 h 49"/>
                <a:gd name="T2" fmla="*/ 39 w 312"/>
                <a:gd name="T3" fmla="*/ 0 h 49"/>
                <a:gd name="T4" fmla="*/ 312 w 312"/>
                <a:gd name="T5" fmla="*/ 0 h 49"/>
                <a:gd name="T6" fmla="*/ 273 w 312"/>
                <a:gd name="T7" fmla="*/ 49 h 49"/>
                <a:gd name="T8" fmla="*/ 0 w 312"/>
                <a:gd name="T9" fmla="*/ 49 h 49"/>
                <a:gd name="T10" fmla="*/ 0 60000 65536"/>
                <a:gd name="T11" fmla="*/ 0 60000 65536"/>
                <a:gd name="T12" fmla="*/ 0 60000 65536"/>
                <a:gd name="T13" fmla="*/ 0 60000 65536"/>
                <a:gd name="T14" fmla="*/ 0 60000 65536"/>
                <a:gd name="T15" fmla="*/ 0 w 312"/>
                <a:gd name="T16" fmla="*/ 0 h 49"/>
                <a:gd name="T17" fmla="*/ 312 w 312"/>
                <a:gd name="T18" fmla="*/ 49 h 49"/>
              </a:gdLst>
              <a:ahLst/>
              <a:cxnLst>
                <a:cxn ang="T10">
                  <a:pos x="T0" y="T1"/>
                </a:cxn>
                <a:cxn ang="T11">
                  <a:pos x="T2" y="T3"/>
                </a:cxn>
                <a:cxn ang="T12">
                  <a:pos x="T4" y="T5"/>
                </a:cxn>
                <a:cxn ang="T13">
                  <a:pos x="T6" y="T7"/>
                </a:cxn>
                <a:cxn ang="T14">
                  <a:pos x="T8" y="T9"/>
                </a:cxn>
              </a:cxnLst>
              <a:rect l="T15" t="T16" r="T17" b="T18"/>
              <a:pathLst>
                <a:path w="312" h="49">
                  <a:moveTo>
                    <a:pt x="0" y="49"/>
                  </a:moveTo>
                  <a:lnTo>
                    <a:pt x="39" y="0"/>
                  </a:lnTo>
                  <a:lnTo>
                    <a:pt x="312" y="0"/>
                  </a:lnTo>
                  <a:lnTo>
                    <a:pt x="273" y="49"/>
                  </a:lnTo>
                  <a:lnTo>
                    <a:pt x="0" y="49"/>
                  </a:lnTo>
                  <a:close/>
                </a:path>
              </a:pathLst>
            </a:custGeom>
            <a:solidFill>
              <a:srgbClr val="C9C9B6"/>
            </a:solidFill>
            <a:ln w="3175">
              <a:solidFill>
                <a:srgbClr val="494936"/>
              </a:solidFill>
              <a:prstDash val="solid"/>
              <a:round/>
              <a:headEnd/>
              <a:tailEnd/>
            </a:ln>
          </p:spPr>
          <p:txBody>
            <a:bodyPr/>
            <a:lstStyle/>
            <a:p>
              <a:pPr algn="l" fontAlgn="auto">
                <a:lnSpc>
                  <a:spcPct val="100000"/>
                </a:lnSpc>
                <a:spcBef>
                  <a:spcPts val="0"/>
                </a:spcBef>
                <a:spcAft>
                  <a:spcPts val="0"/>
                </a:spcAft>
                <a:buClrTx/>
                <a:buSzTx/>
                <a:buFontTx/>
                <a:buNone/>
              </a:pPr>
              <a:endParaRPr kumimoji="0" lang="zh-CN" altLang="en-US" sz="1800">
                <a:solidFill>
                  <a:prstClr val="black"/>
                </a:solidFill>
                <a:latin typeface="Candara"/>
                <a:ea typeface="华文楷体" panose="02010600040101010101" pitchFamily="2" charset="-122"/>
              </a:endParaRPr>
            </a:p>
          </p:txBody>
        </p:sp>
        <p:sp>
          <p:nvSpPr>
            <p:cNvPr id="135" name="Freeform 17"/>
            <p:cNvSpPr>
              <a:spLocks/>
            </p:cNvSpPr>
            <p:nvPr/>
          </p:nvSpPr>
          <p:spPr bwMode="auto">
            <a:xfrm>
              <a:off x="901" y="1623"/>
              <a:ext cx="39" cy="59"/>
            </a:xfrm>
            <a:custGeom>
              <a:avLst/>
              <a:gdLst>
                <a:gd name="T0" fmla="*/ 0 w 39"/>
                <a:gd name="T1" fmla="*/ 59 h 59"/>
                <a:gd name="T2" fmla="*/ 39 w 39"/>
                <a:gd name="T3" fmla="*/ 18 h 59"/>
                <a:gd name="T4" fmla="*/ 39 w 39"/>
                <a:gd name="T5" fmla="*/ 0 h 59"/>
                <a:gd name="T6" fmla="*/ 0 w 39"/>
                <a:gd name="T7" fmla="*/ 49 h 59"/>
                <a:gd name="T8" fmla="*/ 0 w 39"/>
                <a:gd name="T9" fmla="*/ 59 h 59"/>
                <a:gd name="T10" fmla="*/ 0 60000 65536"/>
                <a:gd name="T11" fmla="*/ 0 60000 65536"/>
                <a:gd name="T12" fmla="*/ 0 60000 65536"/>
                <a:gd name="T13" fmla="*/ 0 60000 65536"/>
                <a:gd name="T14" fmla="*/ 0 60000 65536"/>
                <a:gd name="T15" fmla="*/ 0 w 39"/>
                <a:gd name="T16" fmla="*/ 0 h 59"/>
                <a:gd name="T17" fmla="*/ 39 w 39"/>
                <a:gd name="T18" fmla="*/ 59 h 59"/>
              </a:gdLst>
              <a:ahLst/>
              <a:cxnLst>
                <a:cxn ang="T10">
                  <a:pos x="T0" y="T1"/>
                </a:cxn>
                <a:cxn ang="T11">
                  <a:pos x="T2" y="T3"/>
                </a:cxn>
                <a:cxn ang="T12">
                  <a:pos x="T4" y="T5"/>
                </a:cxn>
                <a:cxn ang="T13">
                  <a:pos x="T6" y="T7"/>
                </a:cxn>
                <a:cxn ang="T14">
                  <a:pos x="T8" y="T9"/>
                </a:cxn>
              </a:cxnLst>
              <a:rect l="T15" t="T16" r="T17" b="T18"/>
              <a:pathLst>
                <a:path w="39" h="59">
                  <a:moveTo>
                    <a:pt x="0" y="59"/>
                  </a:moveTo>
                  <a:lnTo>
                    <a:pt x="39" y="18"/>
                  </a:lnTo>
                  <a:lnTo>
                    <a:pt x="39" y="0"/>
                  </a:lnTo>
                  <a:lnTo>
                    <a:pt x="0" y="49"/>
                  </a:lnTo>
                  <a:lnTo>
                    <a:pt x="0" y="59"/>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l" fontAlgn="auto">
                <a:lnSpc>
                  <a:spcPct val="100000"/>
                </a:lnSpc>
                <a:spcBef>
                  <a:spcPts val="0"/>
                </a:spcBef>
                <a:spcAft>
                  <a:spcPts val="0"/>
                </a:spcAft>
                <a:buClrTx/>
                <a:buSzTx/>
                <a:buFontTx/>
                <a:buNone/>
              </a:pPr>
              <a:endParaRPr kumimoji="0" lang="zh-CN" altLang="en-US" sz="1800">
                <a:solidFill>
                  <a:prstClr val="black"/>
                </a:solidFill>
                <a:latin typeface="Candara"/>
                <a:ea typeface="华文楷体" panose="02010600040101010101" pitchFamily="2" charset="-122"/>
              </a:endParaRPr>
            </a:p>
          </p:txBody>
        </p:sp>
        <p:sp>
          <p:nvSpPr>
            <p:cNvPr id="136" name="Freeform 18"/>
            <p:cNvSpPr>
              <a:spLocks/>
            </p:cNvSpPr>
            <p:nvPr/>
          </p:nvSpPr>
          <p:spPr bwMode="auto">
            <a:xfrm>
              <a:off x="901" y="1623"/>
              <a:ext cx="39" cy="59"/>
            </a:xfrm>
            <a:custGeom>
              <a:avLst/>
              <a:gdLst>
                <a:gd name="T0" fmla="*/ 0 w 39"/>
                <a:gd name="T1" fmla="*/ 59 h 59"/>
                <a:gd name="T2" fmla="*/ 39 w 39"/>
                <a:gd name="T3" fmla="*/ 18 h 59"/>
                <a:gd name="T4" fmla="*/ 39 w 39"/>
                <a:gd name="T5" fmla="*/ 0 h 59"/>
                <a:gd name="T6" fmla="*/ 0 w 39"/>
                <a:gd name="T7" fmla="*/ 49 h 59"/>
                <a:gd name="T8" fmla="*/ 0 w 39"/>
                <a:gd name="T9" fmla="*/ 59 h 59"/>
                <a:gd name="T10" fmla="*/ 0 60000 65536"/>
                <a:gd name="T11" fmla="*/ 0 60000 65536"/>
                <a:gd name="T12" fmla="*/ 0 60000 65536"/>
                <a:gd name="T13" fmla="*/ 0 60000 65536"/>
                <a:gd name="T14" fmla="*/ 0 60000 65536"/>
                <a:gd name="T15" fmla="*/ 0 w 39"/>
                <a:gd name="T16" fmla="*/ 0 h 59"/>
                <a:gd name="T17" fmla="*/ 39 w 39"/>
                <a:gd name="T18" fmla="*/ 59 h 59"/>
              </a:gdLst>
              <a:ahLst/>
              <a:cxnLst>
                <a:cxn ang="T10">
                  <a:pos x="T0" y="T1"/>
                </a:cxn>
                <a:cxn ang="T11">
                  <a:pos x="T2" y="T3"/>
                </a:cxn>
                <a:cxn ang="T12">
                  <a:pos x="T4" y="T5"/>
                </a:cxn>
                <a:cxn ang="T13">
                  <a:pos x="T6" y="T7"/>
                </a:cxn>
                <a:cxn ang="T14">
                  <a:pos x="T8" y="T9"/>
                </a:cxn>
              </a:cxnLst>
              <a:rect l="T15" t="T16" r="T17" b="T18"/>
              <a:pathLst>
                <a:path w="39" h="59">
                  <a:moveTo>
                    <a:pt x="0" y="59"/>
                  </a:moveTo>
                  <a:lnTo>
                    <a:pt x="39" y="18"/>
                  </a:lnTo>
                  <a:lnTo>
                    <a:pt x="39" y="0"/>
                  </a:lnTo>
                  <a:lnTo>
                    <a:pt x="0" y="49"/>
                  </a:lnTo>
                  <a:lnTo>
                    <a:pt x="0" y="59"/>
                  </a:lnTo>
                  <a:close/>
                </a:path>
              </a:pathLst>
            </a:custGeom>
            <a:solidFill>
              <a:srgbClr val="7A7A5A"/>
            </a:solidFill>
            <a:ln w="3175">
              <a:solidFill>
                <a:srgbClr val="494936"/>
              </a:solidFill>
              <a:prstDash val="solid"/>
              <a:round/>
              <a:headEnd/>
              <a:tailEnd/>
            </a:ln>
          </p:spPr>
          <p:txBody>
            <a:bodyPr/>
            <a:lstStyle/>
            <a:p>
              <a:pPr algn="l" fontAlgn="auto">
                <a:lnSpc>
                  <a:spcPct val="100000"/>
                </a:lnSpc>
                <a:spcBef>
                  <a:spcPts val="0"/>
                </a:spcBef>
                <a:spcAft>
                  <a:spcPts val="0"/>
                </a:spcAft>
                <a:buClrTx/>
                <a:buSzTx/>
                <a:buFontTx/>
                <a:buNone/>
              </a:pPr>
              <a:endParaRPr kumimoji="0" lang="zh-CN" altLang="en-US" sz="1800">
                <a:solidFill>
                  <a:prstClr val="black"/>
                </a:solidFill>
                <a:latin typeface="Candara"/>
                <a:ea typeface="华文楷体" panose="02010600040101010101" pitchFamily="2" charset="-122"/>
              </a:endParaRPr>
            </a:p>
          </p:txBody>
        </p:sp>
        <p:sp>
          <p:nvSpPr>
            <p:cNvPr id="137" name="Rectangle 19"/>
            <p:cNvSpPr>
              <a:spLocks noChangeArrowheads="1"/>
            </p:cNvSpPr>
            <p:nvPr/>
          </p:nvSpPr>
          <p:spPr bwMode="auto">
            <a:xfrm>
              <a:off x="628" y="1672"/>
              <a:ext cx="273" cy="10"/>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l" fontAlgn="auto">
                <a:lnSpc>
                  <a:spcPct val="100000"/>
                </a:lnSpc>
                <a:spcBef>
                  <a:spcPts val="0"/>
                </a:spcBef>
                <a:spcAft>
                  <a:spcPts val="0"/>
                </a:spcAft>
                <a:buClrTx/>
                <a:buSzTx/>
                <a:buFontTx/>
                <a:buNone/>
              </a:pPr>
              <a:endParaRPr kumimoji="0" lang="zh-CN" altLang="en-US" sz="1800">
                <a:solidFill>
                  <a:prstClr val="black"/>
                </a:solidFill>
                <a:latin typeface="Candara"/>
                <a:ea typeface="华文楷体" panose="02010600040101010101" pitchFamily="2" charset="-122"/>
              </a:endParaRPr>
            </a:p>
          </p:txBody>
        </p:sp>
        <p:sp>
          <p:nvSpPr>
            <p:cNvPr id="138" name="Rectangle 20"/>
            <p:cNvSpPr>
              <a:spLocks noChangeArrowheads="1"/>
            </p:cNvSpPr>
            <p:nvPr/>
          </p:nvSpPr>
          <p:spPr bwMode="auto">
            <a:xfrm>
              <a:off x="629" y="1673"/>
              <a:ext cx="271" cy="8"/>
            </a:xfrm>
            <a:prstGeom prst="rect">
              <a:avLst/>
            </a:prstGeom>
            <a:solidFill>
              <a:srgbClr val="B7B79D"/>
            </a:solidFill>
            <a:ln w="3175">
              <a:solidFill>
                <a:srgbClr val="494936"/>
              </a:solidFill>
              <a:miter lim="800000"/>
              <a:headEnd/>
              <a:tailEnd/>
            </a:ln>
          </p:spPr>
          <p:txBody>
            <a:bodyPr/>
            <a:lstStyle/>
            <a:p>
              <a:pPr algn="l" fontAlgn="auto">
                <a:lnSpc>
                  <a:spcPct val="100000"/>
                </a:lnSpc>
                <a:spcBef>
                  <a:spcPts val="0"/>
                </a:spcBef>
                <a:spcAft>
                  <a:spcPts val="0"/>
                </a:spcAft>
                <a:buClrTx/>
                <a:buSzTx/>
                <a:buFontTx/>
                <a:buNone/>
              </a:pPr>
              <a:endParaRPr kumimoji="0" lang="zh-CN" altLang="en-US" sz="1800">
                <a:solidFill>
                  <a:prstClr val="black"/>
                </a:solidFill>
                <a:latin typeface="Candara"/>
                <a:ea typeface="华文楷体" panose="02010600040101010101" pitchFamily="2" charset="-122"/>
              </a:endParaRPr>
            </a:p>
          </p:txBody>
        </p:sp>
        <p:sp>
          <p:nvSpPr>
            <p:cNvPr id="139" name="Freeform 21"/>
            <p:cNvSpPr>
              <a:spLocks/>
            </p:cNvSpPr>
            <p:nvPr/>
          </p:nvSpPr>
          <p:spPr bwMode="auto">
            <a:xfrm>
              <a:off x="679" y="1531"/>
              <a:ext cx="281" cy="27"/>
            </a:xfrm>
            <a:custGeom>
              <a:avLst/>
              <a:gdLst>
                <a:gd name="T0" fmla="*/ 0 w 281"/>
                <a:gd name="T1" fmla="*/ 27 h 27"/>
                <a:gd name="T2" fmla="*/ 30 w 281"/>
                <a:gd name="T3" fmla="*/ 0 h 27"/>
                <a:gd name="T4" fmla="*/ 281 w 281"/>
                <a:gd name="T5" fmla="*/ 0 h 27"/>
                <a:gd name="T6" fmla="*/ 253 w 281"/>
                <a:gd name="T7" fmla="*/ 27 h 27"/>
                <a:gd name="T8" fmla="*/ 0 w 281"/>
                <a:gd name="T9" fmla="*/ 27 h 27"/>
                <a:gd name="T10" fmla="*/ 0 60000 65536"/>
                <a:gd name="T11" fmla="*/ 0 60000 65536"/>
                <a:gd name="T12" fmla="*/ 0 60000 65536"/>
                <a:gd name="T13" fmla="*/ 0 60000 65536"/>
                <a:gd name="T14" fmla="*/ 0 60000 65536"/>
                <a:gd name="T15" fmla="*/ 0 w 281"/>
                <a:gd name="T16" fmla="*/ 0 h 27"/>
                <a:gd name="T17" fmla="*/ 281 w 281"/>
                <a:gd name="T18" fmla="*/ 27 h 27"/>
              </a:gdLst>
              <a:ahLst/>
              <a:cxnLst>
                <a:cxn ang="T10">
                  <a:pos x="T0" y="T1"/>
                </a:cxn>
                <a:cxn ang="T11">
                  <a:pos x="T2" y="T3"/>
                </a:cxn>
                <a:cxn ang="T12">
                  <a:pos x="T4" y="T5"/>
                </a:cxn>
                <a:cxn ang="T13">
                  <a:pos x="T6" y="T7"/>
                </a:cxn>
                <a:cxn ang="T14">
                  <a:pos x="T8" y="T9"/>
                </a:cxn>
              </a:cxnLst>
              <a:rect l="T15" t="T16" r="T17" b="T18"/>
              <a:pathLst>
                <a:path w="281" h="27">
                  <a:moveTo>
                    <a:pt x="0" y="27"/>
                  </a:moveTo>
                  <a:lnTo>
                    <a:pt x="30" y="0"/>
                  </a:lnTo>
                  <a:lnTo>
                    <a:pt x="281" y="0"/>
                  </a:lnTo>
                  <a:lnTo>
                    <a:pt x="253" y="27"/>
                  </a:lnTo>
                  <a:lnTo>
                    <a:pt x="0" y="2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l" fontAlgn="auto">
                <a:lnSpc>
                  <a:spcPct val="100000"/>
                </a:lnSpc>
                <a:spcBef>
                  <a:spcPts val="0"/>
                </a:spcBef>
                <a:spcAft>
                  <a:spcPts val="0"/>
                </a:spcAft>
                <a:buClrTx/>
                <a:buSzTx/>
                <a:buFontTx/>
                <a:buNone/>
              </a:pPr>
              <a:endParaRPr kumimoji="0" lang="zh-CN" altLang="en-US" sz="1800">
                <a:solidFill>
                  <a:prstClr val="black"/>
                </a:solidFill>
                <a:latin typeface="Candara"/>
                <a:ea typeface="华文楷体" panose="02010600040101010101" pitchFamily="2" charset="-122"/>
              </a:endParaRPr>
            </a:p>
          </p:txBody>
        </p:sp>
        <p:sp>
          <p:nvSpPr>
            <p:cNvPr id="140" name="Freeform 22"/>
            <p:cNvSpPr>
              <a:spLocks/>
            </p:cNvSpPr>
            <p:nvPr/>
          </p:nvSpPr>
          <p:spPr bwMode="auto">
            <a:xfrm>
              <a:off x="679" y="1531"/>
              <a:ext cx="281" cy="27"/>
            </a:xfrm>
            <a:custGeom>
              <a:avLst/>
              <a:gdLst>
                <a:gd name="T0" fmla="*/ 0 w 281"/>
                <a:gd name="T1" fmla="*/ 27 h 27"/>
                <a:gd name="T2" fmla="*/ 30 w 281"/>
                <a:gd name="T3" fmla="*/ 0 h 27"/>
                <a:gd name="T4" fmla="*/ 281 w 281"/>
                <a:gd name="T5" fmla="*/ 0 h 27"/>
                <a:gd name="T6" fmla="*/ 253 w 281"/>
                <a:gd name="T7" fmla="*/ 27 h 27"/>
                <a:gd name="T8" fmla="*/ 0 w 281"/>
                <a:gd name="T9" fmla="*/ 27 h 27"/>
                <a:gd name="T10" fmla="*/ 0 60000 65536"/>
                <a:gd name="T11" fmla="*/ 0 60000 65536"/>
                <a:gd name="T12" fmla="*/ 0 60000 65536"/>
                <a:gd name="T13" fmla="*/ 0 60000 65536"/>
                <a:gd name="T14" fmla="*/ 0 60000 65536"/>
                <a:gd name="T15" fmla="*/ 0 w 281"/>
                <a:gd name="T16" fmla="*/ 0 h 27"/>
                <a:gd name="T17" fmla="*/ 281 w 281"/>
                <a:gd name="T18" fmla="*/ 27 h 27"/>
              </a:gdLst>
              <a:ahLst/>
              <a:cxnLst>
                <a:cxn ang="T10">
                  <a:pos x="T0" y="T1"/>
                </a:cxn>
                <a:cxn ang="T11">
                  <a:pos x="T2" y="T3"/>
                </a:cxn>
                <a:cxn ang="T12">
                  <a:pos x="T4" y="T5"/>
                </a:cxn>
                <a:cxn ang="T13">
                  <a:pos x="T6" y="T7"/>
                </a:cxn>
                <a:cxn ang="T14">
                  <a:pos x="T8" y="T9"/>
                </a:cxn>
              </a:cxnLst>
              <a:rect l="T15" t="T16" r="T17" b="T18"/>
              <a:pathLst>
                <a:path w="281" h="27">
                  <a:moveTo>
                    <a:pt x="0" y="27"/>
                  </a:moveTo>
                  <a:lnTo>
                    <a:pt x="30" y="0"/>
                  </a:lnTo>
                  <a:lnTo>
                    <a:pt x="281" y="0"/>
                  </a:lnTo>
                  <a:lnTo>
                    <a:pt x="253" y="27"/>
                  </a:lnTo>
                  <a:lnTo>
                    <a:pt x="0" y="27"/>
                  </a:lnTo>
                  <a:close/>
                </a:path>
              </a:pathLst>
            </a:custGeom>
            <a:solidFill>
              <a:srgbClr val="000000"/>
            </a:solidFill>
            <a:ln w="3175">
              <a:solidFill>
                <a:srgbClr val="000000"/>
              </a:solidFill>
              <a:prstDash val="solid"/>
              <a:round/>
              <a:headEnd/>
              <a:tailEnd/>
            </a:ln>
          </p:spPr>
          <p:txBody>
            <a:bodyPr/>
            <a:lstStyle/>
            <a:p>
              <a:pPr algn="l" fontAlgn="auto">
                <a:lnSpc>
                  <a:spcPct val="100000"/>
                </a:lnSpc>
                <a:spcBef>
                  <a:spcPts val="0"/>
                </a:spcBef>
                <a:spcAft>
                  <a:spcPts val="0"/>
                </a:spcAft>
                <a:buClrTx/>
                <a:buSzTx/>
                <a:buFontTx/>
                <a:buNone/>
              </a:pPr>
              <a:endParaRPr kumimoji="0" lang="zh-CN" altLang="en-US" sz="1800">
                <a:solidFill>
                  <a:prstClr val="black"/>
                </a:solidFill>
                <a:latin typeface="Candara"/>
                <a:ea typeface="华文楷体" panose="02010600040101010101" pitchFamily="2" charset="-122"/>
              </a:endParaRPr>
            </a:p>
          </p:txBody>
        </p:sp>
        <p:sp>
          <p:nvSpPr>
            <p:cNvPr id="141" name="Freeform 23"/>
            <p:cNvSpPr>
              <a:spLocks/>
            </p:cNvSpPr>
            <p:nvPr/>
          </p:nvSpPr>
          <p:spPr bwMode="auto">
            <a:xfrm>
              <a:off x="677" y="1330"/>
              <a:ext cx="279" cy="26"/>
            </a:xfrm>
            <a:custGeom>
              <a:avLst/>
              <a:gdLst>
                <a:gd name="T0" fmla="*/ 0 w 279"/>
                <a:gd name="T1" fmla="*/ 26 h 26"/>
                <a:gd name="T2" fmla="*/ 28 w 279"/>
                <a:gd name="T3" fmla="*/ 0 h 26"/>
                <a:gd name="T4" fmla="*/ 279 w 279"/>
                <a:gd name="T5" fmla="*/ 0 h 26"/>
                <a:gd name="T6" fmla="*/ 251 w 279"/>
                <a:gd name="T7" fmla="*/ 26 h 26"/>
                <a:gd name="T8" fmla="*/ 0 w 279"/>
                <a:gd name="T9" fmla="*/ 26 h 26"/>
                <a:gd name="T10" fmla="*/ 0 60000 65536"/>
                <a:gd name="T11" fmla="*/ 0 60000 65536"/>
                <a:gd name="T12" fmla="*/ 0 60000 65536"/>
                <a:gd name="T13" fmla="*/ 0 60000 65536"/>
                <a:gd name="T14" fmla="*/ 0 60000 65536"/>
                <a:gd name="T15" fmla="*/ 0 w 279"/>
                <a:gd name="T16" fmla="*/ 0 h 26"/>
                <a:gd name="T17" fmla="*/ 279 w 279"/>
                <a:gd name="T18" fmla="*/ 26 h 26"/>
              </a:gdLst>
              <a:ahLst/>
              <a:cxnLst>
                <a:cxn ang="T10">
                  <a:pos x="T0" y="T1"/>
                </a:cxn>
                <a:cxn ang="T11">
                  <a:pos x="T2" y="T3"/>
                </a:cxn>
                <a:cxn ang="T12">
                  <a:pos x="T4" y="T5"/>
                </a:cxn>
                <a:cxn ang="T13">
                  <a:pos x="T6" y="T7"/>
                </a:cxn>
                <a:cxn ang="T14">
                  <a:pos x="T8" y="T9"/>
                </a:cxn>
              </a:cxnLst>
              <a:rect l="T15" t="T16" r="T17" b="T18"/>
              <a:pathLst>
                <a:path w="279" h="26">
                  <a:moveTo>
                    <a:pt x="0" y="26"/>
                  </a:moveTo>
                  <a:lnTo>
                    <a:pt x="28" y="0"/>
                  </a:lnTo>
                  <a:lnTo>
                    <a:pt x="279" y="0"/>
                  </a:lnTo>
                  <a:lnTo>
                    <a:pt x="251" y="26"/>
                  </a:lnTo>
                  <a:lnTo>
                    <a:pt x="0" y="26"/>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l" fontAlgn="auto">
                <a:lnSpc>
                  <a:spcPct val="100000"/>
                </a:lnSpc>
                <a:spcBef>
                  <a:spcPts val="0"/>
                </a:spcBef>
                <a:spcAft>
                  <a:spcPts val="0"/>
                </a:spcAft>
                <a:buClrTx/>
                <a:buSzTx/>
                <a:buFontTx/>
                <a:buNone/>
              </a:pPr>
              <a:endParaRPr kumimoji="0" lang="zh-CN" altLang="en-US" sz="1800">
                <a:solidFill>
                  <a:prstClr val="black"/>
                </a:solidFill>
                <a:latin typeface="Candara"/>
                <a:ea typeface="华文楷体" panose="02010600040101010101" pitchFamily="2" charset="-122"/>
              </a:endParaRPr>
            </a:p>
          </p:txBody>
        </p:sp>
        <p:sp>
          <p:nvSpPr>
            <p:cNvPr id="142" name="Freeform 24"/>
            <p:cNvSpPr>
              <a:spLocks/>
            </p:cNvSpPr>
            <p:nvPr/>
          </p:nvSpPr>
          <p:spPr bwMode="auto">
            <a:xfrm>
              <a:off x="677" y="1330"/>
              <a:ext cx="279" cy="26"/>
            </a:xfrm>
            <a:custGeom>
              <a:avLst/>
              <a:gdLst>
                <a:gd name="T0" fmla="*/ 0 w 279"/>
                <a:gd name="T1" fmla="*/ 26 h 26"/>
                <a:gd name="T2" fmla="*/ 28 w 279"/>
                <a:gd name="T3" fmla="*/ 0 h 26"/>
                <a:gd name="T4" fmla="*/ 279 w 279"/>
                <a:gd name="T5" fmla="*/ 0 h 26"/>
                <a:gd name="T6" fmla="*/ 251 w 279"/>
                <a:gd name="T7" fmla="*/ 26 h 26"/>
                <a:gd name="T8" fmla="*/ 0 w 279"/>
                <a:gd name="T9" fmla="*/ 26 h 26"/>
                <a:gd name="T10" fmla="*/ 0 60000 65536"/>
                <a:gd name="T11" fmla="*/ 0 60000 65536"/>
                <a:gd name="T12" fmla="*/ 0 60000 65536"/>
                <a:gd name="T13" fmla="*/ 0 60000 65536"/>
                <a:gd name="T14" fmla="*/ 0 60000 65536"/>
                <a:gd name="T15" fmla="*/ 0 w 279"/>
                <a:gd name="T16" fmla="*/ 0 h 26"/>
                <a:gd name="T17" fmla="*/ 279 w 279"/>
                <a:gd name="T18" fmla="*/ 26 h 26"/>
              </a:gdLst>
              <a:ahLst/>
              <a:cxnLst>
                <a:cxn ang="T10">
                  <a:pos x="T0" y="T1"/>
                </a:cxn>
                <a:cxn ang="T11">
                  <a:pos x="T2" y="T3"/>
                </a:cxn>
                <a:cxn ang="T12">
                  <a:pos x="T4" y="T5"/>
                </a:cxn>
                <a:cxn ang="T13">
                  <a:pos x="T6" y="T7"/>
                </a:cxn>
                <a:cxn ang="T14">
                  <a:pos x="T8" y="T9"/>
                </a:cxn>
              </a:cxnLst>
              <a:rect l="T15" t="T16" r="T17" b="T18"/>
              <a:pathLst>
                <a:path w="279" h="26">
                  <a:moveTo>
                    <a:pt x="0" y="26"/>
                  </a:moveTo>
                  <a:lnTo>
                    <a:pt x="28" y="0"/>
                  </a:lnTo>
                  <a:lnTo>
                    <a:pt x="279" y="0"/>
                  </a:lnTo>
                  <a:lnTo>
                    <a:pt x="251" y="26"/>
                  </a:lnTo>
                  <a:lnTo>
                    <a:pt x="0" y="26"/>
                  </a:lnTo>
                  <a:close/>
                </a:path>
              </a:pathLst>
            </a:custGeom>
            <a:solidFill>
              <a:srgbClr val="C9C9B6"/>
            </a:solidFill>
            <a:ln w="3175">
              <a:solidFill>
                <a:srgbClr val="494936"/>
              </a:solidFill>
              <a:prstDash val="solid"/>
              <a:round/>
              <a:headEnd/>
              <a:tailEnd/>
            </a:ln>
          </p:spPr>
          <p:txBody>
            <a:bodyPr/>
            <a:lstStyle/>
            <a:p>
              <a:pPr algn="l" fontAlgn="auto">
                <a:lnSpc>
                  <a:spcPct val="100000"/>
                </a:lnSpc>
                <a:spcBef>
                  <a:spcPts val="0"/>
                </a:spcBef>
                <a:spcAft>
                  <a:spcPts val="0"/>
                </a:spcAft>
                <a:buClrTx/>
                <a:buSzTx/>
                <a:buFontTx/>
                <a:buNone/>
              </a:pPr>
              <a:endParaRPr kumimoji="0" lang="zh-CN" altLang="en-US" sz="1800">
                <a:solidFill>
                  <a:prstClr val="black"/>
                </a:solidFill>
                <a:latin typeface="Candara"/>
                <a:ea typeface="华文楷体" panose="02010600040101010101" pitchFamily="2" charset="-122"/>
              </a:endParaRPr>
            </a:p>
          </p:txBody>
        </p:sp>
        <p:sp>
          <p:nvSpPr>
            <p:cNvPr id="143" name="Rectangle 25"/>
            <p:cNvSpPr>
              <a:spLocks noChangeArrowheads="1"/>
            </p:cNvSpPr>
            <p:nvPr/>
          </p:nvSpPr>
          <p:spPr bwMode="auto">
            <a:xfrm>
              <a:off x="678" y="1357"/>
              <a:ext cx="251" cy="196"/>
            </a:xfrm>
            <a:prstGeom prst="rect">
              <a:avLst/>
            </a:prstGeom>
            <a:solidFill>
              <a:srgbClr val="B7B79D"/>
            </a:solidFill>
            <a:ln w="3175">
              <a:solidFill>
                <a:srgbClr val="494936"/>
              </a:solidFill>
              <a:miter lim="800000"/>
              <a:headEnd/>
              <a:tailEnd/>
            </a:ln>
          </p:spPr>
          <p:txBody>
            <a:bodyPr/>
            <a:lstStyle/>
            <a:p>
              <a:pPr algn="l" fontAlgn="auto">
                <a:lnSpc>
                  <a:spcPct val="100000"/>
                </a:lnSpc>
                <a:spcBef>
                  <a:spcPts val="0"/>
                </a:spcBef>
                <a:spcAft>
                  <a:spcPts val="0"/>
                </a:spcAft>
                <a:buClrTx/>
                <a:buSzTx/>
                <a:buFontTx/>
                <a:buNone/>
              </a:pPr>
              <a:endParaRPr kumimoji="0" lang="zh-CN" altLang="en-US" sz="1800">
                <a:solidFill>
                  <a:prstClr val="black"/>
                </a:solidFill>
                <a:latin typeface="Candara"/>
                <a:ea typeface="华文楷体" panose="02010600040101010101" pitchFamily="2" charset="-122"/>
              </a:endParaRPr>
            </a:p>
          </p:txBody>
        </p:sp>
        <p:sp>
          <p:nvSpPr>
            <p:cNvPr id="144" name="Rectangle 26"/>
            <p:cNvSpPr>
              <a:spLocks noChangeArrowheads="1"/>
            </p:cNvSpPr>
            <p:nvPr/>
          </p:nvSpPr>
          <p:spPr bwMode="auto">
            <a:xfrm>
              <a:off x="700" y="1382"/>
              <a:ext cx="207" cy="152"/>
            </a:xfrm>
            <a:prstGeom prst="rect">
              <a:avLst/>
            </a:prstGeom>
            <a:solidFill>
              <a:srgbClr val="FFFFFF"/>
            </a:solidFill>
            <a:ln w="3175">
              <a:solidFill>
                <a:srgbClr val="494936"/>
              </a:solidFill>
              <a:miter lim="800000"/>
              <a:headEnd/>
              <a:tailEnd/>
            </a:ln>
          </p:spPr>
          <p:txBody>
            <a:bodyPr/>
            <a:lstStyle/>
            <a:p>
              <a:pPr algn="l" fontAlgn="auto">
                <a:lnSpc>
                  <a:spcPct val="100000"/>
                </a:lnSpc>
                <a:spcBef>
                  <a:spcPts val="0"/>
                </a:spcBef>
                <a:spcAft>
                  <a:spcPts val="0"/>
                </a:spcAft>
                <a:buClrTx/>
                <a:buSzTx/>
                <a:buFontTx/>
                <a:buNone/>
              </a:pPr>
              <a:endParaRPr kumimoji="0" lang="zh-CN" altLang="en-US" sz="1800">
                <a:solidFill>
                  <a:prstClr val="black"/>
                </a:solidFill>
                <a:latin typeface="Candara"/>
                <a:ea typeface="华文楷体" panose="02010600040101010101" pitchFamily="2" charset="-122"/>
              </a:endParaRPr>
            </a:p>
          </p:txBody>
        </p:sp>
        <p:sp>
          <p:nvSpPr>
            <p:cNvPr id="145" name="Freeform 27"/>
            <p:cNvSpPr>
              <a:spLocks/>
            </p:cNvSpPr>
            <p:nvPr/>
          </p:nvSpPr>
          <p:spPr bwMode="auto">
            <a:xfrm>
              <a:off x="928" y="1330"/>
              <a:ext cx="28" cy="222"/>
            </a:xfrm>
            <a:custGeom>
              <a:avLst/>
              <a:gdLst>
                <a:gd name="T0" fmla="*/ 0 w 28"/>
                <a:gd name="T1" fmla="*/ 222 h 222"/>
                <a:gd name="T2" fmla="*/ 28 w 28"/>
                <a:gd name="T3" fmla="*/ 195 h 222"/>
                <a:gd name="T4" fmla="*/ 28 w 28"/>
                <a:gd name="T5" fmla="*/ 0 h 222"/>
                <a:gd name="T6" fmla="*/ 0 w 28"/>
                <a:gd name="T7" fmla="*/ 26 h 222"/>
                <a:gd name="T8" fmla="*/ 0 w 28"/>
                <a:gd name="T9" fmla="*/ 222 h 222"/>
                <a:gd name="T10" fmla="*/ 0 60000 65536"/>
                <a:gd name="T11" fmla="*/ 0 60000 65536"/>
                <a:gd name="T12" fmla="*/ 0 60000 65536"/>
                <a:gd name="T13" fmla="*/ 0 60000 65536"/>
                <a:gd name="T14" fmla="*/ 0 60000 65536"/>
                <a:gd name="T15" fmla="*/ 0 w 28"/>
                <a:gd name="T16" fmla="*/ 0 h 222"/>
                <a:gd name="T17" fmla="*/ 28 w 28"/>
                <a:gd name="T18" fmla="*/ 222 h 222"/>
              </a:gdLst>
              <a:ahLst/>
              <a:cxnLst>
                <a:cxn ang="T10">
                  <a:pos x="T0" y="T1"/>
                </a:cxn>
                <a:cxn ang="T11">
                  <a:pos x="T2" y="T3"/>
                </a:cxn>
                <a:cxn ang="T12">
                  <a:pos x="T4" y="T5"/>
                </a:cxn>
                <a:cxn ang="T13">
                  <a:pos x="T6" y="T7"/>
                </a:cxn>
                <a:cxn ang="T14">
                  <a:pos x="T8" y="T9"/>
                </a:cxn>
              </a:cxnLst>
              <a:rect l="T15" t="T16" r="T17" b="T18"/>
              <a:pathLst>
                <a:path w="28" h="222">
                  <a:moveTo>
                    <a:pt x="0" y="222"/>
                  </a:moveTo>
                  <a:lnTo>
                    <a:pt x="28" y="195"/>
                  </a:lnTo>
                  <a:lnTo>
                    <a:pt x="28" y="0"/>
                  </a:lnTo>
                  <a:lnTo>
                    <a:pt x="0" y="26"/>
                  </a:lnTo>
                  <a:lnTo>
                    <a:pt x="0" y="222"/>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l" fontAlgn="auto">
                <a:lnSpc>
                  <a:spcPct val="100000"/>
                </a:lnSpc>
                <a:spcBef>
                  <a:spcPts val="0"/>
                </a:spcBef>
                <a:spcAft>
                  <a:spcPts val="0"/>
                </a:spcAft>
                <a:buClrTx/>
                <a:buSzTx/>
                <a:buFontTx/>
                <a:buNone/>
              </a:pPr>
              <a:endParaRPr kumimoji="0" lang="zh-CN" altLang="en-US" sz="1800">
                <a:solidFill>
                  <a:prstClr val="black"/>
                </a:solidFill>
                <a:latin typeface="Candara"/>
                <a:ea typeface="华文楷体" panose="02010600040101010101" pitchFamily="2" charset="-122"/>
              </a:endParaRPr>
            </a:p>
          </p:txBody>
        </p:sp>
        <p:sp>
          <p:nvSpPr>
            <p:cNvPr id="146" name="Freeform 28"/>
            <p:cNvSpPr>
              <a:spLocks/>
            </p:cNvSpPr>
            <p:nvPr/>
          </p:nvSpPr>
          <p:spPr bwMode="auto">
            <a:xfrm>
              <a:off x="928" y="1330"/>
              <a:ext cx="28" cy="222"/>
            </a:xfrm>
            <a:custGeom>
              <a:avLst/>
              <a:gdLst>
                <a:gd name="T0" fmla="*/ 0 w 28"/>
                <a:gd name="T1" fmla="*/ 222 h 222"/>
                <a:gd name="T2" fmla="*/ 28 w 28"/>
                <a:gd name="T3" fmla="*/ 195 h 222"/>
                <a:gd name="T4" fmla="*/ 28 w 28"/>
                <a:gd name="T5" fmla="*/ 0 h 222"/>
                <a:gd name="T6" fmla="*/ 0 w 28"/>
                <a:gd name="T7" fmla="*/ 26 h 222"/>
                <a:gd name="T8" fmla="*/ 0 w 28"/>
                <a:gd name="T9" fmla="*/ 222 h 222"/>
                <a:gd name="T10" fmla="*/ 0 60000 65536"/>
                <a:gd name="T11" fmla="*/ 0 60000 65536"/>
                <a:gd name="T12" fmla="*/ 0 60000 65536"/>
                <a:gd name="T13" fmla="*/ 0 60000 65536"/>
                <a:gd name="T14" fmla="*/ 0 60000 65536"/>
                <a:gd name="T15" fmla="*/ 0 w 28"/>
                <a:gd name="T16" fmla="*/ 0 h 222"/>
                <a:gd name="T17" fmla="*/ 28 w 28"/>
                <a:gd name="T18" fmla="*/ 222 h 222"/>
              </a:gdLst>
              <a:ahLst/>
              <a:cxnLst>
                <a:cxn ang="T10">
                  <a:pos x="T0" y="T1"/>
                </a:cxn>
                <a:cxn ang="T11">
                  <a:pos x="T2" y="T3"/>
                </a:cxn>
                <a:cxn ang="T12">
                  <a:pos x="T4" y="T5"/>
                </a:cxn>
                <a:cxn ang="T13">
                  <a:pos x="T6" y="T7"/>
                </a:cxn>
                <a:cxn ang="T14">
                  <a:pos x="T8" y="T9"/>
                </a:cxn>
              </a:cxnLst>
              <a:rect l="T15" t="T16" r="T17" b="T18"/>
              <a:pathLst>
                <a:path w="28" h="222">
                  <a:moveTo>
                    <a:pt x="0" y="222"/>
                  </a:moveTo>
                  <a:lnTo>
                    <a:pt x="28" y="195"/>
                  </a:lnTo>
                  <a:lnTo>
                    <a:pt x="28" y="0"/>
                  </a:lnTo>
                  <a:lnTo>
                    <a:pt x="0" y="26"/>
                  </a:lnTo>
                  <a:lnTo>
                    <a:pt x="0" y="222"/>
                  </a:lnTo>
                  <a:close/>
                </a:path>
              </a:pathLst>
            </a:custGeom>
            <a:solidFill>
              <a:srgbClr val="7A7A5A"/>
            </a:solidFill>
            <a:ln w="3175">
              <a:solidFill>
                <a:srgbClr val="494936"/>
              </a:solidFill>
              <a:prstDash val="solid"/>
              <a:round/>
              <a:headEnd/>
              <a:tailEnd/>
            </a:ln>
          </p:spPr>
          <p:txBody>
            <a:bodyPr/>
            <a:lstStyle/>
            <a:p>
              <a:pPr algn="l" fontAlgn="auto">
                <a:lnSpc>
                  <a:spcPct val="100000"/>
                </a:lnSpc>
                <a:spcBef>
                  <a:spcPts val="0"/>
                </a:spcBef>
                <a:spcAft>
                  <a:spcPts val="0"/>
                </a:spcAft>
                <a:buClrTx/>
                <a:buSzTx/>
                <a:buFontTx/>
                <a:buNone/>
              </a:pPr>
              <a:endParaRPr kumimoji="0" lang="zh-CN" altLang="en-US" sz="1800">
                <a:solidFill>
                  <a:prstClr val="black"/>
                </a:solidFill>
                <a:latin typeface="Candara"/>
                <a:ea typeface="华文楷体" panose="02010600040101010101" pitchFamily="2" charset="-122"/>
              </a:endParaRPr>
            </a:p>
          </p:txBody>
        </p:sp>
      </p:grpSp>
      <p:sp>
        <p:nvSpPr>
          <p:cNvPr id="147" name="Line 29"/>
          <p:cNvSpPr>
            <a:spLocks noChangeShapeType="1"/>
          </p:cNvSpPr>
          <p:nvPr/>
        </p:nvSpPr>
        <p:spPr bwMode="auto">
          <a:xfrm rot="-5400000">
            <a:off x="7640216" y="3370956"/>
            <a:ext cx="0" cy="528638"/>
          </a:xfrm>
          <a:prstGeom prst="line">
            <a:avLst/>
          </a:prstGeom>
          <a:noFill/>
          <a:ln w="38100">
            <a:solidFill>
              <a:srgbClr val="4584D3"/>
            </a:solidFill>
            <a:round/>
            <a:headEnd type="none" w="sm" len="sm"/>
            <a:tailEnd type="none" w="sm" len="sm"/>
          </a:ln>
          <a:effectLst>
            <a:outerShdw dist="35921" dir="2700000" algn="ctr" rotWithShape="0">
              <a:sysClr val="windowText" lastClr="000000"/>
            </a:outerShdw>
          </a:effectLst>
        </p:spPr>
        <p:txBody>
          <a:bodyPr anchor="ctr">
            <a:spAutoFit/>
          </a:bodyP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ndara"/>
            </a:endParaRPr>
          </a:p>
        </p:txBody>
      </p:sp>
      <p:grpSp>
        <p:nvGrpSpPr>
          <p:cNvPr id="148" name="Group 30"/>
          <p:cNvGrpSpPr>
            <a:grpSpLocks/>
          </p:cNvGrpSpPr>
          <p:nvPr/>
        </p:nvGrpSpPr>
        <p:grpSpPr bwMode="auto">
          <a:xfrm>
            <a:off x="7760072" y="3409850"/>
            <a:ext cx="620713" cy="558800"/>
            <a:chOff x="4754" y="1330"/>
            <a:chExt cx="391" cy="352"/>
          </a:xfrm>
        </p:grpSpPr>
        <p:sp>
          <p:nvSpPr>
            <p:cNvPr id="149" name="Rectangle 31"/>
            <p:cNvSpPr>
              <a:spLocks noChangeArrowheads="1"/>
            </p:cNvSpPr>
            <p:nvPr/>
          </p:nvSpPr>
          <p:spPr bwMode="auto">
            <a:xfrm>
              <a:off x="4754" y="1566"/>
              <a:ext cx="354" cy="65"/>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l" fontAlgn="auto">
                <a:lnSpc>
                  <a:spcPct val="100000"/>
                </a:lnSpc>
                <a:spcBef>
                  <a:spcPts val="0"/>
                </a:spcBef>
                <a:spcAft>
                  <a:spcPts val="0"/>
                </a:spcAft>
                <a:buClrTx/>
                <a:buSzTx/>
                <a:buFontTx/>
                <a:buNone/>
              </a:pPr>
              <a:endParaRPr kumimoji="0" lang="zh-CN" altLang="en-US" sz="1800">
                <a:solidFill>
                  <a:prstClr val="black"/>
                </a:solidFill>
                <a:latin typeface="Candara"/>
                <a:ea typeface="华文楷体" panose="02010600040101010101" pitchFamily="2" charset="-122"/>
              </a:endParaRPr>
            </a:p>
          </p:txBody>
        </p:sp>
        <p:sp>
          <p:nvSpPr>
            <p:cNvPr id="150" name="Rectangle 32"/>
            <p:cNvSpPr>
              <a:spLocks noChangeArrowheads="1"/>
            </p:cNvSpPr>
            <p:nvPr/>
          </p:nvSpPr>
          <p:spPr bwMode="auto">
            <a:xfrm>
              <a:off x="4755" y="1567"/>
              <a:ext cx="352" cy="63"/>
            </a:xfrm>
            <a:prstGeom prst="rect">
              <a:avLst/>
            </a:prstGeom>
            <a:solidFill>
              <a:srgbClr val="B7B79D"/>
            </a:solidFill>
            <a:ln w="3175">
              <a:solidFill>
                <a:srgbClr val="494936"/>
              </a:solidFill>
              <a:miter lim="800000"/>
              <a:headEnd/>
              <a:tailEnd/>
            </a:ln>
          </p:spPr>
          <p:txBody>
            <a:bodyPr/>
            <a:lstStyle/>
            <a:p>
              <a:pPr algn="l" fontAlgn="auto">
                <a:lnSpc>
                  <a:spcPct val="100000"/>
                </a:lnSpc>
                <a:spcBef>
                  <a:spcPts val="0"/>
                </a:spcBef>
                <a:spcAft>
                  <a:spcPts val="0"/>
                </a:spcAft>
                <a:buClrTx/>
                <a:buSzTx/>
                <a:buFontTx/>
                <a:buNone/>
              </a:pPr>
              <a:endParaRPr kumimoji="0" lang="zh-CN" altLang="en-US" sz="1800">
                <a:solidFill>
                  <a:prstClr val="black"/>
                </a:solidFill>
                <a:latin typeface="Candara"/>
                <a:ea typeface="华文楷体" panose="02010600040101010101" pitchFamily="2" charset="-122"/>
              </a:endParaRPr>
            </a:p>
          </p:txBody>
        </p:sp>
        <p:sp>
          <p:nvSpPr>
            <p:cNvPr id="151" name="Freeform 33"/>
            <p:cNvSpPr>
              <a:spLocks/>
            </p:cNvSpPr>
            <p:nvPr/>
          </p:nvSpPr>
          <p:spPr bwMode="auto">
            <a:xfrm>
              <a:off x="4754" y="1531"/>
              <a:ext cx="391" cy="35"/>
            </a:xfrm>
            <a:custGeom>
              <a:avLst/>
              <a:gdLst>
                <a:gd name="T0" fmla="*/ 0 w 391"/>
                <a:gd name="T1" fmla="*/ 35 h 35"/>
                <a:gd name="T2" fmla="*/ 38 w 391"/>
                <a:gd name="T3" fmla="*/ 0 h 35"/>
                <a:gd name="T4" fmla="*/ 391 w 391"/>
                <a:gd name="T5" fmla="*/ 0 h 35"/>
                <a:gd name="T6" fmla="*/ 354 w 391"/>
                <a:gd name="T7" fmla="*/ 35 h 35"/>
                <a:gd name="T8" fmla="*/ 0 w 391"/>
                <a:gd name="T9" fmla="*/ 35 h 35"/>
                <a:gd name="T10" fmla="*/ 0 60000 65536"/>
                <a:gd name="T11" fmla="*/ 0 60000 65536"/>
                <a:gd name="T12" fmla="*/ 0 60000 65536"/>
                <a:gd name="T13" fmla="*/ 0 60000 65536"/>
                <a:gd name="T14" fmla="*/ 0 60000 65536"/>
                <a:gd name="T15" fmla="*/ 0 w 391"/>
                <a:gd name="T16" fmla="*/ 0 h 35"/>
                <a:gd name="T17" fmla="*/ 391 w 391"/>
                <a:gd name="T18" fmla="*/ 35 h 35"/>
              </a:gdLst>
              <a:ahLst/>
              <a:cxnLst>
                <a:cxn ang="T10">
                  <a:pos x="T0" y="T1"/>
                </a:cxn>
                <a:cxn ang="T11">
                  <a:pos x="T2" y="T3"/>
                </a:cxn>
                <a:cxn ang="T12">
                  <a:pos x="T4" y="T5"/>
                </a:cxn>
                <a:cxn ang="T13">
                  <a:pos x="T6" y="T7"/>
                </a:cxn>
                <a:cxn ang="T14">
                  <a:pos x="T8" y="T9"/>
                </a:cxn>
              </a:cxnLst>
              <a:rect l="T15" t="T16" r="T17" b="T18"/>
              <a:pathLst>
                <a:path w="391" h="35">
                  <a:moveTo>
                    <a:pt x="0" y="35"/>
                  </a:moveTo>
                  <a:lnTo>
                    <a:pt x="38" y="0"/>
                  </a:lnTo>
                  <a:lnTo>
                    <a:pt x="391" y="0"/>
                  </a:lnTo>
                  <a:lnTo>
                    <a:pt x="354" y="35"/>
                  </a:lnTo>
                  <a:lnTo>
                    <a:pt x="0" y="35"/>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l" fontAlgn="auto">
                <a:lnSpc>
                  <a:spcPct val="100000"/>
                </a:lnSpc>
                <a:spcBef>
                  <a:spcPts val="0"/>
                </a:spcBef>
                <a:spcAft>
                  <a:spcPts val="0"/>
                </a:spcAft>
                <a:buClrTx/>
                <a:buSzTx/>
                <a:buFontTx/>
                <a:buNone/>
              </a:pPr>
              <a:endParaRPr kumimoji="0" lang="zh-CN" altLang="en-US" sz="1800">
                <a:solidFill>
                  <a:prstClr val="black"/>
                </a:solidFill>
                <a:latin typeface="Candara"/>
                <a:ea typeface="华文楷体" panose="02010600040101010101" pitchFamily="2" charset="-122"/>
              </a:endParaRPr>
            </a:p>
          </p:txBody>
        </p:sp>
        <p:sp>
          <p:nvSpPr>
            <p:cNvPr id="152" name="Freeform 34"/>
            <p:cNvSpPr>
              <a:spLocks/>
            </p:cNvSpPr>
            <p:nvPr/>
          </p:nvSpPr>
          <p:spPr bwMode="auto">
            <a:xfrm>
              <a:off x="4754" y="1531"/>
              <a:ext cx="391" cy="35"/>
            </a:xfrm>
            <a:custGeom>
              <a:avLst/>
              <a:gdLst>
                <a:gd name="T0" fmla="*/ 0 w 391"/>
                <a:gd name="T1" fmla="*/ 35 h 35"/>
                <a:gd name="T2" fmla="*/ 38 w 391"/>
                <a:gd name="T3" fmla="*/ 0 h 35"/>
                <a:gd name="T4" fmla="*/ 391 w 391"/>
                <a:gd name="T5" fmla="*/ 0 h 35"/>
                <a:gd name="T6" fmla="*/ 354 w 391"/>
                <a:gd name="T7" fmla="*/ 35 h 35"/>
                <a:gd name="T8" fmla="*/ 0 w 391"/>
                <a:gd name="T9" fmla="*/ 35 h 35"/>
                <a:gd name="T10" fmla="*/ 0 60000 65536"/>
                <a:gd name="T11" fmla="*/ 0 60000 65536"/>
                <a:gd name="T12" fmla="*/ 0 60000 65536"/>
                <a:gd name="T13" fmla="*/ 0 60000 65536"/>
                <a:gd name="T14" fmla="*/ 0 60000 65536"/>
                <a:gd name="T15" fmla="*/ 0 w 391"/>
                <a:gd name="T16" fmla="*/ 0 h 35"/>
                <a:gd name="T17" fmla="*/ 391 w 391"/>
                <a:gd name="T18" fmla="*/ 35 h 35"/>
              </a:gdLst>
              <a:ahLst/>
              <a:cxnLst>
                <a:cxn ang="T10">
                  <a:pos x="T0" y="T1"/>
                </a:cxn>
                <a:cxn ang="T11">
                  <a:pos x="T2" y="T3"/>
                </a:cxn>
                <a:cxn ang="T12">
                  <a:pos x="T4" y="T5"/>
                </a:cxn>
                <a:cxn ang="T13">
                  <a:pos x="T6" y="T7"/>
                </a:cxn>
                <a:cxn ang="T14">
                  <a:pos x="T8" y="T9"/>
                </a:cxn>
              </a:cxnLst>
              <a:rect l="T15" t="T16" r="T17" b="T18"/>
              <a:pathLst>
                <a:path w="391" h="35">
                  <a:moveTo>
                    <a:pt x="0" y="35"/>
                  </a:moveTo>
                  <a:lnTo>
                    <a:pt x="38" y="0"/>
                  </a:lnTo>
                  <a:lnTo>
                    <a:pt x="391" y="0"/>
                  </a:lnTo>
                  <a:lnTo>
                    <a:pt x="354" y="35"/>
                  </a:lnTo>
                  <a:lnTo>
                    <a:pt x="0" y="35"/>
                  </a:lnTo>
                  <a:close/>
                </a:path>
              </a:pathLst>
            </a:custGeom>
            <a:solidFill>
              <a:srgbClr val="C9C9B6"/>
            </a:solidFill>
            <a:ln w="3175">
              <a:solidFill>
                <a:srgbClr val="494936"/>
              </a:solidFill>
              <a:prstDash val="solid"/>
              <a:round/>
              <a:headEnd/>
              <a:tailEnd/>
            </a:ln>
          </p:spPr>
          <p:txBody>
            <a:bodyPr/>
            <a:lstStyle/>
            <a:p>
              <a:pPr algn="l" fontAlgn="auto">
                <a:lnSpc>
                  <a:spcPct val="100000"/>
                </a:lnSpc>
                <a:spcBef>
                  <a:spcPts val="0"/>
                </a:spcBef>
                <a:spcAft>
                  <a:spcPts val="0"/>
                </a:spcAft>
                <a:buClrTx/>
                <a:buSzTx/>
                <a:buFontTx/>
                <a:buNone/>
              </a:pPr>
              <a:endParaRPr kumimoji="0" lang="zh-CN" altLang="en-US" sz="1800">
                <a:solidFill>
                  <a:prstClr val="black"/>
                </a:solidFill>
                <a:latin typeface="Candara"/>
                <a:ea typeface="华文楷体" panose="02010600040101010101" pitchFamily="2" charset="-122"/>
              </a:endParaRPr>
            </a:p>
          </p:txBody>
        </p:sp>
        <p:sp>
          <p:nvSpPr>
            <p:cNvPr id="153" name="Line 35"/>
            <p:cNvSpPr>
              <a:spLocks noChangeShapeType="1"/>
            </p:cNvSpPr>
            <p:nvPr/>
          </p:nvSpPr>
          <p:spPr bwMode="auto">
            <a:xfrm flipH="1">
              <a:off x="5003" y="1596"/>
              <a:ext cx="85"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algn="l" fontAlgn="auto">
                <a:lnSpc>
                  <a:spcPct val="100000"/>
                </a:lnSpc>
                <a:spcBef>
                  <a:spcPts val="0"/>
                </a:spcBef>
                <a:spcAft>
                  <a:spcPts val="0"/>
                </a:spcAft>
                <a:buClrTx/>
                <a:buSzTx/>
                <a:buFontTx/>
                <a:buNone/>
              </a:pPr>
              <a:endParaRPr kumimoji="0" lang="zh-CN" altLang="en-US" sz="1800">
                <a:solidFill>
                  <a:prstClr val="black"/>
                </a:solidFill>
                <a:latin typeface="Candara"/>
                <a:ea typeface="华文楷体" panose="02010600040101010101" pitchFamily="2" charset="-122"/>
              </a:endParaRPr>
            </a:p>
          </p:txBody>
        </p:sp>
        <p:sp>
          <p:nvSpPr>
            <p:cNvPr id="154" name="Freeform 36"/>
            <p:cNvSpPr>
              <a:spLocks/>
            </p:cNvSpPr>
            <p:nvPr/>
          </p:nvSpPr>
          <p:spPr bwMode="auto">
            <a:xfrm>
              <a:off x="5108" y="1531"/>
              <a:ext cx="37" cy="100"/>
            </a:xfrm>
            <a:custGeom>
              <a:avLst/>
              <a:gdLst>
                <a:gd name="T0" fmla="*/ 0 w 37"/>
                <a:gd name="T1" fmla="*/ 100 h 100"/>
                <a:gd name="T2" fmla="*/ 37 w 37"/>
                <a:gd name="T3" fmla="*/ 63 h 100"/>
                <a:gd name="T4" fmla="*/ 37 w 37"/>
                <a:gd name="T5" fmla="*/ 0 h 100"/>
                <a:gd name="T6" fmla="*/ 0 w 37"/>
                <a:gd name="T7" fmla="*/ 35 h 100"/>
                <a:gd name="T8" fmla="*/ 0 w 37"/>
                <a:gd name="T9" fmla="*/ 100 h 100"/>
                <a:gd name="T10" fmla="*/ 0 60000 65536"/>
                <a:gd name="T11" fmla="*/ 0 60000 65536"/>
                <a:gd name="T12" fmla="*/ 0 60000 65536"/>
                <a:gd name="T13" fmla="*/ 0 60000 65536"/>
                <a:gd name="T14" fmla="*/ 0 60000 65536"/>
                <a:gd name="T15" fmla="*/ 0 w 37"/>
                <a:gd name="T16" fmla="*/ 0 h 100"/>
                <a:gd name="T17" fmla="*/ 37 w 37"/>
                <a:gd name="T18" fmla="*/ 100 h 100"/>
              </a:gdLst>
              <a:ahLst/>
              <a:cxnLst>
                <a:cxn ang="T10">
                  <a:pos x="T0" y="T1"/>
                </a:cxn>
                <a:cxn ang="T11">
                  <a:pos x="T2" y="T3"/>
                </a:cxn>
                <a:cxn ang="T12">
                  <a:pos x="T4" y="T5"/>
                </a:cxn>
                <a:cxn ang="T13">
                  <a:pos x="T6" y="T7"/>
                </a:cxn>
                <a:cxn ang="T14">
                  <a:pos x="T8" y="T9"/>
                </a:cxn>
              </a:cxnLst>
              <a:rect l="T15" t="T16" r="T17" b="T18"/>
              <a:pathLst>
                <a:path w="37" h="100">
                  <a:moveTo>
                    <a:pt x="0" y="100"/>
                  </a:moveTo>
                  <a:lnTo>
                    <a:pt x="37" y="63"/>
                  </a:lnTo>
                  <a:lnTo>
                    <a:pt x="37" y="0"/>
                  </a:lnTo>
                  <a:lnTo>
                    <a:pt x="0" y="35"/>
                  </a:lnTo>
                  <a:lnTo>
                    <a:pt x="0" y="100"/>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l" fontAlgn="auto">
                <a:lnSpc>
                  <a:spcPct val="100000"/>
                </a:lnSpc>
                <a:spcBef>
                  <a:spcPts val="0"/>
                </a:spcBef>
                <a:spcAft>
                  <a:spcPts val="0"/>
                </a:spcAft>
                <a:buClrTx/>
                <a:buSzTx/>
                <a:buFontTx/>
                <a:buNone/>
              </a:pPr>
              <a:endParaRPr kumimoji="0" lang="zh-CN" altLang="en-US" sz="1800">
                <a:solidFill>
                  <a:prstClr val="black"/>
                </a:solidFill>
                <a:latin typeface="Candara"/>
                <a:ea typeface="华文楷体" panose="02010600040101010101" pitchFamily="2" charset="-122"/>
              </a:endParaRPr>
            </a:p>
          </p:txBody>
        </p:sp>
        <p:sp>
          <p:nvSpPr>
            <p:cNvPr id="155" name="Freeform 37"/>
            <p:cNvSpPr>
              <a:spLocks/>
            </p:cNvSpPr>
            <p:nvPr/>
          </p:nvSpPr>
          <p:spPr bwMode="auto">
            <a:xfrm>
              <a:off x="5108" y="1531"/>
              <a:ext cx="37" cy="100"/>
            </a:xfrm>
            <a:custGeom>
              <a:avLst/>
              <a:gdLst>
                <a:gd name="T0" fmla="*/ 0 w 37"/>
                <a:gd name="T1" fmla="*/ 100 h 100"/>
                <a:gd name="T2" fmla="*/ 37 w 37"/>
                <a:gd name="T3" fmla="*/ 63 h 100"/>
                <a:gd name="T4" fmla="*/ 37 w 37"/>
                <a:gd name="T5" fmla="*/ 0 h 100"/>
                <a:gd name="T6" fmla="*/ 0 w 37"/>
                <a:gd name="T7" fmla="*/ 35 h 100"/>
                <a:gd name="T8" fmla="*/ 0 w 37"/>
                <a:gd name="T9" fmla="*/ 100 h 100"/>
                <a:gd name="T10" fmla="*/ 0 60000 65536"/>
                <a:gd name="T11" fmla="*/ 0 60000 65536"/>
                <a:gd name="T12" fmla="*/ 0 60000 65536"/>
                <a:gd name="T13" fmla="*/ 0 60000 65536"/>
                <a:gd name="T14" fmla="*/ 0 60000 65536"/>
                <a:gd name="T15" fmla="*/ 0 w 37"/>
                <a:gd name="T16" fmla="*/ 0 h 100"/>
                <a:gd name="T17" fmla="*/ 37 w 37"/>
                <a:gd name="T18" fmla="*/ 100 h 100"/>
              </a:gdLst>
              <a:ahLst/>
              <a:cxnLst>
                <a:cxn ang="T10">
                  <a:pos x="T0" y="T1"/>
                </a:cxn>
                <a:cxn ang="T11">
                  <a:pos x="T2" y="T3"/>
                </a:cxn>
                <a:cxn ang="T12">
                  <a:pos x="T4" y="T5"/>
                </a:cxn>
                <a:cxn ang="T13">
                  <a:pos x="T6" y="T7"/>
                </a:cxn>
                <a:cxn ang="T14">
                  <a:pos x="T8" y="T9"/>
                </a:cxn>
              </a:cxnLst>
              <a:rect l="T15" t="T16" r="T17" b="T18"/>
              <a:pathLst>
                <a:path w="37" h="100">
                  <a:moveTo>
                    <a:pt x="0" y="100"/>
                  </a:moveTo>
                  <a:lnTo>
                    <a:pt x="37" y="63"/>
                  </a:lnTo>
                  <a:lnTo>
                    <a:pt x="37" y="0"/>
                  </a:lnTo>
                  <a:lnTo>
                    <a:pt x="0" y="35"/>
                  </a:lnTo>
                  <a:lnTo>
                    <a:pt x="0" y="100"/>
                  </a:lnTo>
                  <a:close/>
                </a:path>
              </a:pathLst>
            </a:custGeom>
            <a:solidFill>
              <a:srgbClr val="7A7A5A"/>
            </a:solidFill>
            <a:ln w="3175">
              <a:solidFill>
                <a:srgbClr val="494936"/>
              </a:solidFill>
              <a:prstDash val="solid"/>
              <a:round/>
              <a:headEnd/>
              <a:tailEnd/>
            </a:ln>
          </p:spPr>
          <p:txBody>
            <a:bodyPr/>
            <a:lstStyle/>
            <a:p>
              <a:pPr algn="l" fontAlgn="auto">
                <a:lnSpc>
                  <a:spcPct val="100000"/>
                </a:lnSpc>
                <a:spcBef>
                  <a:spcPts val="0"/>
                </a:spcBef>
                <a:spcAft>
                  <a:spcPts val="0"/>
                </a:spcAft>
                <a:buClrTx/>
                <a:buSzTx/>
                <a:buFontTx/>
                <a:buNone/>
              </a:pPr>
              <a:endParaRPr kumimoji="0" lang="zh-CN" altLang="en-US" sz="1800">
                <a:solidFill>
                  <a:prstClr val="black"/>
                </a:solidFill>
                <a:latin typeface="Candara"/>
                <a:ea typeface="华文楷体" panose="02010600040101010101" pitchFamily="2" charset="-122"/>
              </a:endParaRPr>
            </a:p>
          </p:txBody>
        </p:sp>
        <p:sp>
          <p:nvSpPr>
            <p:cNvPr id="156" name="Freeform 38"/>
            <p:cNvSpPr>
              <a:spLocks/>
            </p:cNvSpPr>
            <p:nvPr/>
          </p:nvSpPr>
          <p:spPr bwMode="auto">
            <a:xfrm>
              <a:off x="4756" y="1623"/>
              <a:ext cx="312" cy="49"/>
            </a:xfrm>
            <a:custGeom>
              <a:avLst/>
              <a:gdLst>
                <a:gd name="T0" fmla="*/ 0 w 312"/>
                <a:gd name="T1" fmla="*/ 49 h 49"/>
                <a:gd name="T2" fmla="*/ 39 w 312"/>
                <a:gd name="T3" fmla="*/ 0 h 49"/>
                <a:gd name="T4" fmla="*/ 312 w 312"/>
                <a:gd name="T5" fmla="*/ 0 h 49"/>
                <a:gd name="T6" fmla="*/ 273 w 312"/>
                <a:gd name="T7" fmla="*/ 49 h 49"/>
                <a:gd name="T8" fmla="*/ 0 w 312"/>
                <a:gd name="T9" fmla="*/ 49 h 49"/>
                <a:gd name="T10" fmla="*/ 0 60000 65536"/>
                <a:gd name="T11" fmla="*/ 0 60000 65536"/>
                <a:gd name="T12" fmla="*/ 0 60000 65536"/>
                <a:gd name="T13" fmla="*/ 0 60000 65536"/>
                <a:gd name="T14" fmla="*/ 0 60000 65536"/>
                <a:gd name="T15" fmla="*/ 0 w 312"/>
                <a:gd name="T16" fmla="*/ 0 h 49"/>
                <a:gd name="T17" fmla="*/ 312 w 312"/>
                <a:gd name="T18" fmla="*/ 49 h 49"/>
              </a:gdLst>
              <a:ahLst/>
              <a:cxnLst>
                <a:cxn ang="T10">
                  <a:pos x="T0" y="T1"/>
                </a:cxn>
                <a:cxn ang="T11">
                  <a:pos x="T2" y="T3"/>
                </a:cxn>
                <a:cxn ang="T12">
                  <a:pos x="T4" y="T5"/>
                </a:cxn>
                <a:cxn ang="T13">
                  <a:pos x="T6" y="T7"/>
                </a:cxn>
                <a:cxn ang="T14">
                  <a:pos x="T8" y="T9"/>
                </a:cxn>
              </a:cxnLst>
              <a:rect l="T15" t="T16" r="T17" b="T18"/>
              <a:pathLst>
                <a:path w="312" h="49">
                  <a:moveTo>
                    <a:pt x="0" y="49"/>
                  </a:moveTo>
                  <a:lnTo>
                    <a:pt x="39" y="0"/>
                  </a:lnTo>
                  <a:lnTo>
                    <a:pt x="312" y="0"/>
                  </a:lnTo>
                  <a:lnTo>
                    <a:pt x="273" y="49"/>
                  </a:lnTo>
                  <a:lnTo>
                    <a:pt x="0" y="49"/>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l" fontAlgn="auto">
                <a:lnSpc>
                  <a:spcPct val="100000"/>
                </a:lnSpc>
                <a:spcBef>
                  <a:spcPts val="0"/>
                </a:spcBef>
                <a:spcAft>
                  <a:spcPts val="0"/>
                </a:spcAft>
                <a:buClrTx/>
                <a:buSzTx/>
                <a:buFontTx/>
                <a:buNone/>
              </a:pPr>
              <a:endParaRPr kumimoji="0" lang="zh-CN" altLang="en-US" sz="1800">
                <a:solidFill>
                  <a:prstClr val="black"/>
                </a:solidFill>
                <a:latin typeface="Candara"/>
                <a:ea typeface="华文楷体" panose="02010600040101010101" pitchFamily="2" charset="-122"/>
              </a:endParaRPr>
            </a:p>
          </p:txBody>
        </p:sp>
        <p:sp>
          <p:nvSpPr>
            <p:cNvPr id="157" name="Freeform 39"/>
            <p:cNvSpPr>
              <a:spLocks/>
            </p:cNvSpPr>
            <p:nvPr/>
          </p:nvSpPr>
          <p:spPr bwMode="auto">
            <a:xfrm>
              <a:off x="4756" y="1623"/>
              <a:ext cx="312" cy="49"/>
            </a:xfrm>
            <a:custGeom>
              <a:avLst/>
              <a:gdLst>
                <a:gd name="T0" fmla="*/ 0 w 312"/>
                <a:gd name="T1" fmla="*/ 49 h 49"/>
                <a:gd name="T2" fmla="*/ 39 w 312"/>
                <a:gd name="T3" fmla="*/ 0 h 49"/>
                <a:gd name="T4" fmla="*/ 312 w 312"/>
                <a:gd name="T5" fmla="*/ 0 h 49"/>
                <a:gd name="T6" fmla="*/ 273 w 312"/>
                <a:gd name="T7" fmla="*/ 49 h 49"/>
                <a:gd name="T8" fmla="*/ 0 w 312"/>
                <a:gd name="T9" fmla="*/ 49 h 49"/>
                <a:gd name="T10" fmla="*/ 0 60000 65536"/>
                <a:gd name="T11" fmla="*/ 0 60000 65536"/>
                <a:gd name="T12" fmla="*/ 0 60000 65536"/>
                <a:gd name="T13" fmla="*/ 0 60000 65536"/>
                <a:gd name="T14" fmla="*/ 0 60000 65536"/>
                <a:gd name="T15" fmla="*/ 0 w 312"/>
                <a:gd name="T16" fmla="*/ 0 h 49"/>
                <a:gd name="T17" fmla="*/ 312 w 312"/>
                <a:gd name="T18" fmla="*/ 49 h 49"/>
              </a:gdLst>
              <a:ahLst/>
              <a:cxnLst>
                <a:cxn ang="T10">
                  <a:pos x="T0" y="T1"/>
                </a:cxn>
                <a:cxn ang="T11">
                  <a:pos x="T2" y="T3"/>
                </a:cxn>
                <a:cxn ang="T12">
                  <a:pos x="T4" y="T5"/>
                </a:cxn>
                <a:cxn ang="T13">
                  <a:pos x="T6" y="T7"/>
                </a:cxn>
                <a:cxn ang="T14">
                  <a:pos x="T8" y="T9"/>
                </a:cxn>
              </a:cxnLst>
              <a:rect l="T15" t="T16" r="T17" b="T18"/>
              <a:pathLst>
                <a:path w="312" h="49">
                  <a:moveTo>
                    <a:pt x="0" y="49"/>
                  </a:moveTo>
                  <a:lnTo>
                    <a:pt x="39" y="0"/>
                  </a:lnTo>
                  <a:lnTo>
                    <a:pt x="312" y="0"/>
                  </a:lnTo>
                  <a:lnTo>
                    <a:pt x="273" y="49"/>
                  </a:lnTo>
                  <a:lnTo>
                    <a:pt x="0" y="49"/>
                  </a:lnTo>
                  <a:close/>
                </a:path>
              </a:pathLst>
            </a:custGeom>
            <a:solidFill>
              <a:srgbClr val="C9C9B6"/>
            </a:solidFill>
            <a:ln w="3175">
              <a:solidFill>
                <a:srgbClr val="494936"/>
              </a:solidFill>
              <a:prstDash val="solid"/>
              <a:round/>
              <a:headEnd/>
              <a:tailEnd/>
            </a:ln>
          </p:spPr>
          <p:txBody>
            <a:bodyPr/>
            <a:lstStyle/>
            <a:p>
              <a:pPr algn="l" fontAlgn="auto">
                <a:lnSpc>
                  <a:spcPct val="100000"/>
                </a:lnSpc>
                <a:spcBef>
                  <a:spcPts val="0"/>
                </a:spcBef>
                <a:spcAft>
                  <a:spcPts val="0"/>
                </a:spcAft>
                <a:buClrTx/>
                <a:buSzTx/>
                <a:buFontTx/>
                <a:buNone/>
              </a:pPr>
              <a:endParaRPr kumimoji="0" lang="zh-CN" altLang="en-US" sz="1800">
                <a:solidFill>
                  <a:prstClr val="black"/>
                </a:solidFill>
                <a:latin typeface="Candara"/>
                <a:ea typeface="华文楷体" panose="02010600040101010101" pitchFamily="2" charset="-122"/>
              </a:endParaRPr>
            </a:p>
          </p:txBody>
        </p:sp>
        <p:sp>
          <p:nvSpPr>
            <p:cNvPr id="158" name="Freeform 40"/>
            <p:cNvSpPr>
              <a:spLocks/>
            </p:cNvSpPr>
            <p:nvPr/>
          </p:nvSpPr>
          <p:spPr bwMode="auto">
            <a:xfrm>
              <a:off x="5029" y="1623"/>
              <a:ext cx="39" cy="59"/>
            </a:xfrm>
            <a:custGeom>
              <a:avLst/>
              <a:gdLst>
                <a:gd name="T0" fmla="*/ 0 w 39"/>
                <a:gd name="T1" fmla="*/ 59 h 59"/>
                <a:gd name="T2" fmla="*/ 39 w 39"/>
                <a:gd name="T3" fmla="*/ 18 h 59"/>
                <a:gd name="T4" fmla="*/ 39 w 39"/>
                <a:gd name="T5" fmla="*/ 0 h 59"/>
                <a:gd name="T6" fmla="*/ 0 w 39"/>
                <a:gd name="T7" fmla="*/ 49 h 59"/>
                <a:gd name="T8" fmla="*/ 0 w 39"/>
                <a:gd name="T9" fmla="*/ 59 h 59"/>
                <a:gd name="T10" fmla="*/ 0 60000 65536"/>
                <a:gd name="T11" fmla="*/ 0 60000 65536"/>
                <a:gd name="T12" fmla="*/ 0 60000 65536"/>
                <a:gd name="T13" fmla="*/ 0 60000 65536"/>
                <a:gd name="T14" fmla="*/ 0 60000 65536"/>
                <a:gd name="T15" fmla="*/ 0 w 39"/>
                <a:gd name="T16" fmla="*/ 0 h 59"/>
                <a:gd name="T17" fmla="*/ 39 w 39"/>
                <a:gd name="T18" fmla="*/ 59 h 59"/>
              </a:gdLst>
              <a:ahLst/>
              <a:cxnLst>
                <a:cxn ang="T10">
                  <a:pos x="T0" y="T1"/>
                </a:cxn>
                <a:cxn ang="T11">
                  <a:pos x="T2" y="T3"/>
                </a:cxn>
                <a:cxn ang="T12">
                  <a:pos x="T4" y="T5"/>
                </a:cxn>
                <a:cxn ang="T13">
                  <a:pos x="T6" y="T7"/>
                </a:cxn>
                <a:cxn ang="T14">
                  <a:pos x="T8" y="T9"/>
                </a:cxn>
              </a:cxnLst>
              <a:rect l="T15" t="T16" r="T17" b="T18"/>
              <a:pathLst>
                <a:path w="39" h="59">
                  <a:moveTo>
                    <a:pt x="0" y="59"/>
                  </a:moveTo>
                  <a:lnTo>
                    <a:pt x="39" y="18"/>
                  </a:lnTo>
                  <a:lnTo>
                    <a:pt x="39" y="0"/>
                  </a:lnTo>
                  <a:lnTo>
                    <a:pt x="0" y="49"/>
                  </a:lnTo>
                  <a:lnTo>
                    <a:pt x="0" y="59"/>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l" fontAlgn="auto">
                <a:lnSpc>
                  <a:spcPct val="100000"/>
                </a:lnSpc>
                <a:spcBef>
                  <a:spcPts val="0"/>
                </a:spcBef>
                <a:spcAft>
                  <a:spcPts val="0"/>
                </a:spcAft>
                <a:buClrTx/>
                <a:buSzTx/>
                <a:buFontTx/>
                <a:buNone/>
              </a:pPr>
              <a:endParaRPr kumimoji="0" lang="zh-CN" altLang="en-US" sz="1800">
                <a:solidFill>
                  <a:prstClr val="black"/>
                </a:solidFill>
                <a:latin typeface="Candara"/>
                <a:ea typeface="华文楷体" panose="02010600040101010101" pitchFamily="2" charset="-122"/>
              </a:endParaRPr>
            </a:p>
          </p:txBody>
        </p:sp>
        <p:sp>
          <p:nvSpPr>
            <p:cNvPr id="159" name="Freeform 41"/>
            <p:cNvSpPr>
              <a:spLocks/>
            </p:cNvSpPr>
            <p:nvPr/>
          </p:nvSpPr>
          <p:spPr bwMode="auto">
            <a:xfrm>
              <a:off x="5029" y="1623"/>
              <a:ext cx="39" cy="59"/>
            </a:xfrm>
            <a:custGeom>
              <a:avLst/>
              <a:gdLst>
                <a:gd name="T0" fmla="*/ 0 w 39"/>
                <a:gd name="T1" fmla="*/ 59 h 59"/>
                <a:gd name="T2" fmla="*/ 39 w 39"/>
                <a:gd name="T3" fmla="*/ 18 h 59"/>
                <a:gd name="T4" fmla="*/ 39 w 39"/>
                <a:gd name="T5" fmla="*/ 0 h 59"/>
                <a:gd name="T6" fmla="*/ 0 w 39"/>
                <a:gd name="T7" fmla="*/ 49 h 59"/>
                <a:gd name="T8" fmla="*/ 0 w 39"/>
                <a:gd name="T9" fmla="*/ 59 h 59"/>
                <a:gd name="T10" fmla="*/ 0 60000 65536"/>
                <a:gd name="T11" fmla="*/ 0 60000 65536"/>
                <a:gd name="T12" fmla="*/ 0 60000 65536"/>
                <a:gd name="T13" fmla="*/ 0 60000 65536"/>
                <a:gd name="T14" fmla="*/ 0 60000 65536"/>
                <a:gd name="T15" fmla="*/ 0 w 39"/>
                <a:gd name="T16" fmla="*/ 0 h 59"/>
                <a:gd name="T17" fmla="*/ 39 w 39"/>
                <a:gd name="T18" fmla="*/ 59 h 59"/>
              </a:gdLst>
              <a:ahLst/>
              <a:cxnLst>
                <a:cxn ang="T10">
                  <a:pos x="T0" y="T1"/>
                </a:cxn>
                <a:cxn ang="T11">
                  <a:pos x="T2" y="T3"/>
                </a:cxn>
                <a:cxn ang="T12">
                  <a:pos x="T4" y="T5"/>
                </a:cxn>
                <a:cxn ang="T13">
                  <a:pos x="T6" y="T7"/>
                </a:cxn>
                <a:cxn ang="T14">
                  <a:pos x="T8" y="T9"/>
                </a:cxn>
              </a:cxnLst>
              <a:rect l="T15" t="T16" r="T17" b="T18"/>
              <a:pathLst>
                <a:path w="39" h="59">
                  <a:moveTo>
                    <a:pt x="0" y="59"/>
                  </a:moveTo>
                  <a:lnTo>
                    <a:pt x="39" y="18"/>
                  </a:lnTo>
                  <a:lnTo>
                    <a:pt x="39" y="0"/>
                  </a:lnTo>
                  <a:lnTo>
                    <a:pt x="0" y="49"/>
                  </a:lnTo>
                  <a:lnTo>
                    <a:pt x="0" y="59"/>
                  </a:lnTo>
                  <a:close/>
                </a:path>
              </a:pathLst>
            </a:custGeom>
            <a:solidFill>
              <a:srgbClr val="7A7A5A"/>
            </a:solidFill>
            <a:ln w="3175">
              <a:solidFill>
                <a:srgbClr val="494936"/>
              </a:solidFill>
              <a:prstDash val="solid"/>
              <a:round/>
              <a:headEnd/>
              <a:tailEnd/>
            </a:ln>
          </p:spPr>
          <p:txBody>
            <a:bodyPr/>
            <a:lstStyle/>
            <a:p>
              <a:pPr algn="l" fontAlgn="auto">
                <a:lnSpc>
                  <a:spcPct val="100000"/>
                </a:lnSpc>
                <a:spcBef>
                  <a:spcPts val="0"/>
                </a:spcBef>
                <a:spcAft>
                  <a:spcPts val="0"/>
                </a:spcAft>
                <a:buClrTx/>
                <a:buSzTx/>
                <a:buFontTx/>
                <a:buNone/>
              </a:pPr>
              <a:endParaRPr kumimoji="0" lang="zh-CN" altLang="en-US" sz="1800">
                <a:solidFill>
                  <a:prstClr val="black"/>
                </a:solidFill>
                <a:latin typeface="Candara"/>
                <a:ea typeface="华文楷体" panose="02010600040101010101" pitchFamily="2" charset="-122"/>
              </a:endParaRPr>
            </a:p>
          </p:txBody>
        </p:sp>
        <p:sp>
          <p:nvSpPr>
            <p:cNvPr id="160" name="Rectangle 42"/>
            <p:cNvSpPr>
              <a:spLocks noChangeArrowheads="1"/>
            </p:cNvSpPr>
            <p:nvPr/>
          </p:nvSpPr>
          <p:spPr bwMode="auto">
            <a:xfrm>
              <a:off x="4756" y="1672"/>
              <a:ext cx="273" cy="10"/>
            </a:xfrm>
            <a:prstGeom prst="rect">
              <a:avLst/>
            </a:prstGeom>
            <a:solidFill>
              <a:srgbClr val="B7B7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l" fontAlgn="auto">
                <a:lnSpc>
                  <a:spcPct val="100000"/>
                </a:lnSpc>
                <a:spcBef>
                  <a:spcPts val="0"/>
                </a:spcBef>
                <a:spcAft>
                  <a:spcPts val="0"/>
                </a:spcAft>
                <a:buClrTx/>
                <a:buSzTx/>
                <a:buFontTx/>
                <a:buNone/>
              </a:pPr>
              <a:endParaRPr kumimoji="0" lang="zh-CN" altLang="en-US" sz="1800">
                <a:solidFill>
                  <a:prstClr val="black"/>
                </a:solidFill>
                <a:latin typeface="Candara"/>
                <a:ea typeface="华文楷体" panose="02010600040101010101" pitchFamily="2" charset="-122"/>
              </a:endParaRPr>
            </a:p>
          </p:txBody>
        </p:sp>
        <p:sp>
          <p:nvSpPr>
            <p:cNvPr id="161" name="Rectangle 43"/>
            <p:cNvSpPr>
              <a:spLocks noChangeArrowheads="1"/>
            </p:cNvSpPr>
            <p:nvPr/>
          </p:nvSpPr>
          <p:spPr bwMode="auto">
            <a:xfrm>
              <a:off x="4757" y="1673"/>
              <a:ext cx="271" cy="8"/>
            </a:xfrm>
            <a:prstGeom prst="rect">
              <a:avLst/>
            </a:prstGeom>
            <a:solidFill>
              <a:srgbClr val="B7B79D"/>
            </a:solidFill>
            <a:ln w="3175">
              <a:solidFill>
                <a:srgbClr val="494936"/>
              </a:solidFill>
              <a:miter lim="800000"/>
              <a:headEnd/>
              <a:tailEnd/>
            </a:ln>
          </p:spPr>
          <p:txBody>
            <a:bodyPr/>
            <a:lstStyle/>
            <a:p>
              <a:pPr algn="l" fontAlgn="auto">
                <a:lnSpc>
                  <a:spcPct val="100000"/>
                </a:lnSpc>
                <a:spcBef>
                  <a:spcPts val="0"/>
                </a:spcBef>
                <a:spcAft>
                  <a:spcPts val="0"/>
                </a:spcAft>
                <a:buClrTx/>
                <a:buSzTx/>
                <a:buFontTx/>
                <a:buNone/>
              </a:pPr>
              <a:endParaRPr kumimoji="0" lang="zh-CN" altLang="en-US" sz="1800">
                <a:solidFill>
                  <a:prstClr val="black"/>
                </a:solidFill>
                <a:latin typeface="Candara"/>
                <a:ea typeface="华文楷体" panose="02010600040101010101" pitchFamily="2" charset="-122"/>
              </a:endParaRPr>
            </a:p>
          </p:txBody>
        </p:sp>
        <p:sp>
          <p:nvSpPr>
            <p:cNvPr id="162" name="Freeform 44"/>
            <p:cNvSpPr>
              <a:spLocks/>
            </p:cNvSpPr>
            <p:nvPr/>
          </p:nvSpPr>
          <p:spPr bwMode="auto">
            <a:xfrm>
              <a:off x="4807" y="1531"/>
              <a:ext cx="281" cy="27"/>
            </a:xfrm>
            <a:custGeom>
              <a:avLst/>
              <a:gdLst>
                <a:gd name="T0" fmla="*/ 0 w 281"/>
                <a:gd name="T1" fmla="*/ 27 h 27"/>
                <a:gd name="T2" fmla="*/ 30 w 281"/>
                <a:gd name="T3" fmla="*/ 0 h 27"/>
                <a:gd name="T4" fmla="*/ 281 w 281"/>
                <a:gd name="T5" fmla="*/ 0 h 27"/>
                <a:gd name="T6" fmla="*/ 253 w 281"/>
                <a:gd name="T7" fmla="*/ 27 h 27"/>
                <a:gd name="T8" fmla="*/ 0 w 281"/>
                <a:gd name="T9" fmla="*/ 27 h 27"/>
                <a:gd name="T10" fmla="*/ 0 60000 65536"/>
                <a:gd name="T11" fmla="*/ 0 60000 65536"/>
                <a:gd name="T12" fmla="*/ 0 60000 65536"/>
                <a:gd name="T13" fmla="*/ 0 60000 65536"/>
                <a:gd name="T14" fmla="*/ 0 60000 65536"/>
                <a:gd name="T15" fmla="*/ 0 w 281"/>
                <a:gd name="T16" fmla="*/ 0 h 27"/>
                <a:gd name="T17" fmla="*/ 281 w 281"/>
                <a:gd name="T18" fmla="*/ 27 h 27"/>
              </a:gdLst>
              <a:ahLst/>
              <a:cxnLst>
                <a:cxn ang="T10">
                  <a:pos x="T0" y="T1"/>
                </a:cxn>
                <a:cxn ang="T11">
                  <a:pos x="T2" y="T3"/>
                </a:cxn>
                <a:cxn ang="T12">
                  <a:pos x="T4" y="T5"/>
                </a:cxn>
                <a:cxn ang="T13">
                  <a:pos x="T6" y="T7"/>
                </a:cxn>
                <a:cxn ang="T14">
                  <a:pos x="T8" y="T9"/>
                </a:cxn>
              </a:cxnLst>
              <a:rect l="T15" t="T16" r="T17" b="T18"/>
              <a:pathLst>
                <a:path w="281" h="27">
                  <a:moveTo>
                    <a:pt x="0" y="27"/>
                  </a:moveTo>
                  <a:lnTo>
                    <a:pt x="30" y="0"/>
                  </a:lnTo>
                  <a:lnTo>
                    <a:pt x="281" y="0"/>
                  </a:lnTo>
                  <a:lnTo>
                    <a:pt x="253" y="27"/>
                  </a:lnTo>
                  <a:lnTo>
                    <a:pt x="0" y="2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l" fontAlgn="auto">
                <a:lnSpc>
                  <a:spcPct val="100000"/>
                </a:lnSpc>
                <a:spcBef>
                  <a:spcPts val="0"/>
                </a:spcBef>
                <a:spcAft>
                  <a:spcPts val="0"/>
                </a:spcAft>
                <a:buClrTx/>
                <a:buSzTx/>
                <a:buFontTx/>
                <a:buNone/>
              </a:pPr>
              <a:endParaRPr kumimoji="0" lang="zh-CN" altLang="en-US" sz="1800">
                <a:solidFill>
                  <a:prstClr val="black"/>
                </a:solidFill>
                <a:latin typeface="Candara"/>
                <a:ea typeface="华文楷体" panose="02010600040101010101" pitchFamily="2" charset="-122"/>
              </a:endParaRPr>
            </a:p>
          </p:txBody>
        </p:sp>
        <p:sp>
          <p:nvSpPr>
            <p:cNvPr id="163" name="Freeform 45"/>
            <p:cNvSpPr>
              <a:spLocks/>
            </p:cNvSpPr>
            <p:nvPr/>
          </p:nvSpPr>
          <p:spPr bwMode="auto">
            <a:xfrm>
              <a:off x="4807" y="1531"/>
              <a:ext cx="281" cy="27"/>
            </a:xfrm>
            <a:custGeom>
              <a:avLst/>
              <a:gdLst>
                <a:gd name="T0" fmla="*/ 0 w 281"/>
                <a:gd name="T1" fmla="*/ 27 h 27"/>
                <a:gd name="T2" fmla="*/ 30 w 281"/>
                <a:gd name="T3" fmla="*/ 0 h 27"/>
                <a:gd name="T4" fmla="*/ 281 w 281"/>
                <a:gd name="T5" fmla="*/ 0 h 27"/>
                <a:gd name="T6" fmla="*/ 253 w 281"/>
                <a:gd name="T7" fmla="*/ 27 h 27"/>
                <a:gd name="T8" fmla="*/ 0 w 281"/>
                <a:gd name="T9" fmla="*/ 27 h 27"/>
                <a:gd name="T10" fmla="*/ 0 60000 65536"/>
                <a:gd name="T11" fmla="*/ 0 60000 65536"/>
                <a:gd name="T12" fmla="*/ 0 60000 65536"/>
                <a:gd name="T13" fmla="*/ 0 60000 65536"/>
                <a:gd name="T14" fmla="*/ 0 60000 65536"/>
                <a:gd name="T15" fmla="*/ 0 w 281"/>
                <a:gd name="T16" fmla="*/ 0 h 27"/>
                <a:gd name="T17" fmla="*/ 281 w 281"/>
                <a:gd name="T18" fmla="*/ 27 h 27"/>
              </a:gdLst>
              <a:ahLst/>
              <a:cxnLst>
                <a:cxn ang="T10">
                  <a:pos x="T0" y="T1"/>
                </a:cxn>
                <a:cxn ang="T11">
                  <a:pos x="T2" y="T3"/>
                </a:cxn>
                <a:cxn ang="T12">
                  <a:pos x="T4" y="T5"/>
                </a:cxn>
                <a:cxn ang="T13">
                  <a:pos x="T6" y="T7"/>
                </a:cxn>
                <a:cxn ang="T14">
                  <a:pos x="T8" y="T9"/>
                </a:cxn>
              </a:cxnLst>
              <a:rect l="T15" t="T16" r="T17" b="T18"/>
              <a:pathLst>
                <a:path w="281" h="27">
                  <a:moveTo>
                    <a:pt x="0" y="27"/>
                  </a:moveTo>
                  <a:lnTo>
                    <a:pt x="30" y="0"/>
                  </a:lnTo>
                  <a:lnTo>
                    <a:pt x="281" y="0"/>
                  </a:lnTo>
                  <a:lnTo>
                    <a:pt x="253" y="27"/>
                  </a:lnTo>
                  <a:lnTo>
                    <a:pt x="0" y="27"/>
                  </a:lnTo>
                  <a:close/>
                </a:path>
              </a:pathLst>
            </a:custGeom>
            <a:solidFill>
              <a:srgbClr val="000000"/>
            </a:solidFill>
            <a:ln w="3175">
              <a:solidFill>
                <a:srgbClr val="000000"/>
              </a:solidFill>
              <a:prstDash val="solid"/>
              <a:round/>
              <a:headEnd/>
              <a:tailEnd/>
            </a:ln>
          </p:spPr>
          <p:txBody>
            <a:bodyPr/>
            <a:lstStyle/>
            <a:p>
              <a:pPr algn="l" fontAlgn="auto">
                <a:lnSpc>
                  <a:spcPct val="100000"/>
                </a:lnSpc>
                <a:spcBef>
                  <a:spcPts val="0"/>
                </a:spcBef>
                <a:spcAft>
                  <a:spcPts val="0"/>
                </a:spcAft>
                <a:buClrTx/>
                <a:buSzTx/>
                <a:buFontTx/>
                <a:buNone/>
              </a:pPr>
              <a:endParaRPr kumimoji="0" lang="zh-CN" altLang="en-US" sz="1800">
                <a:solidFill>
                  <a:prstClr val="black"/>
                </a:solidFill>
                <a:latin typeface="Candara"/>
                <a:ea typeface="华文楷体" panose="02010600040101010101" pitchFamily="2" charset="-122"/>
              </a:endParaRPr>
            </a:p>
          </p:txBody>
        </p:sp>
        <p:sp>
          <p:nvSpPr>
            <p:cNvPr id="164" name="Freeform 46"/>
            <p:cNvSpPr>
              <a:spLocks/>
            </p:cNvSpPr>
            <p:nvPr/>
          </p:nvSpPr>
          <p:spPr bwMode="auto">
            <a:xfrm>
              <a:off x="4805" y="1330"/>
              <a:ext cx="279" cy="26"/>
            </a:xfrm>
            <a:custGeom>
              <a:avLst/>
              <a:gdLst>
                <a:gd name="T0" fmla="*/ 0 w 279"/>
                <a:gd name="T1" fmla="*/ 26 h 26"/>
                <a:gd name="T2" fmla="*/ 28 w 279"/>
                <a:gd name="T3" fmla="*/ 0 h 26"/>
                <a:gd name="T4" fmla="*/ 279 w 279"/>
                <a:gd name="T5" fmla="*/ 0 h 26"/>
                <a:gd name="T6" fmla="*/ 251 w 279"/>
                <a:gd name="T7" fmla="*/ 26 h 26"/>
                <a:gd name="T8" fmla="*/ 0 w 279"/>
                <a:gd name="T9" fmla="*/ 26 h 26"/>
                <a:gd name="T10" fmla="*/ 0 60000 65536"/>
                <a:gd name="T11" fmla="*/ 0 60000 65536"/>
                <a:gd name="T12" fmla="*/ 0 60000 65536"/>
                <a:gd name="T13" fmla="*/ 0 60000 65536"/>
                <a:gd name="T14" fmla="*/ 0 60000 65536"/>
                <a:gd name="T15" fmla="*/ 0 w 279"/>
                <a:gd name="T16" fmla="*/ 0 h 26"/>
                <a:gd name="T17" fmla="*/ 279 w 279"/>
                <a:gd name="T18" fmla="*/ 26 h 26"/>
              </a:gdLst>
              <a:ahLst/>
              <a:cxnLst>
                <a:cxn ang="T10">
                  <a:pos x="T0" y="T1"/>
                </a:cxn>
                <a:cxn ang="T11">
                  <a:pos x="T2" y="T3"/>
                </a:cxn>
                <a:cxn ang="T12">
                  <a:pos x="T4" y="T5"/>
                </a:cxn>
                <a:cxn ang="T13">
                  <a:pos x="T6" y="T7"/>
                </a:cxn>
                <a:cxn ang="T14">
                  <a:pos x="T8" y="T9"/>
                </a:cxn>
              </a:cxnLst>
              <a:rect l="T15" t="T16" r="T17" b="T18"/>
              <a:pathLst>
                <a:path w="279" h="26">
                  <a:moveTo>
                    <a:pt x="0" y="26"/>
                  </a:moveTo>
                  <a:lnTo>
                    <a:pt x="28" y="0"/>
                  </a:lnTo>
                  <a:lnTo>
                    <a:pt x="279" y="0"/>
                  </a:lnTo>
                  <a:lnTo>
                    <a:pt x="251" y="26"/>
                  </a:lnTo>
                  <a:lnTo>
                    <a:pt x="0" y="26"/>
                  </a:lnTo>
                  <a:close/>
                </a:path>
              </a:pathLst>
            </a:custGeom>
            <a:solidFill>
              <a:srgbClr val="C9C9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l" fontAlgn="auto">
                <a:lnSpc>
                  <a:spcPct val="100000"/>
                </a:lnSpc>
                <a:spcBef>
                  <a:spcPts val="0"/>
                </a:spcBef>
                <a:spcAft>
                  <a:spcPts val="0"/>
                </a:spcAft>
                <a:buClrTx/>
                <a:buSzTx/>
                <a:buFontTx/>
                <a:buNone/>
              </a:pPr>
              <a:endParaRPr kumimoji="0" lang="zh-CN" altLang="en-US" sz="1800">
                <a:solidFill>
                  <a:prstClr val="black"/>
                </a:solidFill>
                <a:latin typeface="Candara"/>
                <a:ea typeface="华文楷体" panose="02010600040101010101" pitchFamily="2" charset="-122"/>
              </a:endParaRPr>
            </a:p>
          </p:txBody>
        </p:sp>
        <p:sp>
          <p:nvSpPr>
            <p:cNvPr id="165" name="Freeform 47"/>
            <p:cNvSpPr>
              <a:spLocks/>
            </p:cNvSpPr>
            <p:nvPr/>
          </p:nvSpPr>
          <p:spPr bwMode="auto">
            <a:xfrm>
              <a:off x="4805" y="1330"/>
              <a:ext cx="279" cy="26"/>
            </a:xfrm>
            <a:custGeom>
              <a:avLst/>
              <a:gdLst>
                <a:gd name="T0" fmla="*/ 0 w 279"/>
                <a:gd name="T1" fmla="*/ 26 h 26"/>
                <a:gd name="T2" fmla="*/ 28 w 279"/>
                <a:gd name="T3" fmla="*/ 0 h 26"/>
                <a:gd name="T4" fmla="*/ 279 w 279"/>
                <a:gd name="T5" fmla="*/ 0 h 26"/>
                <a:gd name="T6" fmla="*/ 251 w 279"/>
                <a:gd name="T7" fmla="*/ 26 h 26"/>
                <a:gd name="T8" fmla="*/ 0 w 279"/>
                <a:gd name="T9" fmla="*/ 26 h 26"/>
                <a:gd name="T10" fmla="*/ 0 60000 65536"/>
                <a:gd name="T11" fmla="*/ 0 60000 65536"/>
                <a:gd name="T12" fmla="*/ 0 60000 65536"/>
                <a:gd name="T13" fmla="*/ 0 60000 65536"/>
                <a:gd name="T14" fmla="*/ 0 60000 65536"/>
                <a:gd name="T15" fmla="*/ 0 w 279"/>
                <a:gd name="T16" fmla="*/ 0 h 26"/>
                <a:gd name="T17" fmla="*/ 279 w 279"/>
                <a:gd name="T18" fmla="*/ 26 h 26"/>
              </a:gdLst>
              <a:ahLst/>
              <a:cxnLst>
                <a:cxn ang="T10">
                  <a:pos x="T0" y="T1"/>
                </a:cxn>
                <a:cxn ang="T11">
                  <a:pos x="T2" y="T3"/>
                </a:cxn>
                <a:cxn ang="T12">
                  <a:pos x="T4" y="T5"/>
                </a:cxn>
                <a:cxn ang="T13">
                  <a:pos x="T6" y="T7"/>
                </a:cxn>
                <a:cxn ang="T14">
                  <a:pos x="T8" y="T9"/>
                </a:cxn>
              </a:cxnLst>
              <a:rect l="T15" t="T16" r="T17" b="T18"/>
              <a:pathLst>
                <a:path w="279" h="26">
                  <a:moveTo>
                    <a:pt x="0" y="26"/>
                  </a:moveTo>
                  <a:lnTo>
                    <a:pt x="28" y="0"/>
                  </a:lnTo>
                  <a:lnTo>
                    <a:pt x="279" y="0"/>
                  </a:lnTo>
                  <a:lnTo>
                    <a:pt x="251" y="26"/>
                  </a:lnTo>
                  <a:lnTo>
                    <a:pt x="0" y="26"/>
                  </a:lnTo>
                  <a:close/>
                </a:path>
              </a:pathLst>
            </a:custGeom>
            <a:solidFill>
              <a:srgbClr val="C9C9B6"/>
            </a:solidFill>
            <a:ln w="3175">
              <a:solidFill>
                <a:srgbClr val="494936"/>
              </a:solidFill>
              <a:prstDash val="solid"/>
              <a:round/>
              <a:headEnd/>
              <a:tailEnd/>
            </a:ln>
          </p:spPr>
          <p:txBody>
            <a:bodyPr/>
            <a:lstStyle/>
            <a:p>
              <a:pPr algn="l" fontAlgn="auto">
                <a:lnSpc>
                  <a:spcPct val="100000"/>
                </a:lnSpc>
                <a:spcBef>
                  <a:spcPts val="0"/>
                </a:spcBef>
                <a:spcAft>
                  <a:spcPts val="0"/>
                </a:spcAft>
                <a:buClrTx/>
                <a:buSzTx/>
                <a:buFontTx/>
                <a:buNone/>
              </a:pPr>
              <a:endParaRPr kumimoji="0" lang="zh-CN" altLang="en-US" sz="1800">
                <a:solidFill>
                  <a:prstClr val="black"/>
                </a:solidFill>
                <a:latin typeface="Candara"/>
                <a:ea typeface="华文楷体" panose="02010600040101010101" pitchFamily="2" charset="-122"/>
              </a:endParaRPr>
            </a:p>
          </p:txBody>
        </p:sp>
        <p:sp>
          <p:nvSpPr>
            <p:cNvPr id="166" name="Rectangle 48"/>
            <p:cNvSpPr>
              <a:spLocks noChangeArrowheads="1"/>
            </p:cNvSpPr>
            <p:nvPr/>
          </p:nvSpPr>
          <p:spPr bwMode="auto">
            <a:xfrm>
              <a:off x="4806" y="1357"/>
              <a:ext cx="251" cy="196"/>
            </a:xfrm>
            <a:prstGeom prst="rect">
              <a:avLst/>
            </a:prstGeom>
            <a:solidFill>
              <a:srgbClr val="B7B79D"/>
            </a:solidFill>
            <a:ln w="3175">
              <a:solidFill>
                <a:srgbClr val="494936"/>
              </a:solidFill>
              <a:miter lim="800000"/>
              <a:headEnd/>
              <a:tailEnd/>
            </a:ln>
          </p:spPr>
          <p:txBody>
            <a:bodyPr/>
            <a:lstStyle/>
            <a:p>
              <a:pPr algn="l" fontAlgn="auto">
                <a:lnSpc>
                  <a:spcPct val="100000"/>
                </a:lnSpc>
                <a:spcBef>
                  <a:spcPts val="0"/>
                </a:spcBef>
                <a:spcAft>
                  <a:spcPts val="0"/>
                </a:spcAft>
                <a:buClrTx/>
                <a:buSzTx/>
                <a:buFontTx/>
                <a:buNone/>
              </a:pPr>
              <a:endParaRPr kumimoji="0" lang="zh-CN" altLang="en-US" sz="1800">
                <a:solidFill>
                  <a:prstClr val="black"/>
                </a:solidFill>
                <a:latin typeface="Candara"/>
                <a:ea typeface="华文楷体" panose="02010600040101010101" pitchFamily="2" charset="-122"/>
              </a:endParaRPr>
            </a:p>
          </p:txBody>
        </p:sp>
        <p:sp>
          <p:nvSpPr>
            <p:cNvPr id="167" name="Rectangle 49"/>
            <p:cNvSpPr>
              <a:spLocks noChangeArrowheads="1"/>
            </p:cNvSpPr>
            <p:nvPr/>
          </p:nvSpPr>
          <p:spPr bwMode="auto">
            <a:xfrm>
              <a:off x="4828" y="1382"/>
              <a:ext cx="207" cy="152"/>
            </a:xfrm>
            <a:prstGeom prst="rect">
              <a:avLst/>
            </a:prstGeom>
            <a:solidFill>
              <a:srgbClr val="FFFFFF"/>
            </a:solidFill>
            <a:ln w="3175">
              <a:solidFill>
                <a:srgbClr val="494936"/>
              </a:solidFill>
              <a:miter lim="800000"/>
              <a:headEnd/>
              <a:tailEnd/>
            </a:ln>
          </p:spPr>
          <p:txBody>
            <a:bodyPr/>
            <a:lstStyle/>
            <a:p>
              <a:pPr algn="l" fontAlgn="auto">
                <a:lnSpc>
                  <a:spcPct val="100000"/>
                </a:lnSpc>
                <a:spcBef>
                  <a:spcPts val="0"/>
                </a:spcBef>
                <a:spcAft>
                  <a:spcPts val="0"/>
                </a:spcAft>
                <a:buClrTx/>
                <a:buSzTx/>
                <a:buFontTx/>
                <a:buNone/>
              </a:pPr>
              <a:endParaRPr kumimoji="0" lang="zh-CN" altLang="en-US" sz="1800">
                <a:solidFill>
                  <a:prstClr val="black"/>
                </a:solidFill>
                <a:latin typeface="Candara"/>
                <a:ea typeface="华文楷体" panose="02010600040101010101" pitchFamily="2" charset="-122"/>
              </a:endParaRPr>
            </a:p>
          </p:txBody>
        </p:sp>
        <p:sp>
          <p:nvSpPr>
            <p:cNvPr id="168" name="Freeform 50"/>
            <p:cNvSpPr>
              <a:spLocks/>
            </p:cNvSpPr>
            <p:nvPr/>
          </p:nvSpPr>
          <p:spPr bwMode="auto">
            <a:xfrm>
              <a:off x="5056" y="1330"/>
              <a:ext cx="28" cy="222"/>
            </a:xfrm>
            <a:custGeom>
              <a:avLst/>
              <a:gdLst>
                <a:gd name="T0" fmla="*/ 0 w 28"/>
                <a:gd name="T1" fmla="*/ 222 h 222"/>
                <a:gd name="T2" fmla="*/ 28 w 28"/>
                <a:gd name="T3" fmla="*/ 195 h 222"/>
                <a:gd name="T4" fmla="*/ 28 w 28"/>
                <a:gd name="T5" fmla="*/ 0 h 222"/>
                <a:gd name="T6" fmla="*/ 0 w 28"/>
                <a:gd name="T7" fmla="*/ 26 h 222"/>
                <a:gd name="T8" fmla="*/ 0 w 28"/>
                <a:gd name="T9" fmla="*/ 222 h 222"/>
                <a:gd name="T10" fmla="*/ 0 60000 65536"/>
                <a:gd name="T11" fmla="*/ 0 60000 65536"/>
                <a:gd name="T12" fmla="*/ 0 60000 65536"/>
                <a:gd name="T13" fmla="*/ 0 60000 65536"/>
                <a:gd name="T14" fmla="*/ 0 60000 65536"/>
                <a:gd name="T15" fmla="*/ 0 w 28"/>
                <a:gd name="T16" fmla="*/ 0 h 222"/>
                <a:gd name="T17" fmla="*/ 28 w 28"/>
                <a:gd name="T18" fmla="*/ 222 h 222"/>
              </a:gdLst>
              <a:ahLst/>
              <a:cxnLst>
                <a:cxn ang="T10">
                  <a:pos x="T0" y="T1"/>
                </a:cxn>
                <a:cxn ang="T11">
                  <a:pos x="T2" y="T3"/>
                </a:cxn>
                <a:cxn ang="T12">
                  <a:pos x="T4" y="T5"/>
                </a:cxn>
                <a:cxn ang="T13">
                  <a:pos x="T6" y="T7"/>
                </a:cxn>
                <a:cxn ang="T14">
                  <a:pos x="T8" y="T9"/>
                </a:cxn>
              </a:cxnLst>
              <a:rect l="T15" t="T16" r="T17" b="T18"/>
              <a:pathLst>
                <a:path w="28" h="222">
                  <a:moveTo>
                    <a:pt x="0" y="222"/>
                  </a:moveTo>
                  <a:lnTo>
                    <a:pt x="28" y="195"/>
                  </a:lnTo>
                  <a:lnTo>
                    <a:pt x="28" y="0"/>
                  </a:lnTo>
                  <a:lnTo>
                    <a:pt x="0" y="26"/>
                  </a:lnTo>
                  <a:lnTo>
                    <a:pt x="0" y="222"/>
                  </a:lnTo>
                  <a:close/>
                </a:path>
              </a:pathLst>
            </a:custGeom>
            <a:solidFill>
              <a:srgbClr val="7A7A5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l" fontAlgn="auto">
                <a:lnSpc>
                  <a:spcPct val="100000"/>
                </a:lnSpc>
                <a:spcBef>
                  <a:spcPts val="0"/>
                </a:spcBef>
                <a:spcAft>
                  <a:spcPts val="0"/>
                </a:spcAft>
                <a:buClrTx/>
                <a:buSzTx/>
                <a:buFontTx/>
                <a:buNone/>
              </a:pPr>
              <a:endParaRPr kumimoji="0" lang="zh-CN" altLang="en-US" sz="1800">
                <a:solidFill>
                  <a:prstClr val="black"/>
                </a:solidFill>
                <a:latin typeface="Candara"/>
                <a:ea typeface="华文楷体" panose="02010600040101010101" pitchFamily="2" charset="-122"/>
              </a:endParaRPr>
            </a:p>
          </p:txBody>
        </p:sp>
        <p:sp>
          <p:nvSpPr>
            <p:cNvPr id="169" name="Freeform 51"/>
            <p:cNvSpPr>
              <a:spLocks/>
            </p:cNvSpPr>
            <p:nvPr/>
          </p:nvSpPr>
          <p:spPr bwMode="auto">
            <a:xfrm>
              <a:off x="5056" y="1330"/>
              <a:ext cx="28" cy="222"/>
            </a:xfrm>
            <a:custGeom>
              <a:avLst/>
              <a:gdLst>
                <a:gd name="T0" fmla="*/ 0 w 28"/>
                <a:gd name="T1" fmla="*/ 222 h 222"/>
                <a:gd name="T2" fmla="*/ 28 w 28"/>
                <a:gd name="T3" fmla="*/ 195 h 222"/>
                <a:gd name="T4" fmla="*/ 28 w 28"/>
                <a:gd name="T5" fmla="*/ 0 h 222"/>
                <a:gd name="T6" fmla="*/ 0 w 28"/>
                <a:gd name="T7" fmla="*/ 26 h 222"/>
                <a:gd name="T8" fmla="*/ 0 w 28"/>
                <a:gd name="T9" fmla="*/ 222 h 222"/>
                <a:gd name="T10" fmla="*/ 0 60000 65536"/>
                <a:gd name="T11" fmla="*/ 0 60000 65536"/>
                <a:gd name="T12" fmla="*/ 0 60000 65536"/>
                <a:gd name="T13" fmla="*/ 0 60000 65536"/>
                <a:gd name="T14" fmla="*/ 0 60000 65536"/>
                <a:gd name="T15" fmla="*/ 0 w 28"/>
                <a:gd name="T16" fmla="*/ 0 h 222"/>
                <a:gd name="T17" fmla="*/ 28 w 28"/>
                <a:gd name="T18" fmla="*/ 222 h 222"/>
              </a:gdLst>
              <a:ahLst/>
              <a:cxnLst>
                <a:cxn ang="T10">
                  <a:pos x="T0" y="T1"/>
                </a:cxn>
                <a:cxn ang="T11">
                  <a:pos x="T2" y="T3"/>
                </a:cxn>
                <a:cxn ang="T12">
                  <a:pos x="T4" y="T5"/>
                </a:cxn>
                <a:cxn ang="T13">
                  <a:pos x="T6" y="T7"/>
                </a:cxn>
                <a:cxn ang="T14">
                  <a:pos x="T8" y="T9"/>
                </a:cxn>
              </a:cxnLst>
              <a:rect l="T15" t="T16" r="T17" b="T18"/>
              <a:pathLst>
                <a:path w="28" h="222">
                  <a:moveTo>
                    <a:pt x="0" y="222"/>
                  </a:moveTo>
                  <a:lnTo>
                    <a:pt x="28" y="195"/>
                  </a:lnTo>
                  <a:lnTo>
                    <a:pt x="28" y="0"/>
                  </a:lnTo>
                  <a:lnTo>
                    <a:pt x="0" y="26"/>
                  </a:lnTo>
                  <a:lnTo>
                    <a:pt x="0" y="222"/>
                  </a:lnTo>
                  <a:close/>
                </a:path>
              </a:pathLst>
            </a:custGeom>
            <a:solidFill>
              <a:srgbClr val="7A7A5A"/>
            </a:solidFill>
            <a:ln w="3175">
              <a:solidFill>
                <a:srgbClr val="494936"/>
              </a:solidFill>
              <a:prstDash val="solid"/>
              <a:round/>
              <a:headEnd/>
              <a:tailEnd/>
            </a:ln>
          </p:spPr>
          <p:txBody>
            <a:bodyPr/>
            <a:lstStyle/>
            <a:p>
              <a:pPr algn="l" fontAlgn="auto">
                <a:lnSpc>
                  <a:spcPct val="100000"/>
                </a:lnSpc>
                <a:spcBef>
                  <a:spcPts val="0"/>
                </a:spcBef>
                <a:spcAft>
                  <a:spcPts val="0"/>
                </a:spcAft>
                <a:buClrTx/>
                <a:buSzTx/>
                <a:buFontTx/>
                <a:buNone/>
              </a:pPr>
              <a:endParaRPr kumimoji="0" lang="zh-CN" altLang="en-US" sz="1800">
                <a:solidFill>
                  <a:prstClr val="black"/>
                </a:solidFill>
                <a:latin typeface="Candara"/>
                <a:ea typeface="华文楷体" panose="02010600040101010101" pitchFamily="2" charset="-122"/>
              </a:endParaRPr>
            </a:p>
          </p:txBody>
        </p:sp>
      </p:grpSp>
      <p:sp>
        <p:nvSpPr>
          <p:cNvPr id="170" name="Rectangle 52"/>
          <p:cNvSpPr>
            <a:spLocks noChangeArrowheads="1"/>
          </p:cNvSpPr>
          <p:nvPr/>
        </p:nvSpPr>
        <p:spPr bwMode="auto">
          <a:xfrm>
            <a:off x="1127497" y="3089175"/>
            <a:ext cx="842963"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3025" tIns="36512" rIns="73025" bIns="36512">
            <a:spAutoFit/>
          </a:bodyPr>
          <a:lstStyle/>
          <a:p>
            <a:pPr algn="l" eaLnBrk="0" fontAlgn="auto" hangingPunct="0">
              <a:lnSpc>
                <a:spcPct val="100000"/>
              </a:lnSpc>
              <a:spcBef>
                <a:spcPts val="0"/>
              </a:spcBef>
              <a:spcAft>
                <a:spcPts val="0"/>
              </a:spcAft>
              <a:buClrTx/>
              <a:buSzTx/>
              <a:buFontTx/>
              <a:buNone/>
            </a:pPr>
            <a:r>
              <a:rPr kumimoji="0" lang="en-US" altLang="zh-CN" sz="1600" b="1">
                <a:solidFill>
                  <a:prstClr val="black"/>
                </a:solidFill>
                <a:latin typeface="微软雅黑" pitchFamily="34" charset="-122"/>
                <a:ea typeface="微软雅黑" pitchFamily="34" charset="-122"/>
              </a:rPr>
              <a:t>Host A</a:t>
            </a:r>
          </a:p>
        </p:txBody>
      </p:sp>
      <p:sp>
        <p:nvSpPr>
          <p:cNvPr id="171" name="Rectangle 53"/>
          <p:cNvSpPr>
            <a:spLocks noChangeArrowheads="1"/>
          </p:cNvSpPr>
          <p:nvPr/>
        </p:nvSpPr>
        <p:spPr bwMode="auto">
          <a:xfrm>
            <a:off x="7604497" y="3089175"/>
            <a:ext cx="830263"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3025" tIns="36512" rIns="73025" bIns="36512">
            <a:spAutoFit/>
          </a:bodyPr>
          <a:lstStyle/>
          <a:p>
            <a:pPr algn="l" eaLnBrk="0" fontAlgn="auto" hangingPunct="0">
              <a:lnSpc>
                <a:spcPct val="100000"/>
              </a:lnSpc>
              <a:spcBef>
                <a:spcPts val="0"/>
              </a:spcBef>
              <a:spcAft>
                <a:spcPts val="0"/>
              </a:spcAft>
              <a:buClrTx/>
              <a:buSzTx/>
              <a:buFontTx/>
              <a:buNone/>
            </a:pPr>
            <a:r>
              <a:rPr kumimoji="0" lang="en-US" altLang="zh-CN" sz="1600" b="1">
                <a:solidFill>
                  <a:prstClr val="black"/>
                </a:solidFill>
                <a:latin typeface="微软雅黑" pitchFamily="34" charset="-122"/>
                <a:ea typeface="微软雅黑" pitchFamily="34" charset="-122"/>
              </a:rPr>
              <a:t>Host B</a:t>
            </a:r>
          </a:p>
        </p:txBody>
      </p:sp>
      <p:sp>
        <p:nvSpPr>
          <p:cNvPr id="172" name="Rectangle 54"/>
          <p:cNvSpPr>
            <a:spLocks noChangeArrowheads="1"/>
          </p:cNvSpPr>
          <p:nvPr/>
        </p:nvSpPr>
        <p:spPr bwMode="auto">
          <a:xfrm>
            <a:off x="2422897" y="3241575"/>
            <a:ext cx="1114425"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3025" tIns="36512" rIns="73025" bIns="36512">
            <a:spAutoFit/>
          </a:bodyPr>
          <a:lstStyle/>
          <a:p>
            <a:pPr algn="l" eaLnBrk="0" fontAlgn="auto" hangingPunct="0">
              <a:lnSpc>
                <a:spcPct val="100000"/>
              </a:lnSpc>
              <a:spcBef>
                <a:spcPts val="0"/>
              </a:spcBef>
              <a:spcAft>
                <a:spcPts val="0"/>
              </a:spcAft>
              <a:buClrTx/>
              <a:buSzTx/>
              <a:buFontTx/>
              <a:buNone/>
            </a:pPr>
            <a:r>
              <a:rPr kumimoji="0" lang="en-US" altLang="zh-CN" sz="1600" b="1">
                <a:solidFill>
                  <a:prstClr val="black"/>
                </a:solidFill>
                <a:latin typeface="微软雅黑" pitchFamily="34" charset="-122"/>
                <a:ea typeface="微软雅黑" pitchFamily="34" charset="-122"/>
              </a:rPr>
              <a:t>Router A </a:t>
            </a:r>
          </a:p>
        </p:txBody>
      </p:sp>
      <p:sp>
        <p:nvSpPr>
          <p:cNvPr id="173" name="Rectangle 55"/>
          <p:cNvSpPr>
            <a:spLocks noChangeArrowheads="1"/>
          </p:cNvSpPr>
          <p:nvPr/>
        </p:nvSpPr>
        <p:spPr bwMode="auto">
          <a:xfrm>
            <a:off x="6080497" y="3241575"/>
            <a:ext cx="1101725"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3025" tIns="36512" rIns="73025" bIns="36512">
            <a:spAutoFit/>
          </a:bodyPr>
          <a:lstStyle/>
          <a:p>
            <a:pPr algn="l" eaLnBrk="0" fontAlgn="auto" hangingPunct="0">
              <a:lnSpc>
                <a:spcPct val="100000"/>
              </a:lnSpc>
              <a:spcBef>
                <a:spcPts val="0"/>
              </a:spcBef>
              <a:spcAft>
                <a:spcPts val="0"/>
              </a:spcAft>
              <a:buClrTx/>
              <a:buSzTx/>
              <a:buFontTx/>
              <a:buNone/>
            </a:pPr>
            <a:r>
              <a:rPr kumimoji="0" lang="en-US" altLang="zh-CN" sz="1600" b="1">
                <a:solidFill>
                  <a:prstClr val="black"/>
                </a:solidFill>
                <a:latin typeface="微软雅黑" pitchFamily="34" charset="-122"/>
                <a:ea typeface="微软雅黑" pitchFamily="34" charset="-122"/>
              </a:rPr>
              <a:t>Router B </a:t>
            </a:r>
          </a:p>
        </p:txBody>
      </p:sp>
      <p:grpSp>
        <p:nvGrpSpPr>
          <p:cNvPr id="174" name="Group 56"/>
          <p:cNvGrpSpPr>
            <a:grpSpLocks/>
          </p:cNvGrpSpPr>
          <p:nvPr/>
        </p:nvGrpSpPr>
        <p:grpSpPr bwMode="auto">
          <a:xfrm>
            <a:off x="2548310" y="3573363"/>
            <a:ext cx="711200" cy="411162"/>
            <a:chOff x="1471" y="1433"/>
            <a:chExt cx="448" cy="259"/>
          </a:xfrm>
        </p:grpSpPr>
        <p:sp>
          <p:nvSpPr>
            <p:cNvPr id="175" name="Oval 57"/>
            <p:cNvSpPr>
              <a:spLocks noChangeArrowheads="1"/>
            </p:cNvSpPr>
            <p:nvPr/>
          </p:nvSpPr>
          <p:spPr bwMode="auto">
            <a:xfrm>
              <a:off x="1472" y="1541"/>
              <a:ext cx="447" cy="151"/>
            </a:xfrm>
            <a:prstGeom prst="ellipse">
              <a:avLst/>
            </a:prstGeom>
            <a:solidFill>
              <a:srgbClr val="0078AA"/>
            </a:solidFill>
            <a:ln w="4763">
              <a:solidFill>
                <a:srgbClr val="AAE6FF"/>
              </a:solidFill>
              <a:round/>
              <a:headEnd/>
              <a:tailEnd/>
            </a:ln>
          </p:spPr>
          <p:txBody>
            <a:bodyPr/>
            <a:lstStyle/>
            <a:p>
              <a:pPr algn="l" fontAlgn="auto">
                <a:lnSpc>
                  <a:spcPct val="100000"/>
                </a:lnSpc>
                <a:spcBef>
                  <a:spcPts val="0"/>
                </a:spcBef>
                <a:spcAft>
                  <a:spcPts val="0"/>
                </a:spcAft>
                <a:buClrTx/>
                <a:buSzTx/>
                <a:buFontTx/>
                <a:buNone/>
              </a:pPr>
              <a:endParaRPr kumimoji="0" lang="zh-CN" altLang="en-US" sz="1800">
                <a:solidFill>
                  <a:prstClr val="black"/>
                </a:solidFill>
                <a:latin typeface="Candara"/>
                <a:ea typeface="华文楷体" panose="02010600040101010101" pitchFamily="2" charset="-122"/>
              </a:endParaRPr>
            </a:p>
          </p:txBody>
        </p:sp>
        <p:sp>
          <p:nvSpPr>
            <p:cNvPr id="176" name="Rectangle 58"/>
            <p:cNvSpPr>
              <a:spLocks noChangeArrowheads="1"/>
            </p:cNvSpPr>
            <p:nvPr/>
          </p:nvSpPr>
          <p:spPr bwMode="auto">
            <a:xfrm>
              <a:off x="1471" y="1510"/>
              <a:ext cx="446" cy="108"/>
            </a:xfrm>
            <a:prstGeom prst="rect">
              <a:avLst/>
            </a:prstGeom>
            <a:solidFill>
              <a:srgbClr val="0078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l" fontAlgn="auto">
                <a:lnSpc>
                  <a:spcPct val="100000"/>
                </a:lnSpc>
                <a:spcBef>
                  <a:spcPts val="0"/>
                </a:spcBef>
                <a:spcAft>
                  <a:spcPts val="0"/>
                </a:spcAft>
                <a:buClrTx/>
                <a:buSzTx/>
                <a:buFontTx/>
                <a:buNone/>
              </a:pPr>
              <a:endParaRPr kumimoji="0" lang="zh-CN" altLang="en-US" sz="1800">
                <a:solidFill>
                  <a:prstClr val="black"/>
                </a:solidFill>
                <a:latin typeface="Candara"/>
                <a:ea typeface="华文楷体" panose="02010600040101010101" pitchFamily="2" charset="-122"/>
              </a:endParaRPr>
            </a:p>
          </p:txBody>
        </p:sp>
        <p:sp>
          <p:nvSpPr>
            <p:cNvPr id="177" name="Rectangle 59"/>
            <p:cNvSpPr>
              <a:spLocks noChangeArrowheads="1"/>
            </p:cNvSpPr>
            <p:nvPr/>
          </p:nvSpPr>
          <p:spPr bwMode="auto">
            <a:xfrm>
              <a:off x="1471" y="1510"/>
              <a:ext cx="446" cy="108"/>
            </a:xfrm>
            <a:prstGeom prst="rect">
              <a:avLst/>
            </a:prstGeom>
            <a:solidFill>
              <a:srgbClr val="0078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l" fontAlgn="auto">
                <a:lnSpc>
                  <a:spcPct val="100000"/>
                </a:lnSpc>
                <a:spcBef>
                  <a:spcPts val="0"/>
                </a:spcBef>
                <a:spcAft>
                  <a:spcPts val="0"/>
                </a:spcAft>
                <a:buClrTx/>
                <a:buSzTx/>
                <a:buFontTx/>
                <a:buNone/>
              </a:pPr>
              <a:endParaRPr kumimoji="0" lang="zh-CN" altLang="en-US" sz="1800">
                <a:solidFill>
                  <a:prstClr val="black"/>
                </a:solidFill>
                <a:latin typeface="Candara"/>
                <a:ea typeface="华文楷体" panose="02010600040101010101" pitchFamily="2" charset="-122"/>
              </a:endParaRPr>
            </a:p>
          </p:txBody>
        </p:sp>
        <p:sp>
          <p:nvSpPr>
            <p:cNvPr id="178" name="Oval 60"/>
            <p:cNvSpPr>
              <a:spLocks noChangeArrowheads="1"/>
            </p:cNvSpPr>
            <p:nvPr/>
          </p:nvSpPr>
          <p:spPr bwMode="auto">
            <a:xfrm>
              <a:off x="1472" y="1433"/>
              <a:ext cx="447" cy="151"/>
            </a:xfrm>
            <a:prstGeom prst="ellipse">
              <a:avLst/>
            </a:prstGeom>
            <a:solidFill>
              <a:srgbClr val="00B4FF"/>
            </a:solidFill>
            <a:ln w="4763">
              <a:solidFill>
                <a:srgbClr val="AAE6FF"/>
              </a:solidFill>
              <a:round/>
              <a:headEnd/>
              <a:tailEnd/>
            </a:ln>
          </p:spPr>
          <p:txBody>
            <a:bodyPr/>
            <a:lstStyle/>
            <a:p>
              <a:pPr algn="l" fontAlgn="auto">
                <a:lnSpc>
                  <a:spcPct val="100000"/>
                </a:lnSpc>
                <a:spcBef>
                  <a:spcPts val="0"/>
                </a:spcBef>
                <a:spcAft>
                  <a:spcPts val="0"/>
                </a:spcAft>
                <a:buClrTx/>
                <a:buSzTx/>
                <a:buFontTx/>
                <a:buNone/>
              </a:pPr>
              <a:endParaRPr kumimoji="0" lang="zh-CN" altLang="en-US" sz="1800">
                <a:solidFill>
                  <a:prstClr val="black"/>
                </a:solidFill>
                <a:latin typeface="Candara"/>
                <a:ea typeface="华文楷体" panose="02010600040101010101" pitchFamily="2" charset="-122"/>
              </a:endParaRPr>
            </a:p>
          </p:txBody>
        </p:sp>
        <p:grpSp>
          <p:nvGrpSpPr>
            <p:cNvPr id="179" name="Group 61"/>
            <p:cNvGrpSpPr>
              <a:grpSpLocks/>
            </p:cNvGrpSpPr>
            <p:nvPr/>
          </p:nvGrpSpPr>
          <p:grpSpPr bwMode="auto">
            <a:xfrm>
              <a:off x="1539" y="1451"/>
              <a:ext cx="310" cy="116"/>
              <a:chOff x="1539" y="1451"/>
              <a:chExt cx="310" cy="116"/>
            </a:xfrm>
          </p:grpSpPr>
          <p:grpSp>
            <p:nvGrpSpPr>
              <p:cNvPr id="182" name="Group 62"/>
              <p:cNvGrpSpPr>
                <a:grpSpLocks/>
              </p:cNvGrpSpPr>
              <p:nvPr/>
            </p:nvGrpSpPr>
            <p:grpSpPr bwMode="auto">
              <a:xfrm>
                <a:off x="1539" y="1451"/>
                <a:ext cx="307" cy="113"/>
                <a:chOff x="1539" y="1451"/>
                <a:chExt cx="307" cy="113"/>
              </a:xfrm>
            </p:grpSpPr>
            <p:sp>
              <p:nvSpPr>
                <p:cNvPr id="192" name="Freeform 63"/>
                <p:cNvSpPr>
                  <a:spLocks/>
                </p:cNvSpPr>
                <p:nvPr/>
              </p:nvSpPr>
              <p:spPr bwMode="auto">
                <a:xfrm>
                  <a:off x="1700" y="1454"/>
                  <a:ext cx="146" cy="48"/>
                </a:xfrm>
                <a:custGeom>
                  <a:avLst/>
                  <a:gdLst>
                    <a:gd name="T0" fmla="*/ 0 w 440"/>
                    <a:gd name="T1" fmla="*/ 13 h 144"/>
                    <a:gd name="T2" fmla="*/ 11 w 440"/>
                    <a:gd name="T3" fmla="*/ 16 h 144"/>
                    <a:gd name="T4" fmla="*/ 37 w 440"/>
                    <a:gd name="T5" fmla="*/ 5 h 144"/>
                    <a:gd name="T6" fmla="*/ 48 w 440"/>
                    <a:gd name="T7" fmla="*/ 9 h 144"/>
                    <a:gd name="T8" fmla="*/ 42 w 440"/>
                    <a:gd name="T9" fmla="*/ 0 h 144"/>
                    <a:gd name="T10" fmla="*/ 12 w 440"/>
                    <a:gd name="T11" fmla="*/ 0 h 144"/>
                    <a:gd name="T12" fmla="*/ 24 w 440"/>
                    <a:gd name="T13" fmla="*/ 3 h 144"/>
                    <a:gd name="T14" fmla="*/ 0 w 440"/>
                    <a:gd name="T15" fmla="*/ 13 h 144"/>
                    <a:gd name="T16" fmla="*/ 0 60000 65536"/>
                    <a:gd name="T17" fmla="*/ 0 60000 65536"/>
                    <a:gd name="T18" fmla="*/ 0 60000 65536"/>
                    <a:gd name="T19" fmla="*/ 0 60000 65536"/>
                    <a:gd name="T20" fmla="*/ 0 60000 65536"/>
                    <a:gd name="T21" fmla="*/ 0 60000 65536"/>
                    <a:gd name="T22" fmla="*/ 0 60000 65536"/>
                    <a:gd name="T23" fmla="*/ 0 60000 65536"/>
                    <a:gd name="T24" fmla="*/ 0 w 440"/>
                    <a:gd name="T25" fmla="*/ 0 h 144"/>
                    <a:gd name="T26" fmla="*/ 440 w 440"/>
                    <a:gd name="T27" fmla="*/ 144 h 1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40" h="144">
                      <a:moveTo>
                        <a:pt x="0" y="113"/>
                      </a:moveTo>
                      <a:lnTo>
                        <a:pt x="98" y="144"/>
                      </a:lnTo>
                      <a:lnTo>
                        <a:pt x="334" y="48"/>
                      </a:lnTo>
                      <a:lnTo>
                        <a:pt x="440" y="81"/>
                      </a:lnTo>
                      <a:lnTo>
                        <a:pt x="383" y="0"/>
                      </a:lnTo>
                      <a:lnTo>
                        <a:pt x="106" y="0"/>
                      </a:lnTo>
                      <a:lnTo>
                        <a:pt x="221" y="24"/>
                      </a:lnTo>
                      <a:lnTo>
                        <a:pt x="0" y="1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l" fontAlgn="auto">
                    <a:lnSpc>
                      <a:spcPct val="100000"/>
                    </a:lnSpc>
                    <a:spcBef>
                      <a:spcPts val="0"/>
                    </a:spcBef>
                    <a:spcAft>
                      <a:spcPts val="0"/>
                    </a:spcAft>
                    <a:buClrTx/>
                    <a:buSzTx/>
                    <a:buFontTx/>
                    <a:buNone/>
                  </a:pPr>
                  <a:endParaRPr kumimoji="0" lang="zh-CN" altLang="en-US" sz="1800">
                    <a:solidFill>
                      <a:prstClr val="black"/>
                    </a:solidFill>
                    <a:latin typeface="Candara"/>
                    <a:ea typeface="华文楷体" panose="02010600040101010101" pitchFamily="2" charset="-122"/>
                  </a:endParaRPr>
                </a:p>
              </p:txBody>
            </p:sp>
            <p:sp>
              <p:nvSpPr>
                <p:cNvPr id="193" name="Freeform 64"/>
                <p:cNvSpPr>
                  <a:spLocks/>
                </p:cNvSpPr>
                <p:nvPr/>
              </p:nvSpPr>
              <p:spPr bwMode="auto">
                <a:xfrm>
                  <a:off x="1700" y="1454"/>
                  <a:ext cx="146" cy="48"/>
                </a:xfrm>
                <a:custGeom>
                  <a:avLst/>
                  <a:gdLst>
                    <a:gd name="T0" fmla="*/ 0 w 440"/>
                    <a:gd name="T1" fmla="*/ 13 h 144"/>
                    <a:gd name="T2" fmla="*/ 11 w 440"/>
                    <a:gd name="T3" fmla="*/ 16 h 144"/>
                    <a:gd name="T4" fmla="*/ 37 w 440"/>
                    <a:gd name="T5" fmla="*/ 5 h 144"/>
                    <a:gd name="T6" fmla="*/ 48 w 440"/>
                    <a:gd name="T7" fmla="*/ 9 h 144"/>
                    <a:gd name="T8" fmla="*/ 42 w 440"/>
                    <a:gd name="T9" fmla="*/ 0 h 144"/>
                    <a:gd name="T10" fmla="*/ 12 w 440"/>
                    <a:gd name="T11" fmla="*/ 0 h 144"/>
                    <a:gd name="T12" fmla="*/ 24 w 440"/>
                    <a:gd name="T13" fmla="*/ 3 h 144"/>
                    <a:gd name="T14" fmla="*/ 0 w 440"/>
                    <a:gd name="T15" fmla="*/ 13 h 144"/>
                    <a:gd name="T16" fmla="*/ 0 60000 65536"/>
                    <a:gd name="T17" fmla="*/ 0 60000 65536"/>
                    <a:gd name="T18" fmla="*/ 0 60000 65536"/>
                    <a:gd name="T19" fmla="*/ 0 60000 65536"/>
                    <a:gd name="T20" fmla="*/ 0 60000 65536"/>
                    <a:gd name="T21" fmla="*/ 0 60000 65536"/>
                    <a:gd name="T22" fmla="*/ 0 60000 65536"/>
                    <a:gd name="T23" fmla="*/ 0 60000 65536"/>
                    <a:gd name="T24" fmla="*/ 0 w 440"/>
                    <a:gd name="T25" fmla="*/ 0 h 144"/>
                    <a:gd name="T26" fmla="*/ 440 w 440"/>
                    <a:gd name="T27" fmla="*/ 144 h 1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40" h="144">
                      <a:moveTo>
                        <a:pt x="0" y="113"/>
                      </a:moveTo>
                      <a:lnTo>
                        <a:pt x="98" y="144"/>
                      </a:lnTo>
                      <a:lnTo>
                        <a:pt x="334" y="48"/>
                      </a:lnTo>
                      <a:lnTo>
                        <a:pt x="440" y="81"/>
                      </a:lnTo>
                      <a:lnTo>
                        <a:pt x="383" y="0"/>
                      </a:lnTo>
                      <a:lnTo>
                        <a:pt x="106" y="0"/>
                      </a:lnTo>
                      <a:lnTo>
                        <a:pt x="221" y="24"/>
                      </a:lnTo>
                      <a:lnTo>
                        <a:pt x="0" y="1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l" fontAlgn="auto">
                    <a:lnSpc>
                      <a:spcPct val="100000"/>
                    </a:lnSpc>
                    <a:spcBef>
                      <a:spcPts val="0"/>
                    </a:spcBef>
                    <a:spcAft>
                      <a:spcPts val="0"/>
                    </a:spcAft>
                    <a:buClrTx/>
                    <a:buSzTx/>
                    <a:buFontTx/>
                    <a:buNone/>
                  </a:pPr>
                  <a:endParaRPr kumimoji="0" lang="zh-CN" altLang="en-US" sz="1800">
                    <a:solidFill>
                      <a:prstClr val="black"/>
                    </a:solidFill>
                    <a:latin typeface="Candara"/>
                    <a:ea typeface="华文楷体" panose="02010600040101010101" pitchFamily="2" charset="-122"/>
                  </a:endParaRPr>
                </a:p>
              </p:txBody>
            </p:sp>
            <p:sp>
              <p:nvSpPr>
                <p:cNvPr id="194" name="Freeform 65"/>
                <p:cNvSpPr>
                  <a:spLocks/>
                </p:cNvSpPr>
                <p:nvPr/>
              </p:nvSpPr>
              <p:spPr bwMode="auto">
                <a:xfrm>
                  <a:off x="1539" y="1510"/>
                  <a:ext cx="147" cy="51"/>
                </a:xfrm>
                <a:custGeom>
                  <a:avLst/>
                  <a:gdLst>
                    <a:gd name="T0" fmla="*/ 49 w 441"/>
                    <a:gd name="T1" fmla="*/ 4 h 153"/>
                    <a:gd name="T2" fmla="*/ 38 w 441"/>
                    <a:gd name="T3" fmla="*/ 0 h 153"/>
                    <a:gd name="T4" fmla="*/ 13 w 441"/>
                    <a:gd name="T5" fmla="*/ 11 h 153"/>
                    <a:gd name="T6" fmla="*/ 0 w 441"/>
                    <a:gd name="T7" fmla="*/ 7 h 153"/>
                    <a:gd name="T8" fmla="*/ 6 w 441"/>
                    <a:gd name="T9" fmla="*/ 17 h 153"/>
                    <a:gd name="T10" fmla="*/ 38 w 441"/>
                    <a:gd name="T11" fmla="*/ 17 h 153"/>
                    <a:gd name="T12" fmla="*/ 24 w 441"/>
                    <a:gd name="T13" fmla="*/ 13 h 153"/>
                    <a:gd name="T14" fmla="*/ 49 w 441"/>
                    <a:gd name="T15" fmla="*/ 4 h 153"/>
                    <a:gd name="T16" fmla="*/ 0 60000 65536"/>
                    <a:gd name="T17" fmla="*/ 0 60000 65536"/>
                    <a:gd name="T18" fmla="*/ 0 60000 65536"/>
                    <a:gd name="T19" fmla="*/ 0 60000 65536"/>
                    <a:gd name="T20" fmla="*/ 0 60000 65536"/>
                    <a:gd name="T21" fmla="*/ 0 60000 65536"/>
                    <a:gd name="T22" fmla="*/ 0 60000 65536"/>
                    <a:gd name="T23" fmla="*/ 0 60000 65536"/>
                    <a:gd name="T24" fmla="*/ 0 w 441"/>
                    <a:gd name="T25" fmla="*/ 0 h 153"/>
                    <a:gd name="T26" fmla="*/ 441 w 441"/>
                    <a:gd name="T27" fmla="*/ 153 h 15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41" h="153">
                      <a:moveTo>
                        <a:pt x="441" y="32"/>
                      </a:moveTo>
                      <a:lnTo>
                        <a:pt x="343" y="0"/>
                      </a:lnTo>
                      <a:lnTo>
                        <a:pt x="115" y="97"/>
                      </a:lnTo>
                      <a:lnTo>
                        <a:pt x="0" y="64"/>
                      </a:lnTo>
                      <a:lnTo>
                        <a:pt x="58" y="153"/>
                      </a:lnTo>
                      <a:lnTo>
                        <a:pt x="343" y="153"/>
                      </a:lnTo>
                      <a:lnTo>
                        <a:pt x="220" y="121"/>
                      </a:lnTo>
                      <a:lnTo>
                        <a:pt x="441" y="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l" fontAlgn="auto">
                    <a:lnSpc>
                      <a:spcPct val="100000"/>
                    </a:lnSpc>
                    <a:spcBef>
                      <a:spcPts val="0"/>
                    </a:spcBef>
                    <a:spcAft>
                      <a:spcPts val="0"/>
                    </a:spcAft>
                    <a:buClrTx/>
                    <a:buSzTx/>
                    <a:buFontTx/>
                    <a:buNone/>
                  </a:pPr>
                  <a:endParaRPr kumimoji="0" lang="zh-CN" altLang="en-US" sz="1800">
                    <a:solidFill>
                      <a:prstClr val="black"/>
                    </a:solidFill>
                    <a:latin typeface="Candara"/>
                    <a:ea typeface="华文楷体" panose="02010600040101010101" pitchFamily="2" charset="-122"/>
                  </a:endParaRPr>
                </a:p>
              </p:txBody>
            </p:sp>
            <p:sp>
              <p:nvSpPr>
                <p:cNvPr id="195" name="Freeform 66"/>
                <p:cNvSpPr>
                  <a:spLocks/>
                </p:cNvSpPr>
                <p:nvPr/>
              </p:nvSpPr>
              <p:spPr bwMode="auto">
                <a:xfrm>
                  <a:off x="1539" y="1510"/>
                  <a:ext cx="147" cy="51"/>
                </a:xfrm>
                <a:custGeom>
                  <a:avLst/>
                  <a:gdLst>
                    <a:gd name="T0" fmla="*/ 49 w 441"/>
                    <a:gd name="T1" fmla="*/ 4 h 153"/>
                    <a:gd name="T2" fmla="*/ 38 w 441"/>
                    <a:gd name="T3" fmla="*/ 0 h 153"/>
                    <a:gd name="T4" fmla="*/ 13 w 441"/>
                    <a:gd name="T5" fmla="*/ 11 h 153"/>
                    <a:gd name="T6" fmla="*/ 0 w 441"/>
                    <a:gd name="T7" fmla="*/ 7 h 153"/>
                    <a:gd name="T8" fmla="*/ 6 w 441"/>
                    <a:gd name="T9" fmla="*/ 17 h 153"/>
                    <a:gd name="T10" fmla="*/ 38 w 441"/>
                    <a:gd name="T11" fmla="*/ 17 h 153"/>
                    <a:gd name="T12" fmla="*/ 24 w 441"/>
                    <a:gd name="T13" fmla="*/ 13 h 153"/>
                    <a:gd name="T14" fmla="*/ 49 w 441"/>
                    <a:gd name="T15" fmla="*/ 4 h 153"/>
                    <a:gd name="T16" fmla="*/ 0 60000 65536"/>
                    <a:gd name="T17" fmla="*/ 0 60000 65536"/>
                    <a:gd name="T18" fmla="*/ 0 60000 65536"/>
                    <a:gd name="T19" fmla="*/ 0 60000 65536"/>
                    <a:gd name="T20" fmla="*/ 0 60000 65536"/>
                    <a:gd name="T21" fmla="*/ 0 60000 65536"/>
                    <a:gd name="T22" fmla="*/ 0 60000 65536"/>
                    <a:gd name="T23" fmla="*/ 0 60000 65536"/>
                    <a:gd name="T24" fmla="*/ 0 w 441"/>
                    <a:gd name="T25" fmla="*/ 0 h 153"/>
                    <a:gd name="T26" fmla="*/ 441 w 441"/>
                    <a:gd name="T27" fmla="*/ 153 h 15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41" h="153">
                      <a:moveTo>
                        <a:pt x="441" y="32"/>
                      </a:moveTo>
                      <a:lnTo>
                        <a:pt x="343" y="0"/>
                      </a:lnTo>
                      <a:lnTo>
                        <a:pt x="115" y="97"/>
                      </a:lnTo>
                      <a:lnTo>
                        <a:pt x="0" y="64"/>
                      </a:lnTo>
                      <a:lnTo>
                        <a:pt x="58" y="153"/>
                      </a:lnTo>
                      <a:lnTo>
                        <a:pt x="343" y="153"/>
                      </a:lnTo>
                      <a:lnTo>
                        <a:pt x="220" y="121"/>
                      </a:lnTo>
                      <a:lnTo>
                        <a:pt x="441" y="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l" fontAlgn="auto">
                    <a:lnSpc>
                      <a:spcPct val="100000"/>
                    </a:lnSpc>
                    <a:spcBef>
                      <a:spcPts val="0"/>
                    </a:spcBef>
                    <a:spcAft>
                      <a:spcPts val="0"/>
                    </a:spcAft>
                    <a:buClrTx/>
                    <a:buSzTx/>
                    <a:buFontTx/>
                    <a:buNone/>
                  </a:pPr>
                  <a:endParaRPr kumimoji="0" lang="zh-CN" altLang="en-US" sz="1800">
                    <a:solidFill>
                      <a:prstClr val="black"/>
                    </a:solidFill>
                    <a:latin typeface="Candara"/>
                    <a:ea typeface="华文楷体" panose="02010600040101010101" pitchFamily="2" charset="-122"/>
                  </a:endParaRPr>
                </a:p>
              </p:txBody>
            </p:sp>
            <p:sp>
              <p:nvSpPr>
                <p:cNvPr id="196" name="Freeform 67"/>
                <p:cNvSpPr>
                  <a:spLocks/>
                </p:cNvSpPr>
                <p:nvPr/>
              </p:nvSpPr>
              <p:spPr bwMode="auto">
                <a:xfrm>
                  <a:off x="1547" y="1451"/>
                  <a:ext cx="147" cy="48"/>
                </a:xfrm>
                <a:custGeom>
                  <a:avLst/>
                  <a:gdLst>
                    <a:gd name="T0" fmla="*/ 0 w 440"/>
                    <a:gd name="T1" fmla="*/ 4 h 144"/>
                    <a:gd name="T2" fmla="*/ 11 w 440"/>
                    <a:gd name="T3" fmla="*/ 0 h 144"/>
                    <a:gd name="T4" fmla="*/ 37 w 440"/>
                    <a:gd name="T5" fmla="*/ 10 h 144"/>
                    <a:gd name="T6" fmla="*/ 49 w 440"/>
                    <a:gd name="T7" fmla="*/ 7 h 144"/>
                    <a:gd name="T8" fmla="*/ 43 w 440"/>
                    <a:gd name="T9" fmla="*/ 16 h 144"/>
                    <a:gd name="T10" fmla="*/ 12 w 440"/>
                    <a:gd name="T11" fmla="*/ 16 h 144"/>
                    <a:gd name="T12" fmla="*/ 25 w 440"/>
                    <a:gd name="T13" fmla="*/ 13 h 144"/>
                    <a:gd name="T14" fmla="*/ 0 w 440"/>
                    <a:gd name="T15" fmla="*/ 4 h 144"/>
                    <a:gd name="T16" fmla="*/ 0 60000 65536"/>
                    <a:gd name="T17" fmla="*/ 0 60000 65536"/>
                    <a:gd name="T18" fmla="*/ 0 60000 65536"/>
                    <a:gd name="T19" fmla="*/ 0 60000 65536"/>
                    <a:gd name="T20" fmla="*/ 0 60000 65536"/>
                    <a:gd name="T21" fmla="*/ 0 60000 65536"/>
                    <a:gd name="T22" fmla="*/ 0 60000 65536"/>
                    <a:gd name="T23" fmla="*/ 0 60000 65536"/>
                    <a:gd name="T24" fmla="*/ 0 w 440"/>
                    <a:gd name="T25" fmla="*/ 0 h 144"/>
                    <a:gd name="T26" fmla="*/ 440 w 440"/>
                    <a:gd name="T27" fmla="*/ 144 h 1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40" h="144">
                      <a:moveTo>
                        <a:pt x="0" y="32"/>
                      </a:moveTo>
                      <a:lnTo>
                        <a:pt x="98" y="0"/>
                      </a:lnTo>
                      <a:lnTo>
                        <a:pt x="334" y="89"/>
                      </a:lnTo>
                      <a:lnTo>
                        <a:pt x="440" y="64"/>
                      </a:lnTo>
                      <a:lnTo>
                        <a:pt x="383" y="144"/>
                      </a:lnTo>
                      <a:lnTo>
                        <a:pt x="105" y="144"/>
                      </a:lnTo>
                      <a:lnTo>
                        <a:pt x="220" y="121"/>
                      </a:lnTo>
                      <a:lnTo>
                        <a:pt x="0" y="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l" fontAlgn="auto">
                    <a:lnSpc>
                      <a:spcPct val="100000"/>
                    </a:lnSpc>
                    <a:spcBef>
                      <a:spcPts val="0"/>
                    </a:spcBef>
                    <a:spcAft>
                      <a:spcPts val="0"/>
                    </a:spcAft>
                    <a:buClrTx/>
                    <a:buSzTx/>
                    <a:buFontTx/>
                    <a:buNone/>
                  </a:pPr>
                  <a:endParaRPr kumimoji="0" lang="zh-CN" altLang="en-US" sz="1800">
                    <a:solidFill>
                      <a:prstClr val="black"/>
                    </a:solidFill>
                    <a:latin typeface="Candara"/>
                    <a:ea typeface="华文楷体" panose="02010600040101010101" pitchFamily="2" charset="-122"/>
                  </a:endParaRPr>
                </a:p>
              </p:txBody>
            </p:sp>
            <p:sp>
              <p:nvSpPr>
                <p:cNvPr id="197" name="Freeform 68"/>
                <p:cNvSpPr>
                  <a:spLocks/>
                </p:cNvSpPr>
                <p:nvPr/>
              </p:nvSpPr>
              <p:spPr bwMode="auto">
                <a:xfrm>
                  <a:off x="1547" y="1451"/>
                  <a:ext cx="147" cy="48"/>
                </a:xfrm>
                <a:custGeom>
                  <a:avLst/>
                  <a:gdLst>
                    <a:gd name="T0" fmla="*/ 0 w 440"/>
                    <a:gd name="T1" fmla="*/ 4 h 144"/>
                    <a:gd name="T2" fmla="*/ 11 w 440"/>
                    <a:gd name="T3" fmla="*/ 0 h 144"/>
                    <a:gd name="T4" fmla="*/ 37 w 440"/>
                    <a:gd name="T5" fmla="*/ 10 h 144"/>
                    <a:gd name="T6" fmla="*/ 49 w 440"/>
                    <a:gd name="T7" fmla="*/ 7 h 144"/>
                    <a:gd name="T8" fmla="*/ 43 w 440"/>
                    <a:gd name="T9" fmla="*/ 16 h 144"/>
                    <a:gd name="T10" fmla="*/ 12 w 440"/>
                    <a:gd name="T11" fmla="*/ 16 h 144"/>
                    <a:gd name="T12" fmla="*/ 25 w 440"/>
                    <a:gd name="T13" fmla="*/ 13 h 144"/>
                    <a:gd name="T14" fmla="*/ 0 w 440"/>
                    <a:gd name="T15" fmla="*/ 4 h 144"/>
                    <a:gd name="T16" fmla="*/ 0 60000 65536"/>
                    <a:gd name="T17" fmla="*/ 0 60000 65536"/>
                    <a:gd name="T18" fmla="*/ 0 60000 65536"/>
                    <a:gd name="T19" fmla="*/ 0 60000 65536"/>
                    <a:gd name="T20" fmla="*/ 0 60000 65536"/>
                    <a:gd name="T21" fmla="*/ 0 60000 65536"/>
                    <a:gd name="T22" fmla="*/ 0 60000 65536"/>
                    <a:gd name="T23" fmla="*/ 0 60000 65536"/>
                    <a:gd name="T24" fmla="*/ 0 w 440"/>
                    <a:gd name="T25" fmla="*/ 0 h 144"/>
                    <a:gd name="T26" fmla="*/ 440 w 440"/>
                    <a:gd name="T27" fmla="*/ 144 h 1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40" h="144">
                      <a:moveTo>
                        <a:pt x="0" y="32"/>
                      </a:moveTo>
                      <a:lnTo>
                        <a:pt x="98" y="0"/>
                      </a:lnTo>
                      <a:lnTo>
                        <a:pt x="334" y="89"/>
                      </a:lnTo>
                      <a:lnTo>
                        <a:pt x="440" y="64"/>
                      </a:lnTo>
                      <a:lnTo>
                        <a:pt x="383" y="144"/>
                      </a:lnTo>
                      <a:lnTo>
                        <a:pt x="105" y="144"/>
                      </a:lnTo>
                      <a:lnTo>
                        <a:pt x="220" y="121"/>
                      </a:lnTo>
                      <a:lnTo>
                        <a:pt x="0" y="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l" fontAlgn="auto">
                    <a:lnSpc>
                      <a:spcPct val="100000"/>
                    </a:lnSpc>
                    <a:spcBef>
                      <a:spcPts val="0"/>
                    </a:spcBef>
                    <a:spcAft>
                      <a:spcPts val="0"/>
                    </a:spcAft>
                    <a:buClrTx/>
                    <a:buSzTx/>
                    <a:buFontTx/>
                    <a:buNone/>
                  </a:pPr>
                  <a:endParaRPr kumimoji="0" lang="zh-CN" altLang="en-US" sz="1800">
                    <a:solidFill>
                      <a:prstClr val="black"/>
                    </a:solidFill>
                    <a:latin typeface="Candara"/>
                    <a:ea typeface="华文楷体" panose="02010600040101010101" pitchFamily="2" charset="-122"/>
                  </a:endParaRPr>
                </a:p>
              </p:txBody>
            </p:sp>
            <p:sp>
              <p:nvSpPr>
                <p:cNvPr id="198" name="Freeform 69"/>
                <p:cNvSpPr>
                  <a:spLocks/>
                </p:cNvSpPr>
                <p:nvPr/>
              </p:nvSpPr>
              <p:spPr bwMode="auto">
                <a:xfrm>
                  <a:off x="1694" y="1515"/>
                  <a:ext cx="147" cy="49"/>
                </a:xfrm>
                <a:custGeom>
                  <a:avLst/>
                  <a:gdLst>
                    <a:gd name="T0" fmla="*/ 49 w 441"/>
                    <a:gd name="T1" fmla="*/ 13 h 146"/>
                    <a:gd name="T2" fmla="*/ 38 w 441"/>
                    <a:gd name="T3" fmla="*/ 16 h 146"/>
                    <a:gd name="T4" fmla="*/ 13 w 441"/>
                    <a:gd name="T5" fmla="*/ 5 h 146"/>
                    <a:gd name="T6" fmla="*/ 0 w 441"/>
                    <a:gd name="T7" fmla="*/ 9 h 146"/>
                    <a:gd name="T8" fmla="*/ 6 w 441"/>
                    <a:gd name="T9" fmla="*/ 0 h 146"/>
                    <a:gd name="T10" fmla="*/ 38 w 441"/>
                    <a:gd name="T11" fmla="*/ 0 h 146"/>
                    <a:gd name="T12" fmla="*/ 25 w 441"/>
                    <a:gd name="T13" fmla="*/ 3 h 146"/>
                    <a:gd name="T14" fmla="*/ 49 w 441"/>
                    <a:gd name="T15" fmla="*/ 13 h 146"/>
                    <a:gd name="T16" fmla="*/ 0 60000 65536"/>
                    <a:gd name="T17" fmla="*/ 0 60000 65536"/>
                    <a:gd name="T18" fmla="*/ 0 60000 65536"/>
                    <a:gd name="T19" fmla="*/ 0 60000 65536"/>
                    <a:gd name="T20" fmla="*/ 0 60000 65536"/>
                    <a:gd name="T21" fmla="*/ 0 60000 65536"/>
                    <a:gd name="T22" fmla="*/ 0 60000 65536"/>
                    <a:gd name="T23" fmla="*/ 0 60000 65536"/>
                    <a:gd name="T24" fmla="*/ 0 w 441"/>
                    <a:gd name="T25" fmla="*/ 0 h 146"/>
                    <a:gd name="T26" fmla="*/ 441 w 441"/>
                    <a:gd name="T27" fmla="*/ 146 h 14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41" h="146">
                      <a:moveTo>
                        <a:pt x="441" y="113"/>
                      </a:moveTo>
                      <a:lnTo>
                        <a:pt x="343" y="146"/>
                      </a:lnTo>
                      <a:lnTo>
                        <a:pt x="115" y="48"/>
                      </a:lnTo>
                      <a:lnTo>
                        <a:pt x="0" y="81"/>
                      </a:lnTo>
                      <a:lnTo>
                        <a:pt x="58" y="0"/>
                      </a:lnTo>
                      <a:lnTo>
                        <a:pt x="343" y="0"/>
                      </a:lnTo>
                      <a:lnTo>
                        <a:pt x="221" y="24"/>
                      </a:lnTo>
                      <a:lnTo>
                        <a:pt x="441" y="1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l" fontAlgn="auto">
                    <a:lnSpc>
                      <a:spcPct val="100000"/>
                    </a:lnSpc>
                    <a:spcBef>
                      <a:spcPts val="0"/>
                    </a:spcBef>
                    <a:spcAft>
                      <a:spcPts val="0"/>
                    </a:spcAft>
                    <a:buClrTx/>
                    <a:buSzTx/>
                    <a:buFontTx/>
                    <a:buNone/>
                  </a:pPr>
                  <a:endParaRPr kumimoji="0" lang="zh-CN" altLang="en-US" sz="1800">
                    <a:solidFill>
                      <a:prstClr val="black"/>
                    </a:solidFill>
                    <a:latin typeface="Candara"/>
                    <a:ea typeface="华文楷体" panose="02010600040101010101" pitchFamily="2" charset="-122"/>
                  </a:endParaRPr>
                </a:p>
              </p:txBody>
            </p:sp>
            <p:sp>
              <p:nvSpPr>
                <p:cNvPr id="199" name="Freeform 70"/>
                <p:cNvSpPr>
                  <a:spLocks/>
                </p:cNvSpPr>
                <p:nvPr/>
              </p:nvSpPr>
              <p:spPr bwMode="auto">
                <a:xfrm>
                  <a:off x="1694" y="1515"/>
                  <a:ext cx="147" cy="49"/>
                </a:xfrm>
                <a:custGeom>
                  <a:avLst/>
                  <a:gdLst>
                    <a:gd name="T0" fmla="*/ 49 w 441"/>
                    <a:gd name="T1" fmla="*/ 13 h 146"/>
                    <a:gd name="T2" fmla="*/ 38 w 441"/>
                    <a:gd name="T3" fmla="*/ 16 h 146"/>
                    <a:gd name="T4" fmla="*/ 13 w 441"/>
                    <a:gd name="T5" fmla="*/ 5 h 146"/>
                    <a:gd name="T6" fmla="*/ 0 w 441"/>
                    <a:gd name="T7" fmla="*/ 9 h 146"/>
                    <a:gd name="T8" fmla="*/ 6 w 441"/>
                    <a:gd name="T9" fmla="*/ 0 h 146"/>
                    <a:gd name="T10" fmla="*/ 38 w 441"/>
                    <a:gd name="T11" fmla="*/ 0 h 146"/>
                    <a:gd name="T12" fmla="*/ 25 w 441"/>
                    <a:gd name="T13" fmla="*/ 3 h 146"/>
                    <a:gd name="T14" fmla="*/ 49 w 441"/>
                    <a:gd name="T15" fmla="*/ 13 h 146"/>
                    <a:gd name="T16" fmla="*/ 0 60000 65536"/>
                    <a:gd name="T17" fmla="*/ 0 60000 65536"/>
                    <a:gd name="T18" fmla="*/ 0 60000 65536"/>
                    <a:gd name="T19" fmla="*/ 0 60000 65536"/>
                    <a:gd name="T20" fmla="*/ 0 60000 65536"/>
                    <a:gd name="T21" fmla="*/ 0 60000 65536"/>
                    <a:gd name="T22" fmla="*/ 0 60000 65536"/>
                    <a:gd name="T23" fmla="*/ 0 60000 65536"/>
                    <a:gd name="T24" fmla="*/ 0 w 441"/>
                    <a:gd name="T25" fmla="*/ 0 h 146"/>
                    <a:gd name="T26" fmla="*/ 441 w 441"/>
                    <a:gd name="T27" fmla="*/ 146 h 14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41" h="146">
                      <a:moveTo>
                        <a:pt x="441" y="113"/>
                      </a:moveTo>
                      <a:lnTo>
                        <a:pt x="343" y="146"/>
                      </a:lnTo>
                      <a:lnTo>
                        <a:pt x="115" y="48"/>
                      </a:lnTo>
                      <a:lnTo>
                        <a:pt x="0" y="81"/>
                      </a:lnTo>
                      <a:lnTo>
                        <a:pt x="58" y="0"/>
                      </a:lnTo>
                      <a:lnTo>
                        <a:pt x="343" y="0"/>
                      </a:lnTo>
                      <a:lnTo>
                        <a:pt x="221" y="24"/>
                      </a:lnTo>
                      <a:lnTo>
                        <a:pt x="441" y="1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l" fontAlgn="auto">
                    <a:lnSpc>
                      <a:spcPct val="100000"/>
                    </a:lnSpc>
                    <a:spcBef>
                      <a:spcPts val="0"/>
                    </a:spcBef>
                    <a:spcAft>
                      <a:spcPts val="0"/>
                    </a:spcAft>
                    <a:buClrTx/>
                    <a:buSzTx/>
                    <a:buFontTx/>
                    <a:buNone/>
                  </a:pPr>
                  <a:endParaRPr kumimoji="0" lang="zh-CN" altLang="en-US" sz="1800">
                    <a:solidFill>
                      <a:prstClr val="black"/>
                    </a:solidFill>
                    <a:latin typeface="Candara"/>
                    <a:ea typeface="华文楷体" panose="02010600040101010101" pitchFamily="2" charset="-122"/>
                  </a:endParaRPr>
                </a:p>
              </p:txBody>
            </p:sp>
          </p:grpSp>
          <p:grpSp>
            <p:nvGrpSpPr>
              <p:cNvPr id="183" name="Group 71"/>
              <p:cNvGrpSpPr>
                <a:grpSpLocks/>
              </p:cNvGrpSpPr>
              <p:nvPr/>
            </p:nvGrpSpPr>
            <p:grpSpPr bwMode="auto">
              <a:xfrm>
                <a:off x="1542" y="1454"/>
                <a:ext cx="307" cy="113"/>
                <a:chOff x="1542" y="1454"/>
                <a:chExt cx="307" cy="113"/>
              </a:xfrm>
            </p:grpSpPr>
            <p:sp>
              <p:nvSpPr>
                <p:cNvPr id="184" name="Freeform 72"/>
                <p:cNvSpPr>
                  <a:spLocks/>
                </p:cNvSpPr>
                <p:nvPr/>
              </p:nvSpPr>
              <p:spPr bwMode="auto">
                <a:xfrm>
                  <a:off x="1702" y="1456"/>
                  <a:ext cx="147" cy="49"/>
                </a:xfrm>
                <a:custGeom>
                  <a:avLst/>
                  <a:gdLst>
                    <a:gd name="T0" fmla="*/ 0 w 440"/>
                    <a:gd name="T1" fmla="*/ 13 h 145"/>
                    <a:gd name="T2" fmla="*/ 11 w 440"/>
                    <a:gd name="T3" fmla="*/ 17 h 145"/>
                    <a:gd name="T4" fmla="*/ 37 w 440"/>
                    <a:gd name="T5" fmla="*/ 5 h 145"/>
                    <a:gd name="T6" fmla="*/ 49 w 440"/>
                    <a:gd name="T7" fmla="*/ 9 h 145"/>
                    <a:gd name="T8" fmla="*/ 43 w 440"/>
                    <a:gd name="T9" fmla="*/ 0 h 145"/>
                    <a:gd name="T10" fmla="*/ 12 w 440"/>
                    <a:gd name="T11" fmla="*/ 0 h 145"/>
                    <a:gd name="T12" fmla="*/ 25 w 440"/>
                    <a:gd name="T13" fmla="*/ 3 h 145"/>
                    <a:gd name="T14" fmla="*/ 0 w 440"/>
                    <a:gd name="T15" fmla="*/ 13 h 145"/>
                    <a:gd name="T16" fmla="*/ 0 60000 65536"/>
                    <a:gd name="T17" fmla="*/ 0 60000 65536"/>
                    <a:gd name="T18" fmla="*/ 0 60000 65536"/>
                    <a:gd name="T19" fmla="*/ 0 60000 65536"/>
                    <a:gd name="T20" fmla="*/ 0 60000 65536"/>
                    <a:gd name="T21" fmla="*/ 0 60000 65536"/>
                    <a:gd name="T22" fmla="*/ 0 60000 65536"/>
                    <a:gd name="T23" fmla="*/ 0 60000 65536"/>
                    <a:gd name="T24" fmla="*/ 0 w 440"/>
                    <a:gd name="T25" fmla="*/ 0 h 145"/>
                    <a:gd name="T26" fmla="*/ 440 w 440"/>
                    <a:gd name="T27" fmla="*/ 145 h 14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40" h="145">
                      <a:moveTo>
                        <a:pt x="0" y="113"/>
                      </a:moveTo>
                      <a:lnTo>
                        <a:pt x="98" y="145"/>
                      </a:lnTo>
                      <a:lnTo>
                        <a:pt x="334" y="48"/>
                      </a:lnTo>
                      <a:lnTo>
                        <a:pt x="440" y="81"/>
                      </a:lnTo>
                      <a:lnTo>
                        <a:pt x="383" y="0"/>
                      </a:lnTo>
                      <a:lnTo>
                        <a:pt x="106" y="0"/>
                      </a:lnTo>
                      <a:lnTo>
                        <a:pt x="221" y="24"/>
                      </a:lnTo>
                      <a:lnTo>
                        <a:pt x="0" y="1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l" fontAlgn="auto">
                    <a:lnSpc>
                      <a:spcPct val="100000"/>
                    </a:lnSpc>
                    <a:spcBef>
                      <a:spcPts val="0"/>
                    </a:spcBef>
                    <a:spcAft>
                      <a:spcPts val="0"/>
                    </a:spcAft>
                    <a:buClrTx/>
                    <a:buSzTx/>
                    <a:buFontTx/>
                    <a:buNone/>
                  </a:pPr>
                  <a:endParaRPr kumimoji="0" lang="zh-CN" altLang="en-US" sz="1800">
                    <a:solidFill>
                      <a:prstClr val="black"/>
                    </a:solidFill>
                    <a:latin typeface="Candara"/>
                    <a:ea typeface="华文楷体" panose="02010600040101010101" pitchFamily="2" charset="-122"/>
                  </a:endParaRPr>
                </a:p>
              </p:txBody>
            </p:sp>
            <p:sp>
              <p:nvSpPr>
                <p:cNvPr id="185" name="Freeform 73"/>
                <p:cNvSpPr>
                  <a:spLocks/>
                </p:cNvSpPr>
                <p:nvPr/>
              </p:nvSpPr>
              <p:spPr bwMode="auto">
                <a:xfrm>
                  <a:off x="1702" y="1456"/>
                  <a:ext cx="147" cy="49"/>
                </a:xfrm>
                <a:custGeom>
                  <a:avLst/>
                  <a:gdLst>
                    <a:gd name="T0" fmla="*/ 0 w 440"/>
                    <a:gd name="T1" fmla="*/ 13 h 145"/>
                    <a:gd name="T2" fmla="*/ 11 w 440"/>
                    <a:gd name="T3" fmla="*/ 17 h 145"/>
                    <a:gd name="T4" fmla="*/ 37 w 440"/>
                    <a:gd name="T5" fmla="*/ 5 h 145"/>
                    <a:gd name="T6" fmla="*/ 49 w 440"/>
                    <a:gd name="T7" fmla="*/ 9 h 145"/>
                    <a:gd name="T8" fmla="*/ 43 w 440"/>
                    <a:gd name="T9" fmla="*/ 0 h 145"/>
                    <a:gd name="T10" fmla="*/ 12 w 440"/>
                    <a:gd name="T11" fmla="*/ 0 h 145"/>
                    <a:gd name="T12" fmla="*/ 25 w 440"/>
                    <a:gd name="T13" fmla="*/ 3 h 145"/>
                    <a:gd name="T14" fmla="*/ 0 w 440"/>
                    <a:gd name="T15" fmla="*/ 13 h 145"/>
                    <a:gd name="T16" fmla="*/ 0 60000 65536"/>
                    <a:gd name="T17" fmla="*/ 0 60000 65536"/>
                    <a:gd name="T18" fmla="*/ 0 60000 65536"/>
                    <a:gd name="T19" fmla="*/ 0 60000 65536"/>
                    <a:gd name="T20" fmla="*/ 0 60000 65536"/>
                    <a:gd name="T21" fmla="*/ 0 60000 65536"/>
                    <a:gd name="T22" fmla="*/ 0 60000 65536"/>
                    <a:gd name="T23" fmla="*/ 0 60000 65536"/>
                    <a:gd name="T24" fmla="*/ 0 w 440"/>
                    <a:gd name="T25" fmla="*/ 0 h 145"/>
                    <a:gd name="T26" fmla="*/ 440 w 440"/>
                    <a:gd name="T27" fmla="*/ 145 h 14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40" h="145">
                      <a:moveTo>
                        <a:pt x="0" y="113"/>
                      </a:moveTo>
                      <a:lnTo>
                        <a:pt x="98" y="145"/>
                      </a:lnTo>
                      <a:lnTo>
                        <a:pt x="334" y="48"/>
                      </a:lnTo>
                      <a:lnTo>
                        <a:pt x="440" y="81"/>
                      </a:lnTo>
                      <a:lnTo>
                        <a:pt x="383" y="0"/>
                      </a:lnTo>
                      <a:lnTo>
                        <a:pt x="106" y="0"/>
                      </a:lnTo>
                      <a:lnTo>
                        <a:pt x="221" y="24"/>
                      </a:lnTo>
                      <a:lnTo>
                        <a:pt x="0" y="1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l" fontAlgn="auto">
                    <a:lnSpc>
                      <a:spcPct val="100000"/>
                    </a:lnSpc>
                    <a:spcBef>
                      <a:spcPts val="0"/>
                    </a:spcBef>
                    <a:spcAft>
                      <a:spcPts val="0"/>
                    </a:spcAft>
                    <a:buClrTx/>
                    <a:buSzTx/>
                    <a:buFontTx/>
                    <a:buNone/>
                  </a:pPr>
                  <a:endParaRPr kumimoji="0" lang="zh-CN" altLang="en-US" sz="1800">
                    <a:solidFill>
                      <a:prstClr val="black"/>
                    </a:solidFill>
                    <a:latin typeface="Candara"/>
                    <a:ea typeface="华文楷体" panose="02010600040101010101" pitchFamily="2" charset="-122"/>
                  </a:endParaRPr>
                </a:p>
              </p:txBody>
            </p:sp>
            <p:sp>
              <p:nvSpPr>
                <p:cNvPr id="186" name="Freeform 74"/>
                <p:cNvSpPr>
                  <a:spLocks/>
                </p:cNvSpPr>
                <p:nvPr/>
              </p:nvSpPr>
              <p:spPr bwMode="auto">
                <a:xfrm>
                  <a:off x="1542" y="1513"/>
                  <a:ext cx="147" cy="51"/>
                </a:xfrm>
                <a:custGeom>
                  <a:avLst/>
                  <a:gdLst>
                    <a:gd name="T0" fmla="*/ 49 w 440"/>
                    <a:gd name="T1" fmla="*/ 4 h 154"/>
                    <a:gd name="T2" fmla="*/ 38 w 440"/>
                    <a:gd name="T3" fmla="*/ 0 h 154"/>
                    <a:gd name="T4" fmla="*/ 13 w 440"/>
                    <a:gd name="T5" fmla="*/ 11 h 154"/>
                    <a:gd name="T6" fmla="*/ 0 w 440"/>
                    <a:gd name="T7" fmla="*/ 7 h 154"/>
                    <a:gd name="T8" fmla="*/ 6 w 440"/>
                    <a:gd name="T9" fmla="*/ 17 h 154"/>
                    <a:gd name="T10" fmla="*/ 38 w 440"/>
                    <a:gd name="T11" fmla="*/ 17 h 154"/>
                    <a:gd name="T12" fmla="*/ 24 w 440"/>
                    <a:gd name="T13" fmla="*/ 13 h 154"/>
                    <a:gd name="T14" fmla="*/ 49 w 440"/>
                    <a:gd name="T15" fmla="*/ 4 h 154"/>
                    <a:gd name="T16" fmla="*/ 0 60000 65536"/>
                    <a:gd name="T17" fmla="*/ 0 60000 65536"/>
                    <a:gd name="T18" fmla="*/ 0 60000 65536"/>
                    <a:gd name="T19" fmla="*/ 0 60000 65536"/>
                    <a:gd name="T20" fmla="*/ 0 60000 65536"/>
                    <a:gd name="T21" fmla="*/ 0 60000 65536"/>
                    <a:gd name="T22" fmla="*/ 0 60000 65536"/>
                    <a:gd name="T23" fmla="*/ 0 60000 65536"/>
                    <a:gd name="T24" fmla="*/ 0 w 440"/>
                    <a:gd name="T25" fmla="*/ 0 h 154"/>
                    <a:gd name="T26" fmla="*/ 440 w 440"/>
                    <a:gd name="T27" fmla="*/ 154 h 15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40" h="154">
                      <a:moveTo>
                        <a:pt x="440" y="32"/>
                      </a:moveTo>
                      <a:lnTo>
                        <a:pt x="342" y="0"/>
                      </a:lnTo>
                      <a:lnTo>
                        <a:pt x="114" y="97"/>
                      </a:lnTo>
                      <a:lnTo>
                        <a:pt x="0" y="65"/>
                      </a:lnTo>
                      <a:lnTo>
                        <a:pt x="57" y="154"/>
                      </a:lnTo>
                      <a:lnTo>
                        <a:pt x="342" y="154"/>
                      </a:lnTo>
                      <a:lnTo>
                        <a:pt x="219" y="121"/>
                      </a:lnTo>
                      <a:lnTo>
                        <a:pt x="440" y="3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l" fontAlgn="auto">
                    <a:lnSpc>
                      <a:spcPct val="100000"/>
                    </a:lnSpc>
                    <a:spcBef>
                      <a:spcPts val="0"/>
                    </a:spcBef>
                    <a:spcAft>
                      <a:spcPts val="0"/>
                    </a:spcAft>
                    <a:buClrTx/>
                    <a:buSzTx/>
                    <a:buFontTx/>
                    <a:buNone/>
                  </a:pPr>
                  <a:endParaRPr kumimoji="0" lang="zh-CN" altLang="en-US" sz="1800">
                    <a:solidFill>
                      <a:prstClr val="black"/>
                    </a:solidFill>
                    <a:latin typeface="Candara"/>
                    <a:ea typeface="华文楷体" panose="02010600040101010101" pitchFamily="2" charset="-122"/>
                  </a:endParaRPr>
                </a:p>
              </p:txBody>
            </p:sp>
            <p:sp>
              <p:nvSpPr>
                <p:cNvPr id="187" name="Freeform 75"/>
                <p:cNvSpPr>
                  <a:spLocks/>
                </p:cNvSpPr>
                <p:nvPr/>
              </p:nvSpPr>
              <p:spPr bwMode="auto">
                <a:xfrm>
                  <a:off x="1542" y="1513"/>
                  <a:ext cx="147" cy="51"/>
                </a:xfrm>
                <a:custGeom>
                  <a:avLst/>
                  <a:gdLst>
                    <a:gd name="T0" fmla="*/ 49 w 440"/>
                    <a:gd name="T1" fmla="*/ 4 h 154"/>
                    <a:gd name="T2" fmla="*/ 38 w 440"/>
                    <a:gd name="T3" fmla="*/ 0 h 154"/>
                    <a:gd name="T4" fmla="*/ 13 w 440"/>
                    <a:gd name="T5" fmla="*/ 11 h 154"/>
                    <a:gd name="T6" fmla="*/ 0 w 440"/>
                    <a:gd name="T7" fmla="*/ 7 h 154"/>
                    <a:gd name="T8" fmla="*/ 6 w 440"/>
                    <a:gd name="T9" fmla="*/ 17 h 154"/>
                    <a:gd name="T10" fmla="*/ 38 w 440"/>
                    <a:gd name="T11" fmla="*/ 17 h 154"/>
                    <a:gd name="T12" fmla="*/ 24 w 440"/>
                    <a:gd name="T13" fmla="*/ 13 h 154"/>
                    <a:gd name="T14" fmla="*/ 49 w 440"/>
                    <a:gd name="T15" fmla="*/ 4 h 154"/>
                    <a:gd name="T16" fmla="*/ 0 60000 65536"/>
                    <a:gd name="T17" fmla="*/ 0 60000 65536"/>
                    <a:gd name="T18" fmla="*/ 0 60000 65536"/>
                    <a:gd name="T19" fmla="*/ 0 60000 65536"/>
                    <a:gd name="T20" fmla="*/ 0 60000 65536"/>
                    <a:gd name="T21" fmla="*/ 0 60000 65536"/>
                    <a:gd name="T22" fmla="*/ 0 60000 65536"/>
                    <a:gd name="T23" fmla="*/ 0 60000 65536"/>
                    <a:gd name="T24" fmla="*/ 0 w 440"/>
                    <a:gd name="T25" fmla="*/ 0 h 154"/>
                    <a:gd name="T26" fmla="*/ 440 w 440"/>
                    <a:gd name="T27" fmla="*/ 154 h 15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40" h="154">
                      <a:moveTo>
                        <a:pt x="440" y="32"/>
                      </a:moveTo>
                      <a:lnTo>
                        <a:pt x="342" y="0"/>
                      </a:lnTo>
                      <a:lnTo>
                        <a:pt x="114" y="97"/>
                      </a:lnTo>
                      <a:lnTo>
                        <a:pt x="0" y="65"/>
                      </a:lnTo>
                      <a:lnTo>
                        <a:pt x="57" y="154"/>
                      </a:lnTo>
                      <a:lnTo>
                        <a:pt x="342" y="154"/>
                      </a:lnTo>
                      <a:lnTo>
                        <a:pt x="219" y="121"/>
                      </a:lnTo>
                      <a:lnTo>
                        <a:pt x="440" y="3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l" fontAlgn="auto">
                    <a:lnSpc>
                      <a:spcPct val="100000"/>
                    </a:lnSpc>
                    <a:spcBef>
                      <a:spcPts val="0"/>
                    </a:spcBef>
                    <a:spcAft>
                      <a:spcPts val="0"/>
                    </a:spcAft>
                    <a:buClrTx/>
                    <a:buSzTx/>
                    <a:buFontTx/>
                    <a:buNone/>
                  </a:pPr>
                  <a:endParaRPr kumimoji="0" lang="zh-CN" altLang="en-US" sz="1800">
                    <a:solidFill>
                      <a:prstClr val="black"/>
                    </a:solidFill>
                    <a:latin typeface="Candara"/>
                    <a:ea typeface="华文楷体" panose="02010600040101010101" pitchFamily="2" charset="-122"/>
                  </a:endParaRPr>
                </a:p>
              </p:txBody>
            </p:sp>
            <p:sp>
              <p:nvSpPr>
                <p:cNvPr id="188" name="Freeform 76"/>
                <p:cNvSpPr>
                  <a:spLocks/>
                </p:cNvSpPr>
                <p:nvPr/>
              </p:nvSpPr>
              <p:spPr bwMode="auto">
                <a:xfrm>
                  <a:off x="1550" y="1454"/>
                  <a:ext cx="147" cy="48"/>
                </a:xfrm>
                <a:custGeom>
                  <a:avLst/>
                  <a:gdLst>
                    <a:gd name="T0" fmla="*/ 0 w 441"/>
                    <a:gd name="T1" fmla="*/ 4 h 144"/>
                    <a:gd name="T2" fmla="*/ 11 w 441"/>
                    <a:gd name="T3" fmla="*/ 0 h 144"/>
                    <a:gd name="T4" fmla="*/ 37 w 441"/>
                    <a:gd name="T5" fmla="*/ 10 h 144"/>
                    <a:gd name="T6" fmla="*/ 49 w 441"/>
                    <a:gd name="T7" fmla="*/ 7 h 144"/>
                    <a:gd name="T8" fmla="*/ 43 w 441"/>
                    <a:gd name="T9" fmla="*/ 16 h 144"/>
                    <a:gd name="T10" fmla="*/ 12 w 441"/>
                    <a:gd name="T11" fmla="*/ 16 h 144"/>
                    <a:gd name="T12" fmla="*/ 24 w 441"/>
                    <a:gd name="T13" fmla="*/ 13 h 144"/>
                    <a:gd name="T14" fmla="*/ 0 w 441"/>
                    <a:gd name="T15" fmla="*/ 4 h 144"/>
                    <a:gd name="T16" fmla="*/ 0 60000 65536"/>
                    <a:gd name="T17" fmla="*/ 0 60000 65536"/>
                    <a:gd name="T18" fmla="*/ 0 60000 65536"/>
                    <a:gd name="T19" fmla="*/ 0 60000 65536"/>
                    <a:gd name="T20" fmla="*/ 0 60000 65536"/>
                    <a:gd name="T21" fmla="*/ 0 60000 65536"/>
                    <a:gd name="T22" fmla="*/ 0 60000 65536"/>
                    <a:gd name="T23" fmla="*/ 0 60000 65536"/>
                    <a:gd name="T24" fmla="*/ 0 w 441"/>
                    <a:gd name="T25" fmla="*/ 0 h 144"/>
                    <a:gd name="T26" fmla="*/ 441 w 441"/>
                    <a:gd name="T27" fmla="*/ 144 h 1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41" h="144">
                      <a:moveTo>
                        <a:pt x="0" y="32"/>
                      </a:moveTo>
                      <a:lnTo>
                        <a:pt x="97" y="0"/>
                      </a:lnTo>
                      <a:lnTo>
                        <a:pt x="334" y="89"/>
                      </a:lnTo>
                      <a:lnTo>
                        <a:pt x="441" y="64"/>
                      </a:lnTo>
                      <a:lnTo>
                        <a:pt x="383" y="144"/>
                      </a:lnTo>
                      <a:lnTo>
                        <a:pt x="105" y="144"/>
                      </a:lnTo>
                      <a:lnTo>
                        <a:pt x="220" y="121"/>
                      </a:lnTo>
                      <a:lnTo>
                        <a:pt x="0" y="3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l" fontAlgn="auto">
                    <a:lnSpc>
                      <a:spcPct val="100000"/>
                    </a:lnSpc>
                    <a:spcBef>
                      <a:spcPts val="0"/>
                    </a:spcBef>
                    <a:spcAft>
                      <a:spcPts val="0"/>
                    </a:spcAft>
                    <a:buClrTx/>
                    <a:buSzTx/>
                    <a:buFontTx/>
                    <a:buNone/>
                  </a:pPr>
                  <a:endParaRPr kumimoji="0" lang="zh-CN" altLang="en-US" sz="1800">
                    <a:solidFill>
                      <a:prstClr val="black"/>
                    </a:solidFill>
                    <a:latin typeface="Candara"/>
                    <a:ea typeface="华文楷体" panose="02010600040101010101" pitchFamily="2" charset="-122"/>
                  </a:endParaRPr>
                </a:p>
              </p:txBody>
            </p:sp>
            <p:sp>
              <p:nvSpPr>
                <p:cNvPr id="189" name="Freeform 77"/>
                <p:cNvSpPr>
                  <a:spLocks/>
                </p:cNvSpPr>
                <p:nvPr/>
              </p:nvSpPr>
              <p:spPr bwMode="auto">
                <a:xfrm>
                  <a:off x="1550" y="1454"/>
                  <a:ext cx="147" cy="48"/>
                </a:xfrm>
                <a:custGeom>
                  <a:avLst/>
                  <a:gdLst>
                    <a:gd name="T0" fmla="*/ 0 w 441"/>
                    <a:gd name="T1" fmla="*/ 4 h 144"/>
                    <a:gd name="T2" fmla="*/ 11 w 441"/>
                    <a:gd name="T3" fmla="*/ 0 h 144"/>
                    <a:gd name="T4" fmla="*/ 37 w 441"/>
                    <a:gd name="T5" fmla="*/ 10 h 144"/>
                    <a:gd name="T6" fmla="*/ 49 w 441"/>
                    <a:gd name="T7" fmla="*/ 7 h 144"/>
                    <a:gd name="T8" fmla="*/ 43 w 441"/>
                    <a:gd name="T9" fmla="*/ 16 h 144"/>
                    <a:gd name="T10" fmla="*/ 12 w 441"/>
                    <a:gd name="T11" fmla="*/ 16 h 144"/>
                    <a:gd name="T12" fmla="*/ 24 w 441"/>
                    <a:gd name="T13" fmla="*/ 13 h 144"/>
                    <a:gd name="T14" fmla="*/ 0 w 441"/>
                    <a:gd name="T15" fmla="*/ 4 h 144"/>
                    <a:gd name="T16" fmla="*/ 0 60000 65536"/>
                    <a:gd name="T17" fmla="*/ 0 60000 65536"/>
                    <a:gd name="T18" fmla="*/ 0 60000 65536"/>
                    <a:gd name="T19" fmla="*/ 0 60000 65536"/>
                    <a:gd name="T20" fmla="*/ 0 60000 65536"/>
                    <a:gd name="T21" fmla="*/ 0 60000 65536"/>
                    <a:gd name="T22" fmla="*/ 0 60000 65536"/>
                    <a:gd name="T23" fmla="*/ 0 60000 65536"/>
                    <a:gd name="T24" fmla="*/ 0 w 441"/>
                    <a:gd name="T25" fmla="*/ 0 h 144"/>
                    <a:gd name="T26" fmla="*/ 441 w 441"/>
                    <a:gd name="T27" fmla="*/ 144 h 1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41" h="144">
                      <a:moveTo>
                        <a:pt x="0" y="32"/>
                      </a:moveTo>
                      <a:lnTo>
                        <a:pt x="97" y="0"/>
                      </a:lnTo>
                      <a:lnTo>
                        <a:pt x="334" y="89"/>
                      </a:lnTo>
                      <a:lnTo>
                        <a:pt x="441" y="64"/>
                      </a:lnTo>
                      <a:lnTo>
                        <a:pt x="383" y="144"/>
                      </a:lnTo>
                      <a:lnTo>
                        <a:pt x="105" y="144"/>
                      </a:lnTo>
                      <a:lnTo>
                        <a:pt x="220" y="121"/>
                      </a:lnTo>
                      <a:lnTo>
                        <a:pt x="0" y="3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l" fontAlgn="auto">
                    <a:lnSpc>
                      <a:spcPct val="100000"/>
                    </a:lnSpc>
                    <a:spcBef>
                      <a:spcPts val="0"/>
                    </a:spcBef>
                    <a:spcAft>
                      <a:spcPts val="0"/>
                    </a:spcAft>
                    <a:buClrTx/>
                    <a:buSzTx/>
                    <a:buFontTx/>
                    <a:buNone/>
                  </a:pPr>
                  <a:endParaRPr kumimoji="0" lang="zh-CN" altLang="en-US" sz="1800">
                    <a:solidFill>
                      <a:prstClr val="black"/>
                    </a:solidFill>
                    <a:latin typeface="Candara"/>
                    <a:ea typeface="华文楷体" panose="02010600040101010101" pitchFamily="2" charset="-122"/>
                  </a:endParaRPr>
                </a:p>
              </p:txBody>
            </p:sp>
            <p:sp>
              <p:nvSpPr>
                <p:cNvPr id="190" name="Freeform 78"/>
                <p:cNvSpPr>
                  <a:spLocks/>
                </p:cNvSpPr>
                <p:nvPr/>
              </p:nvSpPr>
              <p:spPr bwMode="auto">
                <a:xfrm>
                  <a:off x="1697" y="1518"/>
                  <a:ext cx="147" cy="49"/>
                </a:xfrm>
                <a:custGeom>
                  <a:avLst/>
                  <a:gdLst>
                    <a:gd name="T0" fmla="*/ 49 w 440"/>
                    <a:gd name="T1" fmla="*/ 13 h 146"/>
                    <a:gd name="T2" fmla="*/ 38 w 440"/>
                    <a:gd name="T3" fmla="*/ 16 h 146"/>
                    <a:gd name="T4" fmla="*/ 13 w 440"/>
                    <a:gd name="T5" fmla="*/ 5 h 146"/>
                    <a:gd name="T6" fmla="*/ 0 w 440"/>
                    <a:gd name="T7" fmla="*/ 9 h 146"/>
                    <a:gd name="T8" fmla="*/ 6 w 440"/>
                    <a:gd name="T9" fmla="*/ 0 h 146"/>
                    <a:gd name="T10" fmla="*/ 38 w 440"/>
                    <a:gd name="T11" fmla="*/ 0 h 146"/>
                    <a:gd name="T12" fmla="*/ 25 w 440"/>
                    <a:gd name="T13" fmla="*/ 3 h 146"/>
                    <a:gd name="T14" fmla="*/ 49 w 440"/>
                    <a:gd name="T15" fmla="*/ 13 h 146"/>
                    <a:gd name="T16" fmla="*/ 0 60000 65536"/>
                    <a:gd name="T17" fmla="*/ 0 60000 65536"/>
                    <a:gd name="T18" fmla="*/ 0 60000 65536"/>
                    <a:gd name="T19" fmla="*/ 0 60000 65536"/>
                    <a:gd name="T20" fmla="*/ 0 60000 65536"/>
                    <a:gd name="T21" fmla="*/ 0 60000 65536"/>
                    <a:gd name="T22" fmla="*/ 0 60000 65536"/>
                    <a:gd name="T23" fmla="*/ 0 60000 65536"/>
                    <a:gd name="T24" fmla="*/ 0 w 440"/>
                    <a:gd name="T25" fmla="*/ 0 h 146"/>
                    <a:gd name="T26" fmla="*/ 440 w 440"/>
                    <a:gd name="T27" fmla="*/ 146 h 14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40" h="146">
                      <a:moveTo>
                        <a:pt x="440" y="113"/>
                      </a:moveTo>
                      <a:lnTo>
                        <a:pt x="342" y="146"/>
                      </a:lnTo>
                      <a:lnTo>
                        <a:pt x="114" y="49"/>
                      </a:lnTo>
                      <a:lnTo>
                        <a:pt x="0" y="81"/>
                      </a:lnTo>
                      <a:lnTo>
                        <a:pt x="57" y="0"/>
                      </a:lnTo>
                      <a:lnTo>
                        <a:pt x="342" y="0"/>
                      </a:lnTo>
                      <a:lnTo>
                        <a:pt x="220" y="24"/>
                      </a:lnTo>
                      <a:lnTo>
                        <a:pt x="440" y="1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l" fontAlgn="auto">
                    <a:lnSpc>
                      <a:spcPct val="100000"/>
                    </a:lnSpc>
                    <a:spcBef>
                      <a:spcPts val="0"/>
                    </a:spcBef>
                    <a:spcAft>
                      <a:spcPts val="0"/>
                    </a:spcAft>
                    <a:buClrTx/>
                    <a:buSzTx/>
                    <a:buFontTx/>
                    <a:buNone/>
                  </a:pPr>
                  <a:endParaRPr kumimoji="0" lang="zh-CN" altLang="en-US" sz="1800">
                    <a:solidFill>
                      <a:prstClr val="black"/>
                    </a:solidFill>
                    <a:latin typeface="Candara"/>
                    <a:ea typeface="华文楷体" panose="02010600040101010101" pitchFamily="2" charset="-122"/>
                  </a:endParaRPr>
                </a:p>
              </p:txBody>
            </p:sp>
            <p:sp>
              <p:nvSpPr>
                <p:cNvPr id="191" name="Freeform 79"/>
                <p:cNvSpPr>
                  <a:spLocks/>
                </p:cNvSpPr>
                <p:nvPr/>
              </p:nvSpPr>
              <p:spPr bwMode="auto">
                <a:xfrm>
                  <a:off x="1697" y="1518"/>
                  <a:ext cx="147" cy="49"/>
                </a:xfrm>
                <a:custGeom>
                  <a:avLst/>
                  <a:gdLst>
                    <a:gd name="T0" fmla="*/ 49 w 440"/>
                    <a:gd name="T1" fmla="*/ 13 h 146"/>
                    <a:gd name="T2" fmla="*/ 38 w 440"/>
                    <a:gd name="T3" fmla="*/ 16 h 146"/>
                    <a:gd name="T4" fmla="*/ 13 w 440"/>
                    <a:gd name="T5" fmla="*/ 5 h 146"/>
                    <a:gd name="T6" fmla="*/ 0 w 440"/>
                    <a:gd name="T7" fmla="*/ 9 h 146"/>
                    <a:gd name="T8" fmla="*/ 6 w 440"/>
                    <a:gd name="T9" fmla="*/ 0 h 146"/>
                    <a:gd name="T10" fmla="*/ 38 w 440"/>
                    <a:gd name="T11" fmla="*/ 0 h 146"/>
                    <a:gd name="T12" fmla="*/ 25 w 440"/>
                    <a:gd name="T13" fmla="*/ 3 h 146"/>
                    <a:gd name="T14" fmla="*/ 49 w 440"/>
                    <a:gd name="T15" fmla="*/ 13 h 146"/>
                    <a:gd name="T16" fmla="*/ 0 60000 65536"/>
                    <a:gd name="T17" fmla="*/ 0 60000 65536"/>
                    <a:gd name="T18" fmla="*/ 0 60000 65536"/>
                    <a:gd name="T19" fmla="*/ 0 60000 65536"/>
                    <a:gd name="T20" fmla="*/ 0 60000 65536"/>
                    <a:gd name="T21" fmla="*/ 0 60000 65536"/>
                    <a:gd name="T22" fmla="*/ 0 60000 65536"/>
                    <a:gd name="T23" fmla="*/ 0 60000 65536"/>
                    <a:gd name="T24" fmla="*/ 0 w 440"/>
                    <a:gd name="T25" fmla="*/ 0 h 146"/>
                    <a:gd name="T26" fmla="*/ 440 w 440"/>
                    <a:gd name="T27" fmla="*/ 146 h 14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40" h="146">
                      <a:moveTo>
                        <a:pt x="440" y="113"/>
                      </a:moveTo>
                      <a:lnTo>
                        <a:pt x="342" y="146"/>
                      </a:lnTo>
                      <a:lnTo>
                        <a:pt x="114" y="49"/>
                      </a:lnTo>
                      <a:lnTo>
                        <a:pt x="0" y="81"/>
                      </a:lnTo>
                      <a:lnTo>
                        <a:pt x="57" y="0"/>
                      </a:lnTo>
                      <a:lnTo>
                        <a:pt x="342" y="0"/>
                      </a:lnTo>
                      <a:lnTo>
                        <a:pt x="220" y="24"/>
                      </a:lnTo>
                      <a:lnTo>
                        <a:pt x="440" y="1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l" fontAlgn="auto">
                    <a:lnSpc>
                      <a:spcPct val="100000"/>
                    </a:lnSpc>
                    <a:spcBef>
                      <a:spcPts val="0"/>
                    </a:spcBef>
                    <a:spcAft>
                      <a:spcPts val="0"/>
                    </a:spcAft>
                    <a:buClrTx/>
                    <a:buSzTx/>
                    <a:buFontTx/>
                    <a:buNone/>
                  </a:pPr>
                  <a:endParaRPr kumimoji="0" lang="zh-CN" altLang="en-US" sz="1800">
                    <a:solidFill>
                      <a:prstClr val="black"/>
                    </a:solidFill>
                    <a:latin typeface="Candara"/>
                    <a:ea typeface="华文楷体" panose="02010600040101010101" pitchFamily="2" charset="-122"/>
                  </a:endParaRPr>
                </a:p>
              </p:txBody>
            </p:sp>
          </p:grpSp>
        </p:grpSp>
        <p:sp>
          <p:nvSpPr>
            <p:cNvPr id="180" name="Line 80"/>
            <p:cNvSpPr>
              <a:spLocks noChangeShapeType="1"/>
            </p:cNvSpPr>
            <p:nvPr/>
          </p:nvSpPr>
          <p:spPr bwMode="auto">
            <a:xfrm>
              <a:off x="1471" y="1507"/>
              <a:ext cx="1" cy="107"/>
            </a:xfrm>
            <a:prstGeom prst="line">
              <a:avLst/>
            </a:prstGeom>
            <a:noFill/>
            <a:ln w="4763">
              <a:solidFill>
                <a:srgbClr val="AAE6FF"/>
              </a:solidFill>
              <a:round/>
              <a:headEnd/>
              <a:tailEnd/>
            </a:ln>
            <a:extLst>
              <a:ext uri="{909E8E84-426E-40DD-AFC4-6F175D3DCCD1}">
                <a14:hiddenFill xmlns:a14="http://schemas.microsoft.com/office/drawing/2010/main">
                  <a:noFill/>
                </a14:hiddenFill>
              </a:ext>
            </a:extLst>
          </p:spPr>
          <p:txBody>
            <a:bodyPr/>
            <a:lstStyle/>
            <a:p>
              <a:pPr algn="l" fontAlgn="auto">
                <a:lnSpc>
                  <a:spcPct val="100000"/>
                </a:lnSpc>
                <a:spcBef>
                  <a:spcPts val="0"/>
                </a:spcBef>
                <a:spcAft>
                  <a:spcPts val="0"/>
                </a:spcAft>
                <a:buClrTx/>
                <a:buSzTx/>
                <a:buFontTx/>
                <a:buNone/>
              </a:pPr>
              <a:endParaRPr kumimoji="0" lang="zh-CN" altLang="en-US" sz="1800">
                <a:solidFill>
                  <a:prstClr val="black"/>
                </a:solidFill>
                <a:latin typeface="Candara"/>
                <a:ea typeface="华文楷体" panose="02010600040101010101" pitchFamily="2" charset="-122"/>
              </a:endParaRPr>
            </a:p>
          </p:txBody>
        </p:sp>
        <p:sp>
          <p:nvSpPr>
            <p:cNvPr id="181" name="Line 81"/>
            <p:cNvSpPr>
              <a:spLocks noChangeShapeType="1"/>
            </p:cNvSpPr>
            <p:nvPr/>
          </p:nvSpPr>
          <p:spPr bwMode="auto">
            <a:xfrm>
              <a:off x="1917" y="1507"/>
              <a:ext cx="1" cy="107"/>
            </a:xfrm>
            <a:prstGeom prst="line">
              <a:avLst/>
            </a:prstGeom>
            <a:noFill/>
            <a:ln w="4763">
              <a:solidFill>
                <a:srgbClr val="AAE6FF"/>
              </a:solidFill>
              <a:round/>
              <a:headEnd/>
              <a:tailEnd/>
            </a:ln>
            <a:extLst>
              <a:ext uri="{909E8E84-426E-40DD-AFC4-6F175D3DCCD1}">
                <a14:hiddenFill xmlns:a14="http://schemas.microsoft.com/office/drawing/2010/main">
                  <a:noFill/>
                </a14:hiddenFill>
              </a:ext>
            </a:extLst>
          </p:spPr>
          <p:txBody>
            <a:bodyPr/>
            <a:lstStyle/>
            <a:p>
              <a:pPr algn="l" fontAlgn="auto">
                <a:lnSpc>
                  <a:spcPct val="100000"/>
                </a:lnSpc>
                <a:spcBef>
                  <a:spcPts val="0"/>
                </a:spcBef>
                <a:spcAft>
                  <a:spcPts val="0"/>
                </a:spcAft>
                <a:buClrTx/>
                <a:buSzTx/>
                <a:buFontTx/>
                <a:buNone/>
              </a:pPr>
              <a:endParaRPr kumimoji="0" lang="zh-CN" altLang="en-US" sz="1800">
                <a:solidFill>
                  <a:prstClr val="black"/>
                </a:solidFill>
                <a:latin typeface="Candara"/>
                <a:ea typeface="华文楷体" panose="02010600040101010101" pitchFamily="2" charset="-122"/>
              </a:endParaRPr>
            </a:p>
          </p:txBody>
        </p:sp>
      </p:grpSp>
      <p:grpSp>
        <p:nvGrpSpPr>
          <p:cNvPr id="200" name="Group 82"/>
          <p:cNvGrpSpPr>
            <a:grpSpLocks/>
          </p:cNvGrpSpPr>
          <p:nvPr/>
        </p:nvGrpSpPr>
        <p:grpSpPr bwMode="auto">
          <a:xfrm>
            <a:off x="6282110" y="3603525"/>
            <a:ext cx="711200" cy="411163"/>
            <a:chOff x="3823" y="1452"/>
            <a:chExt cx="448" cy="259"/>
          </a:xfrm>
        </p:grpSpPr>
        <p:sp>
          <p:nvSpPr>
            <p:cNvPr id="201" name="Oval 83"/>
            <p:cNvSpPr>
              <a:spLocks noChangeArrowheads="1"/>
            </p:cNvSpPr>
            <p:nvPr/>
          </p:nvSpPr>
          <p:spPr bwMode="auto">
            <a:xfrm>
              <a:off x="3824" y="1560"/>
              <a:ext cx="447" cy="151"/>
            </a:xfrm>
            <a:prstGeom prst="ellipse">
              <a:avLst/>
            </a:prstGeom>
            <a:solidFill>
              <a:srgbClr val="0078AA"/>
            </a:solidFill>
            <a:ln w="4763">
              <a:solidFill>
                <a:srgbClr val="AAE6FF"/>
              </a:solidFill>
              <a:round/>
              <a:headEnd/>
              <a:tailEnd/>
            </a:ln>
          </p:spPr>
          <p:txBody>
            <a:bodyPr/>
            <a:lstStyle/>
            <a:p>
              <a:pPr algn="l" fontAlgn="auto">
                <a:lnSpc>
                  <a:spcPct val="100000"/>
                </a:lnSpc>
                <a:spcBef>
                  <a:spcPts val="0"/>
                </a:spcBef>
                <a:spcAft>
                  <a:spcPts val="0"/>
                </a:spcAft>
                <a:buClrTx/>
                <a:buSzTx/>
                <a:buFontTx/>
                <a:buNone/>
              </a:pPr>
              <a:endParaRPr kumimoji="0" lang="zh-CN" altLang="en-US" sz="1800">
                <a:solidFill>
                  <a:prstClr val="black"/>
                </a:solidFill>
                <a:latin typeface="Candara"/>
                <a:ea typeface="华文楷体" panose="02010600040101010101" pitchFamily="2" charset="-122"/>
              </a:endParaRPr>
            </a:p>
          </p:txBody>
        </p:sp>
        <p:sp>
          <p:nvSpPr>
            <p:cNvPr id="202" name="Rectangle 84"/>
            <p:cNvSpPr>
              <a:spLocks noChangeArrowheads="1"/>
            </p:cNvSpPr>
            <p:nvPr/>
          </p:nvSpPr>
          <p:spPr bwMode="auto">
            <a:xfrm>
              <a:off x="3823" y="1529"/>
              <a:ext cx="446" cy="108"/>
            </a:xfrm>
            <a:prstGeom prst="rect">
              <a:avLst/>
            </a:prstGeom>
            <a:solidFill>
              <a:srgbClr val="0078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l" fontAlgn="auto">
                <a:lnSpc>
                  <a:spcPct val="100000"/>
                </a:lnSpc>
                <a:spcBef>
                  <a:spcPts val="0"/>
                </a:spcBef>
                <a:spcAft>
                  <a:spcPts val="0"/>
                </a:spcAft>
                <a:buClrTx/>
                <a:buSzTx/>
                <a:buFontTx/>
                <a:buNone/>
              </a:pPr>
              <a:endParaRPr kumimoji="0" lang="zh-CN" altLang="en-US" sz="1800">
                <a:solidFill>
                  <a:prstClr val="black"/>
                </a:solidFill>
                <a:latin typeface="Candara"/>
                <a:ea typeface="华文楷体" panose="02010600040101010101" pitchFamily="2" charset="-122"/>
              </a:endParaRPr>
            </a:p>
          </p:txBody>
        </p:sp>
        <p:sp>
          <p:nvSpPr>
            <p:cNvPr id="203" name="Rectangle 85"/>
            <p:cNvSpPr>
              <a:spLocks noChangeArrowheads="1"/>
            </p:cNvSpPr>
            <p:nvPr/>
          </p:nvSpPr>
          <p:spPr bwMode="auto">
            <a:xfrm>
              <a:off x="3823" y="1529"/>
              <a:ext cx="446" cy="108"/>
            </a:xfrm>
            <a:prstGeom prst="rect">
              <a:avLst/>
            </a:prstGeom>
            <a:solidFill>
              <a:srgbClr val="0078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l" fontAlgn="auto">
                <a:lnSpc>
                  <a:spcPct val="100000"/>
                </a:lnSpc>
                <a:spcBef>
                  <a:spcPts val="0"/>
                </a:spcBef>
                <a:spcAft>
                  <a:spcPts val="0"/>
                </a:spcAft>
                <a:buClrTx/>
                <a:buSzTx/>
                <a:buFontTx/>
                <a:buNone/>
              </a:pPr>
              <a:endParaRPr kumimoji="0" lang="zh-CN" altLang="en-US" sz="1800">
                <a:solidFill>
                  <a:prstClr val="black"/>
                </a:solidFill>
                <a:latin typeface="Candara"/>
                <a:ea typeface="华文楷体" panose="02010600040101010101" pitchFamily="2" charset="-122"/>
              </a:endParaRPr>
            </a:p>
          </p:txBody>
        </p:sp>
        <p:sp>
          <p:nvSpPr>
            <p:cNvPr id="204" name="Oval 86"/>
            <p:cNvSpPr>
              <a:spLocks noChangeArrowheads="1"/>
            </p:cNvSpPr>
            <p:nvPr/>
          </p:nvSpPr>
          <p:spPr bwMode="auto">
            <a:xfrm>
              <a:off x="3824" y="1452"/>
              <a:ext cx="447" cy="151"/>
            </a:xfrm>
            <a:prstGeom prst="ellipse">
              <a:avLst/>
            </a:prstGeom>
            <a:solidFill>
              <a:srgbClr val="00B4FF"/>
            </a:solidFill>
            <a:ln w="4763">
              <a:solidFill>
                <a:srgbClr val="AAE6FF"/>
              </a:solidFill>
              <a:round/>
              <a:headEnd/>
              <a:tailEnd/>
            </a:ln>
          </p:spPr>
          <p:txBody>
            <a:bodyPr/>
            <a:lstStyle/>
            <a:p>
              <a:pPr algn="l" fontAlgn="auto">
                <a:lnSpc>
                  <a:spcPct val="100000"/>
                </a:lnSpc>
                <a:spcBef>
                  <a:spcPts val="0"/>
                </a:spcBef>
                <a:spcAft>
                  <a:spcPts val="0"/>
                </a:spcAft>
                <a:buClrTx/>
                <a:buSzTx/>
                <a:buFontTx/>
                <a:buNone/>
              </a:pPr>
              <a:endParaRPr kumimoji="0" lang="zh-CN" altLang="en-US" sz="1800">
                <a:solidFill>
                  <a:prstClr val="black"/>
                </a:solidFill>
                <a:latin typeface="Candara"/>
                <a:ea typeface="华文楷体" panose="02010600040101010101" pitchFamily="2" charset="-122"/>
              </a:endParaRPr>
            </a:p>
          </p:txBody>
        </p:sp>
        <p:grpSp>
          <p:nvGrpSpPr>
            <p:cNvPr id="205" name="Group 87"/>
            <p:cNvGrpSpPr>
              <a:grpSpLocks/>
            </p:cNvGrpSpPr>
            <p:nvPr/>
          </p:nvGrpSpPr>
          <p:grpSpPr bwMode="auto">
            <a:xfrm>
              <a:off x="3891" y="1470"/>
              <a:ext cx="310" cy="116"/>
              <a:chOff x="3891" y="1470"/>
              <a:chExt cx="310" cy="116"/>
            </a:xfrm>
          </p:grpSpPr>
          <p:grpSp>
            <p:nvGrpSpPr>
              <p:cNvPr id="208" name="Group 88"/>
              <p:cNvGrpSpPr>
                <a:grpSpLocks/>
              </p:cNvGrpSpPr>
              <p:nvPr/>
            </p:nvGrpSpPr>
            <p:grpSpPr bwMode="auto">
              <a:xfrm>
                <a:off x="3891" y="1470"/>
                <a:ext cx="307" cy="113"/>
                <a:chOff x="3891" y="1470"/>
                <a:chExt cx="307" cy="113"/>
              </a:xfrm>
            </p:grpSpPr>
            <p:sp>
              <p:nvSpPr>
                <p:cNvPr id="218" name="Freeform 89"/>
                <p:cNvSpPr>
                  <a:spLocks/>
                </p:cNvSpPr>
                <p:nvPr/>
              </p:nvSpPr>
              <p:spPr bwMode="auto">
                <a:xfrm>
                  <a:off x="4052" y="1473"/>
                  <a:ext cx="146" cy="48"/>
                </a:xfrm>
                <a:custGeom>
                  <a:avLst/>
                  <a:gdLst>
                    <a:gd name="T0" fmla="*/ 0 w 440"/>
                    <a:gd name="T1" fmla="*/ 13 h 144"/>
                    <a:gd name="T2" fmla="*/ 11 w 440"/>
                    <a:gd name="T3" fmla="*/ 16 h 144"/>
                    <a:gd name="T4" fmla="*/ 37 w 440"/>
                    <a:gd name="T5" fmla="*/ 5 h 144"/>
                    <a:gd name="T6" fmla="*/ 48 w 440"/>
                    <a:gd name="T7" fmla="*/ 9 h 144"/>
                    <a:gd name="T8" fmla="*/ 42 w 440"/>
                    <a:gd name="T9" fmla="*/ 0 h 144"/>
                    <a:gd name="T10" fmla="*/ 12 w 440"/>
                    <a:gd name="T11" fmla="*/ 0 h 144"/>
                    <a:gd name="T12" fmla="*/ 24 w 440"/>
                    <a:gd name="T13" fmla="*/ 3 h 144"/>
                    <a:gd name="T14" fmla="*/ 0 w 440"/>
                    <a:gd name="T15" fmla="*/ 13 h 144"/>
                    <a:gd name="T16" fmla="*/ 0 60000 65536"/>
                    <a:gd name="T17" fmla="*/ 0 60000 65536"/>
                    <a:gd name="T18" fmla="*/ 0 60000 65536"/>
                    <a:gd name="T19" fmla="*/ 0 60000 65536"/>
                    <a:gd name="T20" fmla="*/ 0 60000 65536"/>
                    <a:gd name="T21" fmla="*/ 0 60000 65536"/>
                    <a:gd name="T22" fmla="*/ 0 60000 65536"/>
                    <a:gd name="T23" fmla="*/ 0 60000 65536"/>
                    <a:gd name="T24" fmla="*/ 0 w 440"/>
                    <a:gd name="T25" fmla="*/ 0 h 144"/>
                    <a:gd name="T26" fmla="*/ 440 w 440"/>
                    <a:gd name="T27" fmla="*/ 144 h 1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40" h="144">
                      <a:moveTo>
                        <a:pt x="0" y="113"/>
                      </a:moveTo>
                      <a:lnTo>
                        <a:pt x="98" y="144"/>
                      </a:lnTo>
                      <a:lnTo>
                        <a:pt x="334" y="48"/>
                      </a:lnTo>
                      <a:lnTo>
                        <a:pt x="440" y="81"/>
                      </a:lnTo>
                      <a:lnTo>
                        <a:pt x="383" y="0"/>
                      </a:lnTo>
                      <a:lnTo>
                        <a:pt x="106" y="0"/>
                      </a:lnTo>
                      <a:lnTo>
                        <a:pt x="221" y="24"/>
                      </a:lnTo>
                      <a:lnTo>
                        <a:pt x="0" y="1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l" fontAlgn="auto">
                    <a:lnSpc>
                      <a:spcPct val="100000"/>
                    </a:lnSpc>
                    <a:spcBef>
                      <a:spcPts val="0"/>
                    </a:spcBef>
                    <a:spcAft>
                      <a:spcPts val="0"/>
                    </a:spcAft>
                    <a:buClrTx/>
                    <a:buSzTx/>
                    <a:buFontTx/>
                    <a:buNone/>
                  </a:pPr>
                  <a:endParaRPr kumimoji="0" lang="zh-CN" altLang="en-US" sz="1800">
                    <a:solidFill>
                      <a:prstClr val="black"/>
                    </a:solidFill>
                    <a:latin typeface="Candara"/>
                    <a:ea typeface="华文楷体" panose="02010600040101010101" pitchFamily="2" charset="-122"/>
                  </a:endParaRPr>
                </a:p>
              </p:txBody>
            </p:sp>
            <p:sp>
              <p:nvSpPr>
                <p:cNvPr id="219" name="Freeform 90"/>
                <p:cNvSpPr>
                  <a:spLocks/>
                </p:cNvSpPr>
                <p:nvPr/>
              </p:nvSpPr>
              <p:spPr bwMode="auto">
                <a:xfrm>
                  <a:off x="4052" y="1473"/>
                  <a:ext cx="146" cy="48"/>
                </a:xfrm>
                <a:custGeom>
                  <a:avLst/>
                  <a:gdLst>
                    <a:gd name="T0" fmla="*/ 0 w 440"/>
                    <a:gd name="T1" fmla="*/ 13 h 144"/>
                    <a:gd name="T2" fmla="*/ 11 w 440"/>
                    <a:gd name="T3" fmla="*/ 16 h 144"/>
                    <a:gd name="T4" fmla="*/ 37 w 440"/>
                    <a:gd name="T5" fmla="*/ 5 h 144"/>
                    <a:gd name="T6" fmla="*/ 48 w 440"/>
                    <a:gd name="T7" fmla="*/ 9 h 144"/>
                    <a:gd name="T8" fmla="*/ 42 w 440"/>
                    <a:gd name="T9" fmla="*/ 0 h 144"/>
                    <a:gd name="T10" fmla="*/ 12 w 440"/>
                    <a:gd name="T11" fmla="*/ 0 h 144"/>
                    <a:gd name="T12" fmla="*/ 24 w 440"/>
                    <a:gd name="T13" fmla="*/ 3 h 144"/>
                    <a:gd name="T14" fmla="*/ 0 w 440"/>
                    <a:gd name="T15" fmla="*/ 13 h 144"/>
                    <a:gd name="T16" fmla="*/ 0 60000 65536"/>
                    <a:gd name="T17" fmla="*/ 0 60000 65536"/>
                    <a:gd name="T18" fmla="*/ 0 60000 65536"/>
                    <a:gd name="T19" fmla="*/ 0 60000 65536"/>
                    <a:gd name="T20" fmla="*/ 0 60000 65536"/>
                    <a:gd name="T21" fmla="*/ 0 60000 65536"/>
                    <a:gd name="T22" fmla="*/ 0 60000 65536"/>
                    <a:gd name="T23" fmla="*/ 0 60000 65536"/>
                    <a:gd name="T24" fmla="*/ 0 w 440"/>
                    <a:gd name="T25" fmla="*/ 0 h 144"/>
                    <a:gd name="T26" fmla="*/ 440 w 440"/>
                    <a:gd name="T27" fmla="*/ 144 h 1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40" h="144">
                      <a:moveTo>
                        <a:pt x="0" y="113"/>
                      </a:moveTo>
                      <a:lnTo>
                        <a:pt x="98" y="144"/>
                      </a:lnTo>
                      <a:lnTo>
                        <a:pt x="334" y="48"/>
                      </a:lnTo>
                      <a:lnTo>
                        <a:pt x="440" y="81"/>
                      </a:lnTo>
                      <a:lnTo>
                        <a:pt x="383" y="0"/>
                      </a:lnTo>
                      <a:lnTo>
                        <a:pt x="106" y="0"/>
                      </a:lnTo>
                      <a:lnTo>
                        <a:pt x="221" y="24"/>
                      </a:lnTo>
                      <a:lnTo>
                        <a:pt x="0" y="1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l" fontAlgn="auto">
                    <a:lnSpc>
                      <a:spcPct val="100000"/>
                    </a:lnSpc>
                    <a:spcBef>
                      <a:spcPts val="0"/>
                    </a:spcBef>
                    <a:spcAft>
                      <a:spcPts val="0"/>
                    </a:spcAft>
                    <a:buClrTx/>
                    <a:buSzTx/>
                    <a:buFontTx/>
                    <a:buNone/>
                  </a:pPr>
                  <a:endParaRPr kumimoji="0" lang="zh-CN" altLang="en-US" sz="1800">
                    <a:solidFill>
                      <a:prstClr val="black"/>
                    </a:solidFill>
                    <a:latin typeface="Candara"/>
                    <a:ea typeface="华文楷体" panose="02010600040101010101" pitchFamily="2" charset="-122"/>
                  </a:endParaRPr>
                </a:p>
              </p:txBody>
            </p:sp>
            <p:sp>
              <p:nvSpPr>
                <p:cNvPr id="220" name="Freeform 91"/>
                <p:cNvSpPr>
                  <a:spLocks/>
                </p:cNvSpPr>
                <p:nvPr/>
              </p:nvSpPr>
              <p:spPr bwMode="auto">
                <a:xfrm>
                  <a:off x="3891" y="1529"/>
                  <a:ext cx="147" cy="51"/>
                </a:xfrm>
                <a:custGeom>
                  <a:avLst/>
                  <a:gdLst>
                    <a:gd name="T0" fmla="*/ 49 w 441"/>
                    <a:gd name="T1" fmla="*/ 4 h 153"/>
                    <a:gd name="T2" fmla="*/ 38 w 441"/>
                    <a:gd name="T3" fmla="*/ 0 h 153"/>
                    <a:gd name="T4" fmla="*/ 13 w 441"/>
                    <a:gd name="T5" fmla="*/ 11 h 153"/>
                    <a:gd name="T6" fmla="*/ 0 w 441"/>
                    <a:gd name="T7" fmla="*/ 7 h 153"/>
                    <a:gd name="T8" fmla="*/ 6 w 441"/>
                    <a:gd name="T9" fmla="*/ 17 h 153"/>
                    <a:gd name="T10" fmla="*/ 38 w 441"/>
                    <a:gd name="T11" fmla="*/ 17 h 153"/>
                    <a:gd name="T12" fmla="*/ 24 w 441"/>
                    <a:gd name="T13" fmla="*/ 13 h 153"/>
                    <a:gd name="T14" fmla="*/ 49 w 441"/>
                    <a:gd name="T15" fmla="*/ 4 h 153"/>
                    <a:gd name="T16" fmla="*/ 0 60000 65536"/>
                    <a:gd name="T17" fmla="*/ 0 60000 65536"/>
                    <a:gd name="T18" fmla="*/ 0 60000 65536"/>
                    <a:gd name="T19" fmla="*/ 0 60000 65536"/>
                    <a:gd name="T20" fmla="*/ 0 60000 65536"/>
                    <a:gd name="T21" fmla="*/ 0 60000 65536"/>
                    <a:gd name="T22" fmla="*/ 0 60000 65536"/>
                    <a:gd name="T23" fmla="*/ 0 60000 65536"/>
                    <a:gd name="T24" fmla="*/ 0 w 441"/>
                    <a:gd name="T25" fmla="*/ 0 h 153"/>
                    <a:gd name="T26" fmla="*/ 441 w 441"/>
                    <a:gd name="T27" fmla="*/ 153 h 15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41" h="153">
                      <a:moveTo>
                        <a:pt x="441" y="32"/>
                      </a:moveTo>
                      <a:lnTo>
                        <a:pt x="343" y="0"/>
                      </a:lnTo>
                      <a:lnTo>
                        <a:pt x="115" y="97"/>
                      </a:lnTo>
                      <a:lnTo>
                        <a:pt x="0" y="64"/>
                      </a:lnTo>
                      <a:lnTo>
                        <a:pt x="58" y="153"/>
                      </a:lnTo>
                      <a:lnTo>
                        <a:pt x="343" y="153"/>
                      </a:lnTo>
                      <a:lnTo>
                        <a:pt x="220" y="121"/>
                      </a:lnTo>
                      <a:lnTo>
                        <a:pt x="441" y="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l" fontAlgn="auto">
                    <a:lnSpc>
                      <a:spcPct val="100000"/>
                    </a:lnSpc>
                    <a:spcBef>
                      <a:spcPts val="0"/>
                    </a:spcBef>
                    <a:spcAft>
                      <a:spcPts val="0"/>
                    </a:spcAft>
                    <a:buClrTx/>
                    <a:buSzTx/>
                    <a:buFontTx/>
                    <a:buNone/>
                  </a:pPr>
                  <a:endParaRPr kumimoji="0" lang="zh-CN" altLang="en-US" sz="1800">
                    <a:solidFill>
                      <a:prstClr val="black"/>
                    </a:solidFill>
                    <a:latin typeface="Candara"/>
                    <a:ea typeface="华文楷体" panose="02010600040101010101" pitchFamily="2" charset="-122"/>
                  </a:endParaRPr>
                </a:p>
              </p:txBody>
            </p:sp>
            <p:sp>
              <p:nvSpPr>
                <p:cNvPr id="221" name="Freeform 92"/>
                <p:cNvSpPr>
                  <a:spLocks/>
                </p:cNvSpPr>
                <p:nvPr/>
              </p:nvSpPr>
              <p:spPr bwMode="auto">
                <a:xfrm>
                  <a:off x="3891" y="1529"/>
                  <a:ext cx="147" cy="51"/>
                </a:xfrm>
                <a:custGeom>
                  <a:avLst/>
                  <a:gdLst>
                    <a:gd name="T0" fmla="*/ 49 w 441"/>
                    <a:gd name="T1" fmla="*/ 4 h 153"/>
                    <a:gd name="T2" fmla="*/ 38 w 441"/>
                    <a:gd name="T3" fmla="*/ 0 h 153"/>
                    <a:gd name="T4" fmla="*/ 13 w 441"/>
                    <a:gd name="T5" fmla="*/ 11 h 153"/>
                    <a:gd name="T6" fmla="*/ 0 w 441"/>
                    <a:gd name="T7" fmla="*/ 7 h 153"/>
                    <a:gd name="T8" fmla="*/ 6 w 441"/>
                    <a:gd name="T9" fmla="*/ 17 h 153"/>
                    <a:gd name="T10" fmla="*/ 38 w 441"/>
                    <a:gd name="T11" fmla="*/ 17 h 153"/>
                    <a:gd name="T12" fmla="*/ 24 w 441"/>
                    <a:gd name="T13" fmla="*/ 13 h 153"/>
                    <a:gd name="T14" fmla="*/ 49 w 441"/>
                    <a:gd name="T15" fmla="*/ 4 h 153"/>
                    <a:gd name="T16" fmla="*/ 0 60000 65536"/>
                    <a:gd name="T17" fmla="*/ 0 60000 65536"/>
                    <a:gd name="T18" fmla="*/ 0 60000 65536"/>
                    <a:gd name="T19" fmla="*/ 0 60000 65536"/>
                    <a:gd name="T20" fmla="*/ 0 60000 65536"/>
                    <a:gd name="T21" fmla="*/ 0 60000 65536"/>
                    <a:gd name="T22" fmla="*/ 0 60000 65536"/>
                    <a:gd name="T23" fmla="*/ 0 60000 65536"/>
                    <a:gd name="T24" fmla="*/ 0 w 441"/>
                    <a:gd name="T25" fmla="*/ 0 h 153"/>
                    <a:gd name="T26" fmla="*/ 441 w 441"/>
                    <a:gd name="T27" fmla="*/ 153 h 15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41" h="153">
                      <a:moveTo>
                        <a:pt x="441" y="32"/>
                      </a:moveTo>
                      <a:lnTo>
                        <a:pt x="343" y="0"/>
                      </a:lnTo>
                      <a:lnTo>
                        <a:pt x="115" y="97"/>
                      </a:lnTo>
                      <a:lnTo>
                        <a:pt x="0" y="64"/>
                      </a:lnTo>
                      <a:lnTo>
                        <a:pt x="58" y="153"/>
                      </a:lnTo>
                      <a:lnTo>
                        <a:pt x="343" y="153"/>
                      </a:lnTo>
                      <a:lnTo>
                        <a:pt x="220" y="121"/>
                      </a:lnTo>
                      <a:lnTo>
                        <a:pt x="441" y="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l" fontAlgn="auto">
                    <a:lnSpc>
                      <a:spcPct val="100000"/>
                    </a:lnSpc>
                    <a:spcBef>
                      <a:spcPts val="0"/>
                    </a:spcBef>
                    <a:spcAft>
                      <a:spcPts val="0"/>
                    </a:spcAft>
                    <a:buClrTx/>
                    <a:buSzTx/>
                    <a:buFontTx/>
                    <a:buNone/>
                  </a:pPr>
                  <a:endParaRPr kumimoji="0" lang="zh-CN" altLang="en-US" sz="1800">
                    <a:solidFill>
                      <a:prstClr val="black"/>
                    </a:solidFill>
                    <a:latin typeface="Candara"/>
                    <a:ea typeface="华文楷体" panose="02010600040101010101" pitchFamily="2" charset="-122"/>
                  </a:endParaRPr>
                </a:p>
              </p:txBody>
            </p:sp>
            <p:sp>
              <p:nvSpPr>
                <p:cNvPr id="222" name="Freeform 93"/>
                <p:cNvSpPr>
                  <a:spLocks/>
                </p:cNvSpPr>
                <p:nvPr/>
              </p:nvSpPr>
              <p:spPr bwMode="auto">
                <a:xfrm>
                  <a:off x="3899" y="1470"/>
                  <a:ext cx="147" cy="48"/>
                </a:xfrm>
                <a:custGeom>
                  <a:avLst/>
                  <a:gdLst>
                    <a:gd name="T0" fmla="*/ 0 w 440"/>
                    <a:gd name="T1" fmla="*/ 4 h 144"/>
                    <a:gd name="T2" fmla="*/ 11 w 440"/>
                    <a:gd name="T3" fmla="*/ 0 h 144"/>
                    <a:gd name="T4" fmla="*/ 37 w 440"/>
                    <a:gd name="T5" fmla="*/ 10 h 144"/>
                    <a:gd name="T6" fmla="*/ 49 w 440"/>
                    <a:gd name="T7" fmla="*/ 7 h 144"/>
                    <a:gd name="T8" fmla="*/ 43 w 440"/>
                    <a:gd name="T9" fmla="*/ 16 h 144"/>
                    <a:gd name="T10" fmla="*/ 12 w 440"/>
                    <a:gd name="T11" fmla="*/ 16 h 144"/>
                    <a:gd name="T12" fmla="*/ 25 w 440"/>
                    <a:gd name="T13" fmla="*/ 13 h 144"/>
                    <a:gd name="T14" fmla="*/ 0 w 440"/>
                    <a:gd name="T15" fmla="*/ 4 h 144"/>
                    <a:gd name="T16" fmla="*/ 0 60000 65536"/>
                    <a:gd name="T17" fmla="*/ 0 60000 65536"/>
                    <a:gd name="T18" fmla="*/ 0 60000 65536"/>
                    <a:gd name="T19" fmla="*/ 0 60000 65536"/>
                    <a:gd name="T20" fmla="*/ 0 60000 65536"/>
                    <a:gd name="T21" fmla="*/ 0 60000 65536"/>
                    <a:gd name="T22" fmla="*/ 0 60000 65536"/>
                    <a:gd name="T23" fmla="*/ 0 60000 65536"/>
                    <a:gd name="T24" fmla="*/ 0 w 440"/>
                    <a:gd name="T25" fmla="*/ 0 h 144"/>
                    <a:gd name="T26" fmla="*/ 440 w 440"/>
                    <a:gd name="T27" fmla="*/ 144 h 1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40" h="144">
                      <a:moveTo>
                        <a:pt x="0" y="32"/>
                      </a:moveTo>
                      <a:lnTo>
                        <a:pt x="98" y="0"/>
                      </a:lnTo>
                      <a:lnTo>
                        <a:pt x="334" y="89"/>
                      </a:lnTo>
                      <a:lnTo>
                        <a:pt x="440" y="64"/>
                      </a:lnTo>
                      <a:lnTo>
                        <a:pt x="383" y="144"/>
                      </a:lnTo>
                      <a:lnTo>
                        <a:pt x="105" y="144"/>
                      </a:lnTo>
                      <a:lnTo>
                        <a:pt x="220" y="121"/>
                      </a:lnTo>
                      <a:lnTo>
                        <a:pt x="0" y="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l" fontAlgn="auto">
                    <a:lnSpc>
                      <a:spcPct val="100000"/>
                    </a:lnSpc>
                    <a:spcBef>
                      <a:spcPts val="0"/>
                    </a:spcBef>
                    <a:spcAft>
                      <a:spcPts val="0"/>
                    </a:spcAft>
                    <a:buClrTx/>
                    <a:buSzTx/>
                    <a:buFontTx/>
                    <a:buNone/>
                  </a:pPr>
                  <a:endParaRPr kumimoji="0" lang="zh-CN" altLang="en-US" sz="1800">
                    <a:solidFill>
                      <a:prstClr val="black"/>
                    </a:solidFill>
                    <a:latin typeface="Candara"/>
                    <a:ea typeface="华文楷体" panose="02010600040101010101" pitchFamily="2" charset="-122"/>
                  </a:endParaRPr>
                </a:p>
              </p:txBody>
            </p:sp>
            <p:sp>
              <p:nvSpPr>
                <p:cNvPr id="223" name="Freeform 94"/>
                <p:cNvSpPr>
                  <a:spLocks/>
                </p:cNvSpPr>
                <p:nvPr/>
              </p:nvSpPr>
              <p:spPr bwMode="auto">
                <a:xfrm>
                  <a:off x="3899" y="1470"/>
                  <a:ext cx="147" cy="48"/>
                </a:xfrm>
                <a:custGeom>
                  <a:avLst/>
                  <a:gdLst>
                    <a:gd name="T0" fmla="*/ 0 w 440"/>
                    <a:gd name="T1" fmla="*/ 4 h 144"/>
                    <a:gd name="T2" fmla="*/ 11 w 440"/>
                    <a:gd name="T3" fmla="*/ 0 h 144"/>
                    <a:gd name="T4" fmla="*/ 37 w 440"/>
                    <a:gd name="T5" fmla="*/ 10 h 144"/>
                    <a:gd name="T6" fmla="*/ 49 w 440"/>
                    <a:gd name="T7" fmla="*/ 7 h 144"/>
                    <a:gd name="T8" fmla="*/ 43 w 440"/>
                    <a:gd name="T9" fmla="*/ 16 h 144"/>
                    <a:gd name="T10" fmla="*/ 12 w 440"/>
                    <a:gd name="T11" fmla="*/ 16 h 144"/>
                    <a:gd name="T12" fmla="*/ 25 w 440"/>
                    <a:gd name="T13" fmla="*/ 13 h 144"/>
                    <a:gd name="T14" fmla="*/ 0 w 440"/>
                    <a:gd name="T15" fmla="*/ 4 h 144"/>
                    <a:gd name="T16" fmla="*/ 0 60000 65536"/>
                    <a:gd name="T17" fmla="*/ 0 60000 65536"/>
                    <a:gd name="T18" fmla="*/ 0 60000 65536"/>
                    <a:gd name="T19" fmla="*/ 0 60000 65536"/>
                    <a:gd name="T20" fmla="*/ 0 60000 65536"/>
                    <a:gd name="T21" fmla="*/ 0 60000 65536"/>
                    <a:gd name="T22" fmla="*/ 0 60000 65536"/>
                    <a:gd name="T23" fmla="*/ 0 60000 65536"/>
                    <a:gd name="T24" fmla="*/ 0 w 440"/>
                    <a:gd name="T25" fmla="*/ 0 h 144"/>
                    <a:gd name="T26" fmla="*/ 440 w 440"/>
                    <a:gd name="T27" fmla="*/ 144 h 1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40" h="144">
                      <a:moveTo>
                        <a:pt x="0" y="32"/>
                      </a:moveTo>
                      <a:lnTo>
                        <a:pt x="98" y="0"/>
                      </a:lnTo>
                      <a:lnTo>
                        <a:pt x="334" y="89"/>
                      </a:lnTo>
                      <a:lnTo>
                        <a:pt x="440" y="64"/>
                      </a:lnTo>
                      <a:lnTo>
                        <a:pt x="383" y="144"/>
                      </a:lnTo>
                      <a:lnTo>
                        <a:pt x="105" y="144"/>
                      </a:lnTo>
                      <a:lnTo>
                        <a:pt x="220" y="121"/>
                      </a:lnTo>
                      <a:lnTo>
                        <a:pt x="0" y="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l" fontAlgn="auto">
                    <a:lnSpc>
                      <a:spcPct val="100000"/>
                    </a:lnSpc>
                    <a:spcBef>
                      <a:spcPts val="0"/>
                    </a:spcBef>
                    <a:spcAft>
                      <a:spcPts val="0"/>
                    </a:spcAft>
                    <a:buClrTx/>
                    <a:buSzTx/>
                    <a:buFontTx/>
                    <a:buNone/>
                  </a:pPr>
                  <a:endParaRPr kumimoji="0" lang="zh-CN" altLang="en-US" sz="1800">
                    <a:solidFill>
                      <a:prstClr val="black"/>
                    </a:solidFill>
                    <a:latin typeface="Candara"/>
                    <a:ea typeface="华文楷体" panose="02010600040101010101" pitchFamily="2" charset="-122"/>
                  </a:endParaRPr>
                </a:p>
              </p:txBody>
            </p:sp>
            <p:sp>
              <p:nvSpPr>
                <p:cNvPr id="224" name="Freeform 95"/>
                <p:cNvSpPr>
                  <a:spLocks/>
                </p:cNvSpPr>
                <p:nvPr/>
              </p:nvSpPr>
              <p:spPr bwMode="auto">
                <a:xfrm>
                  <a:off x="4046" y="1534"/>
                  <a:ext cx="147" cy="49"/>
                </a:xfrm>
                <a:custGeom>
                  <a:avLst/>
                  <a:gdLst>
                    <a:gd name="T0" fmla="*/ 49 w 441"/>
                    <a:gd name="T1" fmla="*/ 13 h 146"/>
                    <a:gd name="T2" fmla="*/ 38 w 441"/>
                    <a:gd name="T3" fmla="*/ 16 h 146"/>
                    <a:gd name="T4" fmla="*/ 13 w 441"/>
                    <a:gd name="T5" fmla="*/ 5 h 146"/>
                    <a:gd name="T6" fmla="*/ 0 w 441"/>
                    <a:gd name="T7" fmla="*/ 9 h 146"/>
                    <a:gd name="T8" fmla="*/ 6 w 441"/>
                    <a:gd name="T9" fmla="*/ 0 h 146"/>
                    <a:gd name="T10" fmla="*/ 38 w 441"/>
                    <a:gd name="T11" fmla="*/ 0 h 146"/>
                    <a:gd name="T12" fmla="*/ 25 w 441"/>
                    <a:gd name="T13" fmla="*/ 3 h 146"/>
                    <a:gd name="T14" fmla="*/ 49 w 441"/>
                    <a:gd name="T15" fmla="*/ 13 h 146"/>
                    <a:gd name="T16" fmla="*/ 0 60000 65536"/>
                    <a:gd name="T17" fmla="*/ 0 60000 65536"/>
                    <a:gd name="T18" fmla="*/ 0 60000 65536"/>
                    <a:gd name="T19" fmla="*/ 0 60000 65536"/>
                    <a:gd name="T20" fmla="*/ 0 60000 65536"/>
                    <a:gd name="T21" fmla="*/ 0 60000 65536"/>
                    <a:gd name="T22" fmla="*/ 0 60000 65536"/>
                    <a:gd name="T23" fmla="*/ 0 60000 65536"/>
                    <a:gd name="T24" fmla="*/ 0 w 441"/>
                    <a:gd name="T25" fmla="*/ 0 h 146"/>
                    <a:gd name="T26" fmla="*/ 441 w 441"/>
                    <a:gd name="T27" fmla="*/ 146 h 14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41" h="146">
                      <a:moveTo>
                        <a:pt x="441" y="113"/>
                      </a:moveTo>
                      <a:lnTo>
                        <a:pt x="343" y="146"/>
                      </a:lnTo>
                      <a:lnTo>
                        <a:pt x="115" y="48"/>
                      </a:lnTo>
                      <a:lnTo>
                        <a:pt x="0" y="81"/>
                      </a:lnTo>
                      <a:lnTo>
                        <a:pt x="58" y="0"/>
                      </a:lnTo>
                      <a:lnTo>
                        <a:pt x="343" y="0"/>
                      </a:lnTo>
                      <a:lnTo>
                        <a:pt x="221" y="24"/>
                      </a:lnTo>
                      <a:lnTo>
                        <a:pt x="441" y="1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l" fontAlgn="auto">
                    <a:lnSpc>
                      <a:spcPct val="100000"/>
                    </a:lnSpc>
                    <a:spcBef>
                      <a:spcPts val="0"/>
                    </a:spcBef>
                    <a:spcAft>
                      <a:spcPts val="0"/>
                    </a:spcAft>
                    <a:buClrTx/>
                    <a:buSzTx/>
                    <a:buFontTx/>
                    <a:buNone/>
                  </a:pPr>
                  <a:endParaRPr kumimoji="0" lang="zh-CN" altLang="en-US" sz="1800">
                    <a:solidFill>
                      <a:prstClr val="black"/>
                    </a:solidFill>
                    <a:latin typeface="Candara"/>
                    <a:ea typeface="华文楷体" panose="02010600040101010101" pitchFamily="2" charset="-122"/>
                  </a:endParaRPr>
                </a:p>
              </p:txBody>
            </p:sp>
            <p:sp>
              <p:nvSpPr>
                <p:cNvPr id="225" name="Freeform 96"/>
                <p:cNvSpPr>
                  <a:spLocks/>
                </p:cNvSpPr>
                <p:nvPr/>
              </p:nvSpPr>
              <p:spPr bwMode="auto">
                <a:xfrm>
                  <a:off x="4046" y="1534"/>
                  <a:ext cx="147" cy="49"/>
                </a:xfrm>
                <a:custGeom>
                  <a:avLst/>
                  <a:gdLst>
                    <a:gd name="T0" fmla="*/ 49 w 441"/>
                    <a:gd name="T1" fmla="*/ 13 h 146"/>
                    <a:gd name="T2" fmla="*/ 38 w 441"/>
                    <a:gd name="T3" fmla="*/ 16 h 146"/>
                    <a:gd name="T4" fmla="*/ 13 w 441"/>
                    <a:gd name="T5" fmla="*/ 5 h 146"/>
                    <a:gd name="T6" fmla="*/ 0 w 441"/>
                    <a:gd name="T7" fmla="*/ 9 h 146"/>
                    <a:gd name="T8" fmla="*/ 6 w 441"/>
                    <a:gd name="T9" fmla="*/ 0 h 146"/>
                    <a:gd name="T10" fmla="*/ 38 w 441"/>
                    <a:gd name="T11" fmla="*/ 0 h 146"/>
                    <a:gd name="T12" fmla="*/ 25 w 441"/>
                    <a:gd name="T13" fmla="*/ 3 h 146"/>
                    <a:gd name="T14" fmla="*/ 49 w 441"/>
                    <a:gd name="T15" fmla="*/ 13 h 146"/>
                    <a:gd name="T16" fmla="*/ 0 60000 65536"/>
                    <a:gd name="T17" fmla="*/ 0 60000 65536"/>
                    <a:gd name="T18" fmla="*/ 0 60000 65536"/>
                    <a:gd name="T19" fmla="*/ 0 60000 65536"/>
                    <a:gd name="T20" fmla="*/ 0 60000 65536"/>
                    <a:gd name="T21" fmla="*/ 0 60000 65536"/>
                    <a:gd name="T22" fmla="*/ 0 60000 65536"/>
                    <a:gd name="T23" fmla="*/ 0 60000 65536"/>
                    <a:gd name="T24" fmla="*/ 0 w 441"/>
                    <a:gd name="T25" fmla="*/ 0 h 146"/>
                    <a:gd name="T26" fmla="*/ 441 w 441"/>
                    <a:gd name="T27" fmla="*/ 146 h 14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41" h="146">
                      <a:moveTo>
                        <a:pt x="441" y="113"/>
                      </a:moveTo>
                      <a:lnTo>
                        <a:pt x="343" y="146"/>
                      </a:lnTo>
                      <a:lnTo>
                        <a:pt x="115" y="48"/>
                      </a:lnTo>
                      <a:lnTo>
                        <a:pt x="0" y="81"/>
                      </a:lnTo>
                      <a:lnTo>
                        <a:pt x="58" y="0"/>
                      </a:lnTo>
                      <a:lnTo>
                        <a:pt x="343" y="0"/>
                      </a:lnTo>
                      <a:lnTo>
                        <a:pt x="221" y="24"/>
                      </a:lnTo>
                      <a:lnTo>
                        <a:pt x="441" y="1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l" fontAlgn="auto">
                    <a:lnSpc>
                      <a:spcPct val="100000"/>
                    </a:lnSpc>
                    <a:spcBef>
                      <a:spcPts val="0"/>
                    </a:spcBef>
                    <a:spcAft>
                      <a:spcPts val="0"/>
                    </a:spcAft>
                    <a:buClrTx/>
                    <a:buSzTx/>
                    <a:buFontTx/>
                    <a:buNone/>
                  </a:pPr>
                  <a:endParaRPr kumimoji="0" lang="zh-CN" altLang="en-US" sz="1800">
                    <a:solidFill>
                      <a:prstClr val="black"/>
                    </a:solidFill>
                    <a:latin typeface="Candara"/>
                    <a:ea typeface="华文楷体" panose="02010600040101010101" pitchFamily="2" charset="-122"/>
                  </a:endParaRPr>
                </a:p>
              </p:txBody>
            </p:sp>
          </p:grpSp>
          <p:grpSp>
            <p:nvGrpSpPr>
              <p:cNvPr id="209" name="Group 97"/>
              <p:cNvGrpSpPr>
                <a:grpSpLocks/>
              </p:cNvGrpSpPr>
              <p:nvPr/>
            </p:nvGrpSpPr>
            <p:grpSpPr bwMode="auto">
              <a:xfrm>
                <a:off x="3894" y="1473"/>
                <a:ext cx="307" cy="113"/>
                <a:chOff x="3894" y="1473"/>
                <a:chExt cx="307" cy="113"/>
              </a:xfrm>
            </p:grpSpPr>
            <p:sp>
              <p:nvSpPr>
                <p:cNvPr id="210" name="Freeform 98"/>
                <p:cNvSpPr>
                  <a:spLocks/>
                </p:cNvSpPr>
                <p:nvPr/>
              </p:nvSpPr>
              <p:spPr bwMode="auto">
                <a:xfrm>
                  <a:off x="4054" y="1475"/>
                  <a:ext cx="147" cy="49"/>
                </a:xfrm>
                <a:custGeom>
                  <a:avLst/>
                  <a:gdLst>
                    <a:gd name="T0" fmla="*/ 0 w 440"/>
                    <a:gd name="T1" fmla="*/ 13 h 145"/>
                    <a:gd name="T2" fmla="*/ 11 w 440"/>
                    <a:gd name="T3" fmla="*/ 17 h 145"/>
                    <a:gd name="T4" fmla="*/ 37 w 440"/>
                    <a:gd name="T5" fmla="*/ 5 h 145"/>
                    <a:gd name="T6" fmla="*/ 49 w 440"/>
                    <a:gd name="T7" fmla="*/ 9 h 145"/>
                    <a:gd name="T8" fmla="*/ 43 w 440"/>
                    <a:gd name="T9" fmla="*/ 0 h 145"/>
                    <a:gd name="T10" fmla="*/ 12 w 440"/>
                    <a:gd name="T11" fmla="*/ 0 h 145"/>
                    <a:gd name="T12" fmla="*/ 25 w 440"/>
                    <a:gd name="T13" fmla="*/ 3 h 145"/>
                    <a:gd name="T14" fmla="*/ 0 w 440"/>
                    <a:gd name="T15" fmla="*/ 13 h 145"/>
                    <a:gd name="T16" fmla="*/ 0 60000 65536"/>
                    <a:gd name="T17" fmla="*/ 0 60000 65536"/>
                    <a:gd name="T18" fmla="*/ 0 60000 65536"/>
                    <a:gd name="T19" fmla="*/ 0 60000 65536"/>
                    <a:gd name="T20" fmla="*/ 0 60000 65536"/>
                    <a:gd name="T21" fmla="*/ 0 60000 65536"/>
                    <a:gd name="T22" fmla="*/ 0 60000 65536"/>
                    <a:gd name="T23" fmla="*/ 0 60000 65536"/>
                    <a:gd name="T24" fmla="*/ 0 w 440"/>
                    <a:gd name="T25" fmla="*/ 0 h 145"/>
                    <a:gd name="T26" fmla="*/ 440 w 440"/>
                    <a:gd name="T27" fmla="*/ 145 h 14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40" h="145">
                      <a:moveTo>
                        <a:pt x="0" y="113"/>
                      </a:moveTo>
                      <a:lnTo>
                        <a:pt x="98" y="145"/>
                      </a:lnTo>
                      <a:lnTo>
                        <a:pt x="334" y="48"/>
                      </a:lnTo>
                      <a:lnTo>
                        <a:pt x="440" y="81"/>
                      </a:lnTo>
                      <a:lnTo>
                        <a:pt x="383" y="0"/>
                      </a:lnTo>
                      <a:lnTo>
                        <a:pt x="106" y="0"/>
                      </a:lnTo>
                      <a:lnTo>
                        <a:pt x="221" y="24"/>
                      </a:lnTo>
                      <a:lnTo>
                        <a:pt x="0" y="1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l" fontAlgn="auto">
                    <a:lnSpc>
                      <a:spcPct val="100000"/>
                    </a:lnSpc>
                    <a:spcBef>
                      <a:spcPts val="0"/>
                    </a:spcBef>
                    <a:spcAft>
                      <a:spcPts val="0"/>
                    </a:spcAft>
                    <a:buClrTx/>
                    <a:buSzTx/>
                    <a:buFontTx/>
                    <a:buNone/>
                  </a:pPr>
                  <a:endParaRPr kumimoji="0" lang="zh-CN" altLang="en-US" sz="1800">
                    <a:solidFill>
                      <a:prstClr val="black"/>
                    </a:solidFill>
                    <a:latin typeface="Candara"/>
                    <a:ea typeface="华文楷体" panose="02010600040101010101" pitchFamily="2" charset="-122"/>
                  </a:endParaRPr>
                </a:p>
              </p:txBody>
            </p:sp>
            <p:sp>
              <p:nvSpPr>
                <p:cNvPr id="211" name="Freeform 99"/>
                <p:cNvSpPr>
                  <a:spLocks/>
                </p:cNvSpPr>
                <p:nvPr/>
              </p:nvSpPr>
              <p:spPr bwMode="auto">
                <a:xfrm>
                  <a:off x="4054" y="1475"/>
                  <a:ext cx="147" cy="49"/>
                </a:xfrm>
                <a:custGeom>
                  <a:avLst/>
                  <a:gdLst>
                    <a:gd name="T0" fmla="*/ 0 w 440"/>
                    <a:gd name="T1" fmla="*/ 13 h 145"/>
                    <a:gd name="T2" fmla="*/ 11 w 440"/>
                    <a:gd name="T3" fmla="*/ 17 h 145"/>
                    <a:gd name="T4" fmla="*/ 37 w 440"/>
                    <a:gd name="T5" fmla="*/ 5 h 145"/>
                    <a:gd name="T6" fmla="*/ 49 w 440"/>
                    <a:gd name="T7" fmla="*/ 9 h 145"/>
                    <a:gd name="T8" fmla="*/ 43 w 440"/>
                    <a:gd name="T9" fmla="*/ 0 h 145"/>
                    <a:gd name="T10" fmla="*/ 12 w 440"/>
                    <a:gd name="T11" fmla="*/ 0 h 145"/>
                    <a:gd name="T12" fmla="*/ 25 w 440"/>
                    <a:gd name="T13" fmla="*/ 3 h 145"/>
                    <a:gd name="T14" fmla="*/ 0 w 440"/>
                    <a:gd name="T15" fmla="*/ 13 h 145"/>
                    <a:gd name="T16" fmla="*/ 0 60000 65536"/>
                    <a:gd name="T17" fmla="*/ 0 60000 65536"/>
                    <a:gd name="T18" fmla="*/ 0 60000 65536"/>
                    <a:gd name="T19" fmla="*/ 0 60000 65536"/>
                    <a:gd name="T20" fmla="*/ 0 60000 65536"/>
                    <a:gd name="T21" fmla="*/ 0 60000 65536"/>
                    <a:gd name="T22" fmla="*/ 0 60000 65536"/>
                    <a:gd name="T23" fmla="*/ 0 60000 65536"/>
                    <a:gd name="T24" fmla="*/ 0 w 440"/>
                    <a:gd name="T25" fmla="*/ 0 h 145"/>
                    <a:gd name="T26" fmla="*/ 440 w 440"/>
                    <a:gd name="T27" fmla="*/ 145 h 14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40" h="145">
                      <a:moveTo>
                        <a:pt x="0" y="113"/>
                      </a:moveTo>
                      <a:lnTo>
                        <a:pt x="98" y="145"/>
                      </a:lnTo>
                      <a:lnTo>
                        <a:pt x="334" y="48"/>
                      </a:lnTo>
                      <a:lnTo>
                        <a:pt x="440" y="81"/>
                      </a:lnTo>
                      <a:lnTo>
                        <a:pt x="383" y="0"/>
                      </a:lnTo>
                      <a:lnTo>
                        <a:pt x="106" y="0"/>
                      </a:lnTo>
                      <a:lnTo>
                        <a:pt x="221" y="24"/>
                      </a:lnTo>
                      <a:lnTo>
                        <a:pt x="0" y="1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l" fontAlgn="auto">
                    <a:lnSpc>
                      <a:spcPct val="100000"/>
                    </a:lnSpc>
                    <a:spcBef>
                      <a:spcPts val="0"/>
                    </a:spcBef>
                    <a:spcAft>
                      <a:spcPts val="0"/>
                    </a:spcAft>
                    <a:buClrTx/>
                    <a:buSzTx/>
                    <a:buFontTx/>
                    <a:buNone/>
                  </a:pPr>
                  <a:endParaRPr kumimoji="0" lang="zh-CN" altLang="en-US" sz="1800">
                    <a:solidFill>
                      <a:prstClr val="black"/>
                    </a:solidFill>
                    <a:latin typeface="Candara"/>
                    <a:ea typeface="华文楷体" panose="02010600040101010101" pitchFamily="2" charset="-122"/>
                  </a:endParaRPr>
                </a:p>
              </p:txBody>
            </p:sp>
            <p:sp>
              <p:nvSpPr>
                <p:cNvPr id="212" name="Freeform 100"/>
                <p:cNvSpPr>
                  <a:spLocks/>
                </p:cNvSpPr>
                <p:nvPr/>
              </p:nvSpPr>
              <p:spPr bwMode="auto">
                <a:xfrm>
                  <a:off x="3894" y="1532"/>
                  <a:ext cx="147" cy="51"/>
                </a:xfrm>
                <a:custGeom>
                  <a:avLst/>
                  <a:gdLst>
                    <a:gd name="T0" fmla="*/ 49 w 440"/>
                    <a:gd name="T1" fmla="*/ 4 h 154"/>
                    <a:gd name="T2" fmla="*/ 38 w 440"/>
                    <a:gd name="T3" fmla="*/ 0 h 154"/>
                    <a:gd name="T4" fmla="*/ 13 w 440"/>
                    <a:gd name="T5" fmla="*/ 11 h 154"/>
                    <a:gd name="T6" fmla="*/ 0 w 440"/>
                    <a:gd name="T7" fmla="*/ 7 h 154"/>
                    <a:gd name="T8" fmla="*/ 6 w 440"/>
                    <a:gd name="T9" fmla="*/ 17 h 154"/>
                    <a:gd name="T10" fmla="*/ 38 w 440"/>
                    <a:gd name="T11" fmla="*/ 17 h 154"/>
                    <a:gd name="T12" fmla="*/ 24 w 440"/>
                    <a:gd name="T13" fmla="*/ 13 h 154"/>
                    <a:gd name="T14" fmla="*/ 49 w 440"/>
                    <a:gd name="T15" fmla="*/ 4 h 154"/>
                    <a:gd name="T16" fmla="*/ 0 60000 65536"/>
                    <a:gd name="T17" fmla="*/ 0 60000 65536"/>
                    <a:gd name="T18" fmla="*/ 0 60000 65536"/>
                    <a:gd name="T19" fmla="*/ 0 60000 65536"/>
                    <a:gd name="T20" fmla="*/ 0 60000 65536"/>
                    <a:gd name="T21" fmla="*/ 0 60000 65536"/>
                    <a:gd name="T22" fmla="*/ 0 60000 65536"/>
                    <a:gd name="T23" fmla="*/ 0 60000 65536"/>
                    <a:gd name="T24" fmla="*/ 0 w 440"/>
                    <a:gd name="T25" fmla="*/ 0 h 154"/>
                    <a:gd name="T26" fmla="*/ 440 w 440"/>
                    <a:gd name="T27" fmla="*/ 154 h 15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40" h="154">
                      <a:moveTo>
                        <a:pt x="440" y="32"/>
                      </a:moveTo>
                      <a:lnTo>
                        <a:pt x="342" y="0"/>
                      </a:lnTo>
                      <a:lnTo>
                        <a:pt x="114" y="97"/>
                      </a:lnTo>
                      <a:lnTo>
                        <a:pt x="0" y="65"/>
                      </a:lnTo>
                      <a:lnTo>
                        <a:pt x="57" y="154"/>
                      </a:lnTo>
                      <a:lnTo>
                        <a:pt x="342" y="154"/>
                      </a:lnTo>
                      <a:lnTo>
                        <a:pt x="219" y="121"/>
                      </a:lnTo>
                      <a:lnTo>
                        <a:pt x="440" y="3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l" fontAlgn="auto">
                    <a:lnSpc>
                      <a:spcPct val="100000"/>
                    </a:lnSpc>
                    <a:spcBef>
                      <a:spcPts val="0"/>
                    </a:spcBef>
                    <a:spcAft>
                      <a:spcPts val="0"/>
                    </a:spcAft>
                    <a:buClrTx/>
                    <a:buSzTx/>
                    <a:buFontTx/>
                    <a:buNone/>
                  </a:pPr>
                  <a:endParaRPr kumimoji="0" lang="zh-CN" altLang="en-US" sz="1800">
                    <a:solidFill>
                      <a:prstClr val="black"/>
                    </a:solidFill>
                    <a:latin typeface="Candara"/>
                    <a:ea typeface="华文楷体" panose="02010600040101010101" pitchFamily="2" charset="-122"/>
                  </a:endParaRPr>
                </a:p>
              </p:txBody>
            </p:sp>
            <p:sp>
              <p:nvSpPr>
                <p:cNvPr id="213" name="Freeform 101"/>
                <p:cNvSpPr>
                  <a:spLocks/>
                </p:cNvSpPr>
                <p:nvPr/>
              </p:nvSpPr>
              <p:spPr bwMode="auto">
                <a:xfrm>
                  <a:off x="3894" y="1532"/>
                  <a:ext cx="147" cy="51"/>
                </a:xfrm>
                <a:custGeom>
                  <a:avLst/>
                  <a:gdLst>
                    <a:gd name="T0" fmla="*/ 49 w 440"/>
                    <a:gd name="T1" fmla="*/ 4 h 154"/>
                    <a:gd name="T2" fmla="*/ 38 w 440"/>
                    <a:gd name="T3" fmla="*/ 0 h 154"/>
                    <a:gd name="T4" fmla="*/ 13 w 440"/>
                    <a:gd name="T5" fmla="*/ 11 h 154"/>
                    <a:gd name="T6" fmla="*/ 0 w 440"/>
                    <a:gd name="T7" fmla="*/ 7 h 154"/>
                    <a:gd name="T8" fmla="*/ 6 w 440"/>
                    <a:gd name="T9" fmla="*/ 17 h 154"/>
                    <a:gd name="T10" fmla="*/ 38 w 440"/>
                    <a:gd name="T11" fmla="*/ 17 h 154"/>
                    <a:gd name="T12" fmla="*/ 24 w 440"/>
                    <a:gd name="T13" fmla="*/ 13 h 154"/>
                    <a:gd name="T14" fmla="*/ 49 w 440"/>
                    <a:gd name="T15" fmla="*/ 4 h 154"/>
                    <a:gd name="T16" fmla="*/ 0 60000 65536"/>
                    <a:gd name="T17" fmla="*/ 0 60000 65536"/>
                    <a:gd name="T18" fmla="*/ 0 60000 65536"/>
                    <a:gd name="T19" fmla="*/ 0 60000 65536"/>
                    <a:gd name="T20" fmla="*/ 0 60000 65536"/>
                    <a:gd name="T21" fmla="*/ 0 60000 65536"/>
                    <a:gd name="T22" fmla="*/ 0 60000 65536"/>
                    <a:gd name="T23" fmla="*/ 0 60000 65536"/>
                    <a:gd name="T24" fmla="*/ 0 w 440"/>
                    <a:gd name="T25" fmla="*/ 0 h 154"/>
                    <a:gd name="T26" fmla="*/ 440 w 440"/>
                    <a:gd name="T27" fmla="*/ 154 h 15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40" h="154">
                      <a:moveTo>
                        <a:pt x="440" y="32"/>
                      </a:moveTo>
                      <a:lnTo>
                        <a:pt x="342" y="0"/>
                      </a:lnTo>
                      <a:lnTo>
                        <a:pt x="114" y="97"/>
                      </a:lnTo>
                      <a:lnTo>
                        <a:pt x="0" y="65"/>
                      </a:lnTo>
                      <a:lnTo>
                        <a:pt x="57" y="154"/>
                      </a:lnTo>
                      <a:lnTo>
                        <a:pt x="342" y="154"/>
                      </a:lnTo>
                      <a:lnTo>
                        <a:pt x="219" y="121"/>
                      </a:lnTo>
                      <a:lnTo>
                        <a:pt x="440" y="3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l" fontAlgn="auto">
                    <a:lnSpc>
                      <a:spcPct val="100000"/>
                    </a:lnSpc>
                    <a:spcBef>
                      <a:spcPts val="0"/>
                    </a:spcBef>
                    <a:spcAft>
                      <a:spcPts val="0"/>
                    </a:spcAft>
                    <a:buClrTx/>
                    <a:buSzTx/>
                    <a:buFontTx/>
                    <a:buNone/>
                  </a:pPr>
                  <a:endParaRPr kumimoji="0" lang="zh-CN" altLang="en-US" sz="1800">
                    <a:solidFill>
                      <a:prstClr val="black"/>
                    </a:solidFill>
                    <a:latin typeface="Candara"/>
                    <a:ea typeface="华文楷体" panose="02010600040101010101" pitchFamily="2" charset="-122"/>
                  </a:endParaRPr>
                </a:p>
              </p:txBody>
            </p:sp>
            <p:sp>
              <p:nvSpPr>
                <p:cNvPr id="214" name="Freeform 102"/>
                <p:cNvSpPr>
                  <a:spLocks/>
                </p:cNvSpPr>
                <p:nvPr/>
              </p:nvSpPr>
              <p:spPr bwMode="auto">
                <a:xfrm>
                  <a:off x="3902" y="1473"/>
                  <a:ext cx="147" cy="48"/>
                </a:xfrm>
                <a:custGeom>
                  <a:avLst/>
                  <a:gdLst>
                    <a:gd name="T0" fmla="*/ 0 w 441"/>
                    <a:gd name="T1" fmla="*/ 4 h 144"/>
                    <a:gd name="T2" fmla="*/ 11 w 441"/>
                    <a:gd name="T3" fmla="*/ 0 h 144"/>
                    <a:gd name="T4" fmla="*/ 37 w 441"/>
                    <a:gd name="T5" fmla="*/ 10 h 144"/>
                    <a:gd name="T6" fmla="*/ 49 w 441"/>
                    <a:gd name="T7" fmla="*/ 7 h 144"/>
                    <a:gd name="T8" fmla="*/ 43 w 441"/>
                    <a:gd name="T9" fmla="*/ 16 h 144"/>
                    <a:gd name="T10" fmla="*/ 12 w 441"/>
                    <a:gd name="T11" fmla="*/ 16 h 144"/>
                    <a:gd name="T12" fmla="*/ 24 w 441"/>
                    <a:gd name="T13" fmla="*/ 13 h 144"/>
                    <a:gd name="T14" fmla="*/ 0 w 441"/>
                    <a:gd name="T15" fmla="*/ 4 h 144"/>
                    <a:gd name="T16" fmla="*/ 0 60000 65536"/>
                    <a:gd name="T17" fmla="*/ 0 60000 65536"/>
                    <a:gd name="T18" fmla="*/ 0 60000 65536"/>
                    <a:gd name="T19" fmla="*/ 0 60000 65536"/>
                    <a:gd name="T20" fmla="*/ 0 60000 65536"/>
                    <a:gd name="T21" fmla="*/ 0 60000 65536"/>
                    <a:gd name="T22" fmla="*/ 0 60000 65536"/>
                    <a:gd name="T23" fmla="*/ 0 60000 65536"/>
                    <a:gd name="T24" fmla="*/ 0 w 441"/>
                    <a:gd name="T25" fmla="*/ 0 h 144"/>
                    <a:gd name="T26" fmla="*/ 441 w 441"/>
                    <a:gd name="T27" fmla="*/ 144 h 1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41" h="144">
                      <a:moveTo>
                        <a:pt x="0" y="32"/>
                      </a:moveTo>
                      <a:lnTo>
                        <a:pt x="97" y="0"/>
                      </a:lnTo>
                      <a:lnTo>
                        <a:pt x="334" y="89"/>
                      </a:lnTo>
                      <a:lnTo>
                        <a:pt x="441" y="64"/>
                      </a:lnTo>
                      <a:lnTo>
                        <a:pt x="383" y="144"/>
                      </a:lnTo>
                      <a:lnTo>
                        <a:pt x="105" y="144"/>
                      </a:lnTo>
                      <a:lnTo>
                        <a:pt x="220" y="121"/>
                      </a:lnTo>
                      <a:lnTo>
                        <a:pt x="0" y="3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l" fontAlgn="auto">
                    <a:lnSpc>
                      <a:spcPct val="100000"/>
                    </a:lnSpc>
                    <a:spcBef>
                      <a:spcPts val="0"/>
                    </a:spcBef>
                    <a:spcAft>
                      <a:spcPts val="0"/>
                    </a:spcAft>
                    <a:buClrTx/>
                    <a:buSzTx/>
                    <a:buFontTx/>
                    <a:buNone/>
                  </a:pPr>
                  <a:endParaRPr kumimoji="0" lang="zh-CN" altLang="en-US" sz="1800">
                    <a:solidFill>
                      <a:prstClr val="black"/>
                    </a:solidFill>
                    <a:latin typeface="Candara"/>
                    <a:ea typeface="华文楷体" panose="02010600040101010101" pitchFamily="2" charset="-122"/>
                  </a:endParaRPr>
                </a:p>
              </p:txBody>
            </p:sp>
            <p:sp>
              <p:nvSpPr>
                <p:cNvPr id="215" name="Freeform 103"/>
                <p:cNvSpPr>
                  <a:spLocks/>
                </p:cNvSpPr>
                <p:nvPr/>
              </p:nvSpPr>
              <p:spPr bwMode="auto">
                <a:xfrm>
                  <a:off x="3902" y="1473"/>
                  <a:ext cx="147" cy="48"/>
                </a:xfrm>
                <a:custGeom>
                  <a:avLst/>
                  <a:gdLst>
                    <a:gd name="T0" fmla="*/ 0 w 441"/>
                    <a:gd name="T1" fmla="*/ 4 h 144"/>
                    <a:gd name="T2" fmla="*/ 11 w 441"/>
                    <a:gd name="T3" fmla="*/ 0 h 144"/>
                    <a:gd name="T4" fmla="*/ 37 w 441"/>
                    <a:gd name="T5" fmla="*/ 10 h 144"/>
                    <a:gd name="T6" fmla="*/ 49 w 441"/>
                    <a:gd name="T7" fmla="*/ 7 h 144"/>
                    <a:gd name="T8" fmla="*/ 43 w 441"/>
                    <a:gd name="T9" fmla="*/ 16 h 144"/>
                    <a:gd name="T10" fmla="*/ 12 w 441"/>
                    <a:gd name="T11" fmla="*/ 16 h 144"/>
                    <a:gd name="T12" fmla="*/ 24 w 441"/>
                    <a:gd name="T13" fmla="*/ 13 h 144"/>
                    <a:gd name="T14" fmla="*/ 0 w 441"/>
                    <a:gd name="T15" fmla="*/ 4 h 144"/>
                    <a:gd name="T16" fmla="*/ 0 60000 65536"/>
                    <a:gd name="T17" fmla="*/ 0 60000 65536"/>
                    <a:gd name="T18" fmla="*/ 0 60000 65536"/>
                    <a:gd name="T19" fmla="*/ 0 60000 65536"/>
                    <a:gd name="T20" fmla="*/ 0 60000 65536"/>
                    <a:gd name="T21" fmla="*/ 0 60000 65536"/>
                    <a:gd name="T22" fmla="*/ 0 60000 65536"/>
                    <a:gd name="T23" fmla="*/ 0 60000 65536"/>
                    <a:gd name="T24" fmla="*/ 0 w 441"/>
                    <a:gd name="T25" fmla="*/ 0 h 144"/>
                    <a:gd name="T26" fmla="*/ 441 w 441"/>
                    <a:gd name="T27" fmla="*/ 144 h 14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41" h="144">
                      <a:moveTo>
                        <a:pt x="0" y="32"/>
                      </a:moveTo>
                      <a:lnTo>
                        <a:pt x="97" y="0"/>
                      </a:lnTo>
                      <a:lnTo>
                        <a:pt x="334" y="89"/>
                      </a:lnTo>
                      <a:lnTo>
                        <a:pt x="441" y="64"/>
                      </a:lnTo>
                      <a:lnTo>
                        <a:pt x="383" y="144"/>
                      </a:lnTo>
                      <a:lnTo>
                        <a:pt x="105" y="144"/>
                      </a:lnTo>
                      <a:lnTo>
                        <a:pt x="220" y="121"/>
                      </a:lnTo>
                      <a:lnTo>
                        <a:pt x="0" y="3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l" fontAlgn="auto">
                    <a:lnSpc>
                      <a:spcPct val="100000"/>
                    </a:lnSpc>
                    <a:spcBef>
                      <a:spcPts val="0"/>
                    </a:spcBef>
                    <a:spcAft>
                      <a:spcPts val="0"/>
                    </a:spcAft>
                    <a:buClrTx/>
                    <a:buSzTx/>
                    <a:buFontTx/>
                    <a:buNone/>
                  </a:pPr>
                  <a:endParaRPr kumimoji="0" lang="zh-CN" altLang="en-US" sz="1800">
                    <a:solidFill>
                      <a:prstClr val="black"/>
                    </a:solidFill>
                    <a:latin typeface="Candara"/>
                    <a:ea typeface="华文楷体" panose="02010600040101010101" pitchFamily="2" charset="-122"/>
                  </a:endParaRPr>
                </a:p>
              </p:txBody>
            </p:sp>
            <p:sp>
              <p:nvSpPr>
                <p:cNvPr id="216" name="Freeform 104"/>
                <p:cNvSpPr>
                  <a:spLocks/>
                </p:cNvSpPr>
                <p:nvPr/>
              </p:nvSpPr>
              <p:spPr bwMode="auto">
                <a:xfrm>
                  <a:off x="4049" y="1537"/>
                  <a:ext cx="147" cy="49"/>
                </a:xfrm>
                <a:custGeom>
                  <a:avLst/>
                  <a:gdLst>
                    <a:gd name="T0" fmla="*/ 49 w 440"/>
                    <a:gd name="T1" fmla="*/ 13 h 146"/>
                    <a:gd name="T2" fmla="*/ 38 w 440"/>
                    <a:gd name="T3" fmla="*/ 16 h 146"/>
                    <a:gd name="T4" fmla="*/ 13 w 440"/>
                    <a:gd name="T5" fmla="*/ 5 h 146"/>
                    <a:gd name="T6" fmla="*/ 0 w 440"/>
                    <a:gd name="T7" fmla="*/ 9 h 146"/>
                    <a:gd name="T8" fmla="*/ 6 w 440"/>
                    <a:gd name="T9" fmla="*/ 0 h 146"/>
                    <a:gd name="T10" fmla="*/ 38 w 440"/>
                    <a:gd name="T11" fmla="*/ 0 h 146"/>
                    <a:gd name="T12" fmla="*/ 25 w 440"/>
                    <a:gd name="T13" fmla="*/ 3 h 146"/>
                    <a:gd name="T14" fmla="*/ 49 w 440"/>
                    <a:gd name="T15" fmla="*/ 13 h 146"/>
                    <a:gd name="T16" fmla="*/ 0 60000 65536"/>
                    <a:gd name="T17" fmla="*/ 0 60000 65536"/>
                    <a:gd name="T18" fmla="*/ 0 60000 65536"/>
                    <a:gd name="T19" fmla="*/ 0 60000 65536"/>
                    <a:gd name="T20" fmla="*/ 0 60000 65536"/>
                    <a:gd name="T21" fmla="*/ 0 60000 65536"/>
                    <a:gd name="T22" fmla="*/ 0 60000 65536"/>
                    <a:gd name="T23" fmla="*/ 0 60000 65536"/>
                    <a:gd name="T24" fmla="*/ 0 w 440"/>
                    <a:gd name="T25" fmla="*/ 0 h 146"/>
                    <a:gd name="T26" fmla="*/ 440 w 440"/>
                    <a:gd name="T27" fmla="*/ 146 h 14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40" h="146">
                      <a:moveTo>
                        <a:pt x="440" y="113"/>
                      </a:moveTo>
                      <a:lnTo>
                        <a:pt x="342" y="146"/>
                      </a:lnTo>
                      <a:lnTo>
                        <a:pt x="114" y="49"/>
                      </a:lnTo>
                      <a:lnTo>
                        <a:pt x="0" y="81"/>
                      </a:lnTo>
                      <a:lnTo>
                        <a:pt x="57" y="0"/>
                      </a:lnTo>
                      <a:lnTo>
                        <a:pt x="342" y="0"/>
                      </a:lnTo>
                      <a:lnTo>
                        <a:pt x="220" y="24"/>
                      </a:lnTo>
                      <a:lnTo>
                        <a:pt x="440" y="1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l" fontAlgn="auto">
                    <a:lnSpc>
                      <a:spcPct val="100000"/>
                    </a:lnSpc>
                    <a:spcBef>
                      <a:spcPts val="0"/>
                    </a:spcBef>
                    <a:spcAft>
                      <a:spcPts val="0"/>
                    </a:spcAft>
                    <a:buClrTx/>
                    <a:buSzTx/>
                    <a:buFontTx/>
                    <a:buNone/>
                  </a:pPr>
                  <a:endParaRPr kumimoji="0" lang="zh-CN" altLang="en-US" sz="1800">
                    <a:solidFill>
                      <a:prstClr val="black"/>
                    </a:solidFill>
                    <a:latin typeface="Candara"/>
                    <a:ea typeface="华文楷体" panose="02010600040101010101" pitchFamily="2" charset="-122"/>
                  </a:endParaRPr>
                </a:p>
              </p:txBody>
            </p:sp>
            <p:sp>
              <p:nvSpPr>
                <p:cNvPr id="217" name="Freeform 105"/>
                <p:cNvSpPr>
                  <a:spLocks/>
                </p:cNvSpPr>
                <p:nvPr/>
              </p:nvSpPr>
              <p:spPr bwMode="auto">
                <a:xfrm>
                  <a:off x="4049" y="1537"/>
                  <a:ext cx="147" cy="49"/>
                </a:xfrm>
                <a:custGeom>
                  <a:avLst/>
                  <a:gdLst>
                    <a:gd name="T0" fmla="*/ 49 w 440"/>
                    <a:gd name="T1" fmla="*/ 13 h 146"/>
                    <a:gd name="T2" fmla="*/ 38 w 440"/>
                    <a:gd name="T3" fmla="*/ 16 h 146"/>
                    <a:gd name="T4" fmla="*/ 13 w 440"/>
                    <a:gd name="T5" fmla="*/ 5 h 146"/>
                    <a:gd name="T6" fmla="*/ 0 w 440"/>
                    <a:gd name="T7" fmla="*/ 9 h 146"/>
                    <a:gd name="T8" fmla="*/ 6 w 440"/>
                    <a:gd name="T9" fmla="*/ 0 h 146"/>
                    <a:gd name="T10" fmla="*/ 38 w 440"/>
                    <a:gd name="T11" fmla="*/ 0 h 146"/>
                    <a:gd name="T12" fmla="*/ 25 w 440"/>
                    <a:gd name="T13" fmla="*/ 3 h 146"/>
                    <a:gd name="T14" fmla="*/ 49 w 440"/>
                    <a:gd name="T15" fmla="*/ 13 h 146"/>
                    <a:gd name="T16" fmla="*/ 0 60000 65536"/>
                    <a:gd name="T17" fmla="*/ 0 60000 65536"/>
                    <a:gd name="T18" fmla="*/ 0 60000 65536"/>
                    <a:gd name="T19" fmla="*/ 0 60000 65536"/>
                    <a:gd name="T20" fmla="*/ 0 60000 65536"/>
                    <a:gd name="T21" fmla="*/ 0 60000 65536"/>
                    <a:gd name="T22" fmla="*/ 0 60000 65536"/>
                    <a:gd name="T23" fmla="*/ 0 60000 65536"/>
                    <a:gd name="T24" fmla="*/ 0 w 440"/>
                    <a:gd name="T25" fmla="*/ 0 h 146"/>
                    <a:gd name="T26" fmla="*/ 440 w 440"/>
                    <a:gd name="T27" fmla="*/ 146 h 14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40" h="146">
                      <a:moveTo>
                        <a:pt x="440" y="113"/>
                      </a:moveTo>
                      <a:lnTo>
                        <a:pt x="342" y="146"/>
                      </a:lnTo>
                      <a:lnTo>
                        <a:pt x="114" y="49"/>
                      </a:lnTo>
                      <a:lnTo>
                        <a:pt x="0" y="81"/>
                      </a:lnTo>
                      <a:lnTo>
                        <a:pt x="57" y="0"/>
                      </a:lnTo>
                      <a:lnTo>
                        <a:pt x="342" y="0"/>
                      </a:lnTo>
                      <a:lnTo>
                        <a:pt x="220" y="24"/>
                      </a:lnTo>
                      <a:lnTo>
                        <a:pt x="440" y="1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l" fontAlgn="auto">
                    <a:lnSpc>
                      <a:spcPct val="100000"/>
                    </a:lnSpc>
                    <a:spcBef>
                      <a:spcPts val="0"/>
                    </a:spcBef>
                    <a:spcAft>
                      <a:spcPts val="0"/>
                    </a:spcAft>
                    <a:buClrTx/>
                    <a:buSzTx/>
                    <a:buFontTx/>
                    <a:buNone/>
                  </a:pPr>
                  <a:endParaRPr kumimoji="0" lang="zh-CN" altLang="en-US" sz="1800">
                    <a:solidFill>
                      <a:prstClr val="black"/>
                    </a:solidFill>
                    <a:latin typeface="Candara"/>
                    <a:ea typeface="华文楷体" panose="02010600040101010101" pitchFamily="2" charset="-122"/>
                  </a:endParaRPr>
                </a:p>
              </p:txBody>
            </p:sp>
          </p:grpSp>
        </p:grpSp>
        <p:sp>
          <p:nvSpPr>
            <p:cNvPr id="206" name="Line 106"/>
            <p:cNvSpPr>
              <a:spLocks noChangeShapeType="1"/>
            </p:cNvSpPr>
            <p:nvPr/>
          </p:nvSpPr>
          <p:spPr bwMode="auto">
            <a:xfrm>
              <a:off x="3823" y="1526"/>
              <a:ext cx="1" cy="107"/>
            </a:xfrm>
            <a:prstGeom prst="line">
              <a:avLst/>
            </a:prstGeom>
            <a:noFill/>
            <a:ln w="4763">
              <a:solidFill>
                <a:srgbClr val="AAE6FF"/>
              </a:solidFill>
              <a:round/>
              <a:headEnd/>
              <a:tailEnd/>
            </a:ln>
            <a:extLst>
              <a:ext uri="{909E8E84-426E-40DD-AFC4-6F175D3DCCD1}">
                <a14:hiddenFill xmlns:a14="http://schemas.microsoft.com/office/drawing/2010/main">
                  <a:noFill/>
                </a14:hiddenFill>
              </a:ext>
            </a:extLst>
          </p:spPr>
          <p:txBody>
            <a:bodyPr/>
            <a:lstStyle/>
            <a:p>
              <a:pPr algn="l" fontAlgn="auto">
                <a:lnSpc>
                  <a:spcPct val="100000"/>
                </a:lnSpc>
                <a:spcBef>
                  <a:spcPts val="0"/>
                </a:spcBef>
                <a:spcAft>
                  <a:spcPts val="0"/>
                </a:spcAft>
                <a:buClrTx/>
                <a:buSzTx/>
                <a:buFontTx/>
                <a:buNone/>
              </a:pPr>
              <a:endParaRPr kumimoji="0" lang="zh-CN" altLang="en-US" sz="1800">
                <a:solidFill>
                  <a:prstClr val="black"/>
                </a:solidFill>
                <a:latin typeface="Candara"/>
                <a:ea typeface="华文楷体" panose="02010600040101010101" pitchFamily="2" charset="-122"/>
              </a:endParaRPr>
            </a:p>
          </p:txBody>
        </p:sp>
        <p:sp>
          <p:nvSpPr>
            <p:cNvPr id="207" name="Line 107"/>
            <p:cNvSpPr>
              <a:spLocks noChangeShapeType="1"/>
            </p:cNvSpPr>
            <p:nvPr/>
          </p:nvSpPr>
          <p:spPr bwMode="auto">
            <a:xfrm>
              <a:off x="4269" y="1526"/>
              <a:ext cx="1" cy="107"/>
            </a:xfrm>
            <a:prstGeom prst="line">
              <a:avLst/>
            </a:prstGeom>
            <a:noFill/>
            <a:ln w="4763">
              <a:solidFill>
                <a:srgbClr val="AAE6FF"/>
              </a:solidFill>
              <a:round/>
              <a:headEnd/>
              <a:tailEnd/>
            </a:ln>
            <a:extLst>
              <a:ext uri="{909E8E84-426E-40DD-AFC4-6F175D3DCCD1}">
                <a14:hiddenFill xmlns:a14="http://schemas.microsoft.com/office/drawing/2010/main">
                  <a:noFill/>
                </a14:hiddenFill>
              </a:ext>
            </a:extLst>
          </p:spPr>
          <p:txBody>
            <a:bodyPr/>
            <a:lstStyle/>
            <a:p>
              <a:pPr algn="l" fontAlgn="auto">
                <a:lnSpc>
                  <a:spcPct val="100000"/>
                </a:lnSpc>
                <a:spcBef>
                  <a:spcPts val="0"/>
                </a:spcBef>
                <a:spcAft>
                  <a:spcPts val="0"/>
                </a:spcAft>
                <a:buClrTx/>
                <a:buSzTx/>
                <a:buFontTx/>
                <a:buNone/>
              </a:pPr>
              <a:endParaRPr kumimoji="0" lang="zh-CN" altLang="en-US" sz="1800">
                <a:solidFill>
                  <a:prstClr val="black"/>
                </a:solidFill>
                <a:latin typeface="Candara"/>
                <a:ea typeface="华文楷体" panose="02010600040101010101" pitchFamily="2" charset="-122"/>
              </a:endParaRPr>
            </a:p>
          </p:txBody>
        </p:sp>
      </p:grpSp>
      <p:sp>
        <p:nvSpPr>
          <p:cNvPr id="226" name="Text Box 108"/>
          <p:cNvSpPr txBox="1">
            <a:spLocks noChangeArrowheads="1"/>
          </p:cNvSpPr>
          <p:nvPr/>
        </p:nvSpPr>
        <p:spPr bwMode="auto">
          <a:xfrm>
            <a:off x="992560" y="3979763"/>
            <a:ext cx="107473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l" fontAlgn="auto">
              <a:lnSpc>
                <a:spcPct val="100000"/>
              </a:lnSpc>
              <a:spcBef>
                <a:spcPts val="0"/>
              </a:spcBef>
              <a:spcAft>
                <a:spcPts val="0"/>
              </a:spcAft>
              <a:buClrTx/>
              <a:buSzTx/>
              <a:buFontTx/>
              <a:buNone/>
            </a:pPr>
            <a:r>
              <a:rPr kumimoji="0" lang="en-US" altLang="zh-CN" sz="1600" b="1">
                <a:solidFill>
                  <a:prstClr val="black"/>
                </a:solidFill>
                <a:latin typeface="微软雅黑" pitchFamily="34" charset="-122"/>
                <a:ea typeface="微软雅黑" pitchFamily="34" charset="-122"/>
              </a:rPr>
              <a:t>10.0.1.3</a:t>
            </a:r>
          </a:p>
        </p:txBody>
      </p:sp>
      <p:sp>
        <p:nvSpPr>
          <p:cNvPr id="227" name="Text Box 109"/>
          <p:cNvSpPr txBox="1">
            <a:spLocks noChangeArrowheads="1"/>
          </p:cNvSpPr>
          <p:nvPr/>
        </p:nvSpPr>
        <p:spPr bwMode="auto">
          <a:xfrm>
            <a:off x="7560047" y="3987700"/>
            <a:ext cx="10287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l" fontAlgn="auto">
              <a:lnSpc>
                <a:spcPct val="100000"/>
              </a:lnSpc>
              <a:spcBef>
                <a:spcPts val="0"/>
              </a:spcBef>
              <a:spcAft>
                <a:spcPts val="0"/>
              </a:spcAft>
              <a:buClrTx/>
              <a:buSzTx/>
              <a:buFontTx/>
              <a:buNone/>
            </a:pPr>
            <a:r>
              <a:rPr kumimoji="0" lang="en-US" altLang="zh-CN" sz="1600" b="1">
                <a:solidFill>
                  <a:prstClr val="black"/>
                </a:solidFill>
                <a:latin typeface="微软雅黑" pitchFamily="34" charset="-122"/>
                <a:ea typeface="微软雅黑" pitchFamily="34" charset="-122"/>
              </a:rPr>
              <a:t>10.0.2.3</a:t>
            </a:r>
          </a:p>
        </p:txBody>
      </p:sp>
      <p:sp>
        <p:nvSpPr>
          <p:cNvPr id="228" name="Text Box 110"/>
          <p:cNvSpPr txBox="1">
            <a:spLocks noChangeArrowheads="1"/>
          </p:cNvSpPr>
          <p:nvPr/>
        </p:nvSpPr>
        <p:spPr bwMode="auto">
          <a:xfrm>
            <a:off x="4081835" y="3863875"/>
            <a:ext cx="11017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fontAlgn="auto">
              <a:lnSpc>
                <a:spcPct val="100000"/>
              </a:lnSpc>
              <a:spcBef>
                <a:spcPts val="0"/>
              </a:spcBef>
              <a:spcAft>
                <a:spcPts val="0"/>
              </a:spcAft>
              <a:buClrTx/>
              <a:buSzTx/>
              <a:buFontTx/>
              <a:buNone/>
            </a:pPr>
            <a:r>
              <a:rPr kumimoji="0" lang="en-US" altLang="zh-CN" sz="1600" b="1">
                <a:solidFill>
                  <a:prstClr val="black"/>
                </a:solidFill>
                <a:latin typeface="微软雅黑" pitchFamily="34" charset="-122"/>
                <a:ea typeface="微软雅黑" pitchFamily="34" charset="-122"/>
              </a:rPr>
              <a:t>IKE </a:t>
            </a:r>
            <a:r>
              <a:rPr kumimoji="0" lang="zh-CN" altLang="en-US" sz="1600" b="1">
                <a:solidFill>
                  <a:prstClr val="black"/>
                </a:solidFill>
                <a:latin typeface="微软雅黑" pitchFamily="34" charset="-122"/>
                <a:ea typeface="微软雅黑" pitchFamily="34" charset="-122"/>
              </a:rPr>
              <a:t>阶段</a:t>
            </a:r>
            <a:r>
              <a:rPr kumimoji="0" lang="en-US" altLang="zh-CN" sz="1600" b="1">
                <a:solidFill>
                  <a:prstClr val="black"/>
                </a:solidFill>
                <a:latin typeface="微软雅黑" pitchFamily="34" charset="-122"/>
                <a:ea typeface="微软雅黑" pitchFamily="34" charset="-122"/>
              </a:rPr>
              <a:t>2</a:t>
            </a:r>
          </a:p>
        </p:txBody>
      </p:sp>
      <p:sp>
        <p:nvSpPr>
          <p:cNvPr id="229" name="Text Box 111"/>
          <p:cNvSpPr txBox="1">
            <a:spLocks noChangeArrowheads="1"/>
          </p:cNvSpPr>
          <p:nvPr/>
        </p:nvSpPr>
        <p:spPr bwMode="auto">
          <a:xfrm>
            <a:off x="1686297" y="4740175"/>
            <a:ext cx="2187575" cy="1281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fontAlgn="auto">
              <a:lnSpc>
                <a:spcPct val="100000"/>
              </a:lnSpc>
              <a:spcBef>
                <a:spcPts val="0"/>
              </a:spcBef>
              <a:spcAft>
                <a:spcPts val="0"/>
              </a:spcAft>
              <a:buClrTx/>
              <a:buSzTx/>
              <a:buFontTx/>
              <a:buNone/>
            </a:pPr>
            <a:r>
              <a:rPr kumimoji="0" lang="zh-CN" altLang="en-US" sz="1800" b="1">
                <a:solidFill>
                  <a:prstClr val="black"/>
                </a:solidFill>
                <a:latin typeface="微软雅黑" pitchFamily="34" charset="-122"/>
                <a:ea typeface="微软雅黑" pitchFamily="34" charset="-122"/>
              </a:rPr>
              <a:t>协商</a:t>
            </a:r>
            <a:r>
              <a:rPr kumimoji="0" lang="en-US" altLang="zh-CN" sz="1800" b="1">
                <a:solidFill>
                  <a:prstClr val="black"/>
                </a:solidFill>
                <a:latin typeface="微软雅黑" pitchFamily="34" charset="-122"/>
                <a:ea typeface="微软雅黑" pitchFamily="34" charset="-122"/>
              </a:rPr>
              <a:t>IPSec</a:t>
            </a:r>
            <a:r>
              <a:rPr kumimoji="0" lang="zh-CN" altLang="en-US" sz="1800" b="1">
                <a:solidFill>
                  <a:prstClr val="black"/>
                </a:solidFill>
                <a:latin typeface="微软雅黑" pitchFamily="34" charset="-122"/>
                <a:ea typeface="微软雅黑" pitchFamily="34" charset="-122"/>
              </a:rPr>
              <a:t>安全参数</a:t>
            </a:r>
          </a:p>
          <a:p>
            <a:pPr algn="ctr" fontAlgn="auto">
              <a:lnSpc>
                <a:spcPct val="100000"/>
              </a:lnSpc>
              <a:spcBef>
                <a:spcPts val="0"/>
              </a:spcBef>
              <a:spcAft>
                <a:spcPts val="0"/>
              </a:spcAft>
              <a:buClrTx/>
              <a:buSzTx/>
              <a:buFontTx/>
              <a:buNone/>
            </a:pPr>
            <a:endParaRPr kumimoji="0" lang="zh-CN" altLang="en-US" sz="2000" b="1">
              <a:solidFill>
                <a:prstClr val="black"/>
              </a:solidFill>
              <a:latin typeface="微软雅黑" pitchFamily="34" charset="-122"/>
              <a:ea typeface="微软雅黑" pitchFamily="34" charset="-122"/>
            </a:endParaRPr>
          </a:p>
          <a:p>
            <a:pPr algn="ctr" fontAlgn="auto">
              <a:lnSpc>
                <a:spcPct val="100000"/>
              </a:lnSpc>
              <a:spcBef>
                <a:spcPts val="0"/>
              </a:spcBef>
              <a:spcAft>
                <a:spcPts val="0"/>
              </a:spcAft>
              <a:buClrTx/>
              <a:buSzTx/>
              <a:buFontTx/>
              <a:buNone/>
            </a:pPr>
            <a:endParaRPr kumimoji="0" lang="zh-CN" altLang="en-US" sz="2000" b="1">
              <a:solidFill>
                <a:prstClr val="black"/>
              </a:solidFill>
              <a:latin typeface="微软雅黑" pitchFamily="34" charset="-122"/>
              <a:ea typeface="微软雅黑" pitchFamily="34" charset="-122"/>
            </a:endParaRPr>
          </a:p>
          <a:p>
            <a:pPr algn="ctr" fontAlgn="auto">
              <a:lnSpc>
                <a:spcPct val="100000"/>
              </a:lnSpc>
              <a:spcBef>
                <a:spcPts val="0"/>
              </a:spcBef>
              <a:spcAft>
                <a:spcPts val="0"/>
              </a:spcAft>
              <a:buClrTx/>
              <a:buSzTx/>
              <a:buFontTx/>
              <a:buNone/>
            </a:pPr>
            <a:r>
              <a:rPr kumimoji="0" lang="zh-CN" altLang="en-US" sz="2000" b="1">
                <a:solidFill>
                  <a:prstClr val="black"/>
                </a:solidFill>
                <a:latin typeface="微软雅黑" pitchFamily="34" charset="-122"/>
                <a:ea typeface="微软雅黑" pitchFamily="34" charset="-122"/>
              </a:rPr>
              <a:t>建立</a:t>
            </a:r>
            <a:r>
              <a:rPr kumimoji="0" lang="en-US" altLang="zh-CN" sz="2000" b="1">
                <a:solidFill>
                  <a:prstClr val="black"/>
                </a:solidFill>
                <a:latin typeface="微软雅黑" pitchFamily="34" charset="-122"/>
                <a:ea typeface="微软雅黑" pitchFamily="34" charset="-122"/>
              </a:rPr>
              <a:t>IPSec SA</a:t>
            </a:r>
          </a:p>
        </p:txBody>
      </p:sp>
      <p:sp>
        <p:nvSpPr>
          <p:cNvPr id="230" name="Line 112"/>
          <p:cNvSpPr>
            <a:spLocks noChangeShapeType="1"/>
          </p:cNvSpPr>
          <p:nvPr/>
        </p:nvSpPr>
        <p:spPr bwMode="auto">
          <a:xfrm>
            <a:off x="3867522" y="4811613"/>
            <a:ext cx="1885950" cy="0"/>
          </a:xfrm>
          <a:prstGeom prst="line">
            <a:avLst/>
          </a:prstGeom>
          <a:noFill/>
          <a:ln w="25400">
            <a:solidFill>
              <a:sysClr val="windowText" lastClr="00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ndara"/>
              <a:ea typeface="华文楷体" panose="02010600040101010101" pitchFamily="2" charset="-122"/>
            </a:endParaRPr>
          </a:p>
        </p:txBody>
      </p:sp>
      <p:sp>
        <p:nvSpPr>
          <p:cNvPr id="231" name="Line 113"/>
          <p:cNvSpPr>
            <a:spLocks noChangeShapeType="1"/>
          </p:cNvSpPr>
          <p:nvPr/>
        </p:nvSpPr>
        <p:spPr bwMode="auto">
          <a:xfrm flipH="1">
            <a:off x="3823072" y="4984650"/>
            <a:ext cx="1901825" cy="0"/>
          </a:xfrm>
          <a:prstGeom prst="line">
            <a:avLst/>
          </a:prstGeom>
          <a:noFill/>
          <a:ln w="25400">
            <a:solidFill>
              <a:sysClr val="windowText" lastClr="00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ndara"/>
              <a:ea typeface="华文楷体" panose="02010600040101010101" pitchFamily="2" charset="-122"/>
            </a:endParaRPr>
          </a:p>
        </p:txBody>
      </p:sp>
      <p:sp>
        <p:nvSpPr>
          <p:cNvPr id="232" name="Line 114"/>
          <p:cNvSpPr>
            <a:spLocks noChangeShapeType="1"/>
          </p:cNvSpPr>
          <p:nvPr/>
        </p:nvSpPr>
        <p:spPr bwMode="auto">
          <a:xfrm>
            <a:off x="3840535" y="5719663"/>
            <a:ext cx="1885950" cy="0"/>
          </a:xfrm>
          <a:prstGeom prst="line">
            <a:avLst/>
          </a:prstGeom>
          <a:noFill/>
          <a:ln w="25400">
            <a:solidFill>
              <a:sysClr val="windowText" lastClr="00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ndara"/>
              <a:ea typeface="华文楷体" panose="02010600040101010101" pitchFamily="2" charset="-122"/>
            </a:endParaRPr>
          </a:p>
        </p:txBody>
      </p:sp>
      <p:sp>
        <p:nvSpPr>
          <p:cNvPr id="233" name="Line 115"/>
          <p:cNvSpPr>
            <a:spLocks noChangeShapeType="1"/>
          </p:cNvSpPr>
          <p:nvPr/>
        </p:nvSpPr>
        <p:spPr bwMode="auto">
          <a:xfrm flipH="1">
            <a:off x="3796085" y="5892700"/>
            <a:ext cx="1901825" cy="0"/>
          </a:xfrm>
          <a:prstGeom prst="line">
            <a:avLst/>
          </a:prstGeom>
          <a:noFill/>
          <a:ln w="25400">
            <a:solidFill>
              <a:sysClr val="windowText" lastClr="00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ndara"/>
              <a:ea typeface="华文楷体" panose="02010600040101010101" pitchFamily="2" charset="-122"/>
            </a:endParaRPr>
          </a:p>
        </p:txBody>
      </p:sp>
      <p:sp>
        <p:nvSpPr>
          <p:cNvPr id="234" name="Rectangle 116"/>
          <p:cNvSpPr>
            <a:spLocks noChangeArrowheads="1"/>
          </p:cNvSpPr>
          <p:nvPr/>
        </p:nvSpPr>
        <p:spPr bwMode="auto">
          <a:xfrm>
            <a:off x="1708522" y="4740175"/>
            <a:ext cx="2089150" cy="360363"/>
          </a:xfrm>
          <a:prstGeom prst="rect">
            <a:avLst/>
          </a:prstGeom>
          <a:solidFill>
            <a:srgbClr val="99CCFF">
              <a:alpha val="50195"/>
            </a:srgbClr>
          </a:solidFill>
          <a:ln>
            <a:noFill/>
          </a:ln>
          <a:extLst>
            <a:ext uri="{91240B29-F687-4F45-9708-019B960494DF}">
              <a14:hiddenLine xmlns:a14="http://schemas.microsoft.com/office/drawing/2010/main" w="6350" algn="ctr">
                <a:solidFill>
                  <a:srgbClr val="000000"/>
                </a:solidFill>
                <a:miter lim="800000"/>
                <a:headEnd/>
                <a:tailEnd/>
              </a14:hiddenLine>
            </a:ext>
          </a:extLst>
        </p:spPr>
        <p:txBody>
          <a:bodyPr wrap="none" tIns="0" rIns="0" bIns="0" anchor="ctr"/>
          <a:lstStyle/>
          <a:p>
            <a:pPr algn="l" fontAlgn="auto">
              <a:lnSpc>
                <a:spcPct val="100000"/>
              </a:lnSpc>
              <a:spcBef>
                <a:spcPts val="0"/>
              </a:spcBef>
              <a:spcAft>
                <a:spcPts val="0"/>
              </a:spcAft>
              <a:buClrTx/>
              <a:buSzTx/>
              <a:buFontTx/>
              <a:buNone/>
            </a:pPr>
            <a:endParaRPr kumimoji="0" lang="zh-CN" altLang="en-US" sz="1800">
              <a:solidFill>
                <a:prstClr val="black"/>
              </a:solidFill>
              <a:latin typeface="Candara"/>
              <a:ea typeface="华文楷体" panose="02010600040101010101" pitchFamily="2" charset="-122"/>
            </a:endParaRPr>
          </a:p>
        </p:txBody>
      </p:sp>
      <p:sp>
        <p:nvSpPr>
          <p:cNvPr id="235" name="Rectangle 117"/>
          <p:cNvSpPr>
            <a:spLocks noChangeArrowheads="1"/>
          </p:cNvSpPr>
          <p:nvPr/>
        </p:nvSpPr>
        <p:spPr bwMode="auto">
          <a:xfrm>
            <a:off x="1708522" y="5603775"/>
            <a:ext cx="2087563" cy="360363"/>
          </a:xfrm>
          <a:prstGeom prst="rect">
            <a:avLst/>
          </a:prstGeom>
          <a:solidFill>
            <a:srgbClr val="99CC00">
              <a:alpha val="50195"/>
            </a:srgbClr>
          </a:solidFill>
          <a:ln>
            <a:noFill/>
          </a:ln>
          <a:extLst>
            <a:ext uri="{91240B29-F687-4F45-9708-019B960494DF}">
              <a14:hiddenLine xmlns:a14="http://schemas.microsoft.com/office/drawing/2010/main" w="6350" algn="ctr">
                <a:solidFill>
                  <a:srgbClr val="000000"/>
                </a:solidFill>
                <a:miter lim="800000"/>
                <a:headEnd/>
                <a:tailEnd/>
              </a14:hiddenLine>
            </a:ext>
          </a:extLst>
        </p:spPr>
        <p:txBody>
          <a:bodyPr wrap="none" tIns="0" rIns="0" bIns="0" anchor="ctr"/>
          <a:lstStyle/>
          <a:p>
            <a:pPr algn="l" fontAlgn="auto">
              <a:lnSpc>
                <a:spcPct val="100000"/>
              </a:lnSpc>
              <a:spcBef>
                <a:spcPts val="0"/>
              </a:spcBef>
              <a:spcAft>
                <a:spcPts val="0"/>
              </a:spcAft>
              <a:buClrTx/>
              <a:buSzTx/>
              <a:buFontTx/>
              <a:buNone/>
            </a:pPr>
            <a:endParaRPr kumimoji="0" lang="zh-CN" altLang="en-US" sz="1800">
              <a:solidFill>
                <a:prstClr val="black"/>
              </a:solidFill>
              <a:latin typeface="Candara"/>
              <a:ea typeface="华文楷体" panose="02010600040101010101" pitchFamily="2" charset="-122"/>
            </a:endParaRPr>
          </a:p>
        </p:txBody>
      </p:sp>
      <p:sp>
        <p:nvSpPr>
          <p:cNvPr id="236" name="Text Box 118"/>
          <p:cNvSpPr txBox="1">
            <a:spLocks noChangeArrowheads="1"/>
          </p:cNvSpPr>
          <p:nvPr/>
        </p:nvSpPr>
        <p:spPr bwMode="auto">
          <a:xfrm>
            <a:off x="5718547" y="4740175"/>
            <a:ext cx="2187575" cy="1281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fontAlgn="auto">
              <a:lnSpc>
                <a:spcPct val="100000"/>
              </a:lnSpc>
              <a:spcBef>
                <a:spcPts val="0"/>
              </a:spcBef>
              <a:spcAft>
                <a:spcPts val="0"/>
              </a:spcAft>
              <a:buClrTx/>
              <a:buSzTx/>
              <a:buFontTx/>
              <a:buNone/>
            </a:pPr>
            <a:r>
              <a:rPr kumimoji="0" lang="zh-CN" altLang="en-US" sz="1800" b="1">
                <a:solidFill>
                  <a:prstClr val="black"/>
                </a:solidFill>
                <a:latin typeface="微软雅黑" pitchFamily="34" charset="-122"/>
                <a:ea typeface="微软雅黑" pitchFamily="34" charset="-122"/>
              </a:rPr>
              <a:t>协商</a:t>
            </a:r>
            <a:r>
              <a:rPr kumimoji="0" lang="en-US" altLang="zh-CN" sz="1800" b="1">
                <a:solidFill>
                  <a:prstClr val="black"/>
                </a:solidFill>
                <a:latin typeface="微软雅黑" pitchFamily="34" charset="-122"/>
                <a:ea typeface="微软雅黑" pitchFamily="34" charset="-122"/>
              </a:rPr>
              <a:t>IPSec</a:t>
            </a:r>
            <a:r>
              <a:rPr kumimoji="0" lang="zh-CN" altLang="en-US" sz="1800" b="1">
                <a:solidFill>
                  <a:prstClr val="black"/>
                </a:solidFill>
                <a:latin typeface="微软雅黑" pitchFamily="34" charset="-122"/>
                <a:ea typeface="微软雅黑" pitchFamily="34" charset="-122"/>
              </a:rPr>
              <a:t>安全参数</a:t>
            </a:r>
          </a:p>
          <a:p>
            <a:pPr algn="ctr" fontAlgn="auto">
              <a:lnSpc>
                <a:spcPct val="100000"/>
              </a:lnSpc>
              <a:spcBef>
                <a:spcPts val="0"/>
              </a:spcBef>
              <a:spcAft>
                <a:spcPts val="0"/>
              </a:spcAft>
              <a:buClrTx/>
              <a:buSzTx/>
              <a:buFontTx/>
              <a:buNone/>
            </a:pPr>
            <a:endParaRPr kumimoji="0" lang="zh-CN" altLang="en-US" sz="2000" b="1">
              <a:solidFill>
                <a:prstClr val="black"/>
              </a:solidFill>
              <a:latin typeface="微软雅黑" pitchFamily="34" charset="-122"/>
              <a:ea typeface="微软雅黑" pitchFamily="34" charset="-122"/>
            </a:endParaRPr>
          </a:p>
          <a:p>
            <a:pPr algn="ctr" fontAlgn="auto">
              <a:lnSpc>
                <a:spcPct val="100000"/>
              </a:lnSpc>
              <a:spcBef>
                <a:spcPts val="0"/>
              </a:spcBef>
              <a:spcAft>
                <a:spcPts val="0"/>
              </a:spcAft>
              <a:buClrTx/>
              <a:buSzTx/>
              <a:buFontTx/>
              <a:buNone/>
            </a:pPr>
            <a:endParaRPr kumimoji="0" lang="zh-CN" altLang="en-US" sz="2000" b="1">
              <a:solidFill>
                <a:prstClr val="black"/>
              </a:solidFill>
              <a:latin typeface="微软雅黑" pitchFamily="34" charset="-122"/>
              <a:ea typeface="微软雅黑" pitchFamily="34" charset="-122"/>
            </a:endParaRPr>
          </a:p>
          <a:p>
            <a:pPr algn="ctr" fontAlgn="auto">
              <a:lnSpc>
                <a:spcPct val="100000"/>
              </a:lnSpc>
              <a:spcBef>
                <a:spcPts val="0"/>
              </a:spcBef>
              <a:spcAft>
                <a:spcPts val="0"/>
              </a:spcAft>
              <a:buClrTx/>
              <a:buSzTx/>
              <a:buFontTx/>
              <a:buNone/>
            </a:pPr>
            <a:r>
              <a:rPr kumimoji="0" lang="zh-CN" altLang="en-US" sz="2000" b="1">
                <a:solidFill>
                  <a:prstClr val="black"/>
                </a:solidFill>
                <a:latin typeface="微软雅黑" pitchFamily="34" charset="-122"/>
                <a:ea typeface="微软雅黑" pitchFamily="34" charset="-122"/>
              </a:rPr>
              <a:t>建立</a:t>
            </a:r>
            <a:r>
              <a:rPr kumimoji="0" lang="en-US" altLang="zh-CN" sz="2000" b="1">
                <a:solidFill>
                  <a:prstClr val="black"/>
                </a:solidFill>
                <a:latin typeface="微软雅黑" pitchFamily="34" charset="-122"/>
                <a:ea typeface="微软雅黑" pitchFamily="34" charset="-122"/>
              </a:rPr>
              <a:t>IPSec SA</a:t>
            </a:r>
          </a:p>
        </p:txBody>
      </p:sp>
      <p:sp>
        <p:nvSpPr>
          <p:cNvPr id="237" name="Rectangle 119"/>
          <p:cNvSpPr>
            <a:spLocks noChangeArrowheads="1"/>
          </p:cNvSpPr>
          <p:nvPr/>
        </p:nvSpPr>
        <p:spPr bwMode="auto">
          <a:xfrm>
            <a:off x="5740772" y="4740175"/>
            <a:ext cx="2089150" cy="360363"/>
          </a:xfrm>
          <a:prstGeom prst="rect">
            <a:avLst/>
          </a:prstGeom>
          <a:solidFill>
            <a:srgbClr val="99CCFF">
              <a:alpha val="50195"/>
            </a:srgbClr>
          </a:solidFill>
          <a:ln>
            <a:noFill/>
          </a:ln>
          <a:extLst>
            <a:ext uri="{91240B29-F687-4F45-9708-019B960494DF}">
              <a14:hiddenLine xmlns:a14="http://schemas.microsoft.com/office/drawing/2010/main" w="6350" algn="ctr">
                <a:solidFill>
                  <a:srgbClr val="000000"/>
                </a:solidFill>
                <a:miter lim="800000"/>
                <a:headEnd/>
                <a:tailEnd/>
              </a14:hiddenLine>
            </a:ext>
          </a:extLst>
        </p:spPr>
        <p:txBody>
          <a:bodyPr wrap="none" tIns="0" rIns="0" bIns="0" anchor="ctr"/>
          <a:lstStyle/>
          <a:p>
            <a:pPr algn="l" fontAlgn="auto">
              <a:lnSpc>
                <a:spcPct val="100000"/>
              </a:lnSpc>
              <a:spcBef>
                <a:spcPts val="0"/>
              </a:spcBef>
              <a:spcAft>
                <a:spcPts val="0"/>
              </a:spcAft>
              <a:buClrTx/>
              <a:buSzTx/>
              <a:buFontTx/>
              <a:buNone/>
            </a:pPr>
            <a:endParaRPr kumimoji="0" lang="zh-CN" altLang="en-US" sz="1800">
              <a:solidFill>
                <a:prstClr val="black"/>
              </a:solidFill>
              <a:latin typeface="Candara"/>
              <a:ea typeface="华文楷体" panose="02010600040101010101" pitchFamily="2" charset="-122"/>
            </a:endParaRPr>
          </a:p>
        </p:txBody>
      </p:sp>
      <p:sp>
        <p:nvSpPr>
          <p:cNvPr id="238" name="Rectangle 120"/>
          <p:cNvSpPr>
            <a:spLocks noChangeArrowheads="1"/>
          </p:cNvSpPr>
          <p:nvPr/>
        </p:nvSpPr>
        <p:spPr bwMode="auto">
          <a:xfrm>
            <a:off x="5740772" y="5603775"/>
            <a:ext cx="2087563" cy="360363"/>
          </a:xfrm>
          <a:prstGeom prst="rect">
            <a:avLst/>
          </a:prstGeom>
          <a:solidFill>
            <a:srgbClr val="99CC00">
              <a:alpha val="50195"/>
            </a:srgbClr>
          </a:solidFill>
          <a:ln>
            <a:noFill/>
          </a:ln>
          <a:extLst>
            <a:ext uri="{91240B29-F687-4F45-9708-019B960494DF}">
              <a14:hiddenLine xmlns:a14="http://schemas.microsoft.com/office/drawing/2010/main" w="6350" algn="ctr">
                <a:solidFill>
                  <a:srgbClr val="000000"/>
                </a:solidFill>
                <a:miter lim="800000"/>
                <a:headEnd/>
                <a:tailEnd/>
              </a14:hiddenLine>
            </a:ext>
          </a:extLst>
        </p:spPr>
        <p:txBody>
          <a:bodyPr wrap="none" tIns="0" rIns="0" bIns="0" anchor="ctr"/>
          <a:lstStyle/>
          <a:p>
            <a:pPr algn="l" fontAlgn="auto">
              <a:lnSpc>
                <a:spcPct val="100000"/>
              </a:lnSpc>
              <a:spcBef>
                <a:spcPts val="0"/>
              </a:spcBef>
              <a:spcAft>
                <a:spcPts val="0"/>
              </a:spcAft>
              <a:buClrTx/>
              <a:buSzTx/>
              <a:buFontTx/>
              <a:buNone/>
            </a:pPr>
            <a:endParaRPr kumimoji="0" lang="zh-CN" altLang="en-US" sz="1800">
              <a:solidFill>
                <a:prstClr val="black"/>
              </a:solidFill>
              <a:latin typeface="Candara"/>
              <a:ea typeface="华文楷体" panose="02010600040101010101" pitchFamily="2" charset="-122"/>
            </a:endParaRPr>
          </a:p>
        </p:txBody>
      </p:sp>
    </p:spTree>
    <p:extLst>
      <p:ext uri="{BB962C8B-B14F-4D97-AF65-F5344CB8AC3E}">
        <p14:creationId xmlns:p14="http://schemas.microsoft.com/office/powerpoint/2010/main" val="383821172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ectangle 2"/>
          <p:cNvSpPr txBox="1">
            <a:spLocks noChangeArrowheads="1"/>
          </p:cNvSpPr>
          <p:nvPr/>
        </p:nvSpPr>
        <p:spPr bwMode="auto">
          <a:xfrm>
            <a:off x="280988" y="533400"/>
            <a:ext cx="8245475"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0" fontAlgn="base" hangingPunct="0">
              <a:lnSpc>
                <a:spcPct val="90000"/>
              </a:lnSpc>
              <a:spcBef>
                <a:spcPct val="0"/>
              </a:spcBef>
              <a:spcAft>
                <a:spcPct val="0"/>
              </a:spcAft>
              <a:defRPr sz="3600" b="1">
                <a:solidFill>
                  <a:schemeClr val="accent1"/>
                </a:solidFill>
                <a:latin typeface="+mj-lt"/>
                <a:ea typeface="+mj-ea"/>
                <a:cs typeface="+mj-cs"/>
              </a:defRPr>
            </a:lvl1pPr>
            <a:lvl2pPr algn="l" rtl="0" eaLnBrk="0" fontAlgn="base" hangingPunct="0">
              <a:lnSpc>
                <a:spcPct val="90000"/>
              </a:lnSpc>
              <a:spcBef>
                <a:spcPct val="0"/>
              </a:spcBef>
              <a:spcAft>
                <a:spcPct val="0"/>
              </a:spcAft>
              <a:defRPr sz="3600" b="1">
                <a:solidFill>
                  <a:schemeClr val="accent1"/>
                </a:solidFill>
                <a:latin typeface="Times New Roman" pitchFamily="18" charset="0"/>
                <a:ea typeface="宋体" pitchFamily="2" charset="-122"/>
                <a:cs typeface="Arial" charset="0"/>
              </a:defRPr>
            </a:lvl2pPr>
            <a:lvl3pPr algn="l" rtl="0" eaLnBrk="0" fontAlgn="base" hangingPunct="0">
              <a:lnSpc>
                <a:spcPct val="90000"/>
              </a:lnSpc>
              <a:spcBef>
                <a:spcPct val="0"/>
              </a:spcBef>
              <a:spcAft>
                <a:spcPct val="0"/>
              </a:spcAft>
              <a:defRPr sz="3600" b="1">
                <a:solidFill>
                  <a:schemeClr val="accent1"/>
                </a:solidFill>
                <a:latin typeface="Times New Roman" pitchFamily="18" charset="0"/>
                <a:ea typeface="宋体" pitchFamily="2" charset="-122"/>
                <a:cs typeface="Arial" charset="0"/>
              </a:defRPr>
            </a:lvl3pPr>
            <a:lvl4pPr algn="l" rtl="0" eaLnBrk="0" fontAlgn="base" hangingPunct="0">
              <a:lnSpc>
                <a:spcPct val="90000"/>
              </a:lnSpc>
              <a:spcBef>
                <a:spcPct val="0"/>
              </a:spcBef>
              <a:spcAft>
                <a:spcPct val="0"/>
              </a:spcAft>
              <a:defRPr sz="3600" b="1">
                <a:solidFill>
                  <a:schemeClr val="accent1"/>
                </a:solidFill>
                <a:latin typeface="Times New Roman" pitchFamily="18" charset="0"/>
                <a:ea typeface="宋体" pitchFamily="2" charset="-122"/>
                <a:cs typeface="Arial" charset="0"/>
              </a:defRPr>
            </a:lvl4pPr>
            <a:lvl5pPr algn="l" rtl="0" eaLnBrk="0" fontAlgn="base" hangingPunct="0">
              <a:lnSpc>
                <a:spcPct val="90000"/>
              </a:lnSpc>
              <a:spcBef>
                <a:spcPct val="0"/>
              </a:spcBef>
              <a:spcAft>
                <a:spcPct val="0"/>
              </a:spcAft>
              <a:defRPr sz="3600" b="1">
                <a:solidFill>
                  <a:schemeClr val="accent1"/>
                </a:solidFill>
                <a:latin typeface="Times New Roman" pitchFamily="18" charset="0"/>
                <a:ea typeface="宋体" pitchFamily="2" charset="-122"/>
                <a:cs typeface="Arial" charset="0"/>
              </a:defRPr>
            </a:lvl5pPr>
            <a:lvl6pPr marL="457200" algn="l" rtl="0" fontAlgn="base">
              <a:lnSpc>
                <a:spcPct val="90000"/>
              </a:lnSpc>
              <a:spcBef>
                <a:spcPct val="0"/>
              </a:spcBef>
              <a:spcAft>
                <a:spcPct val="0"/>
              </a:spcAft>
              <a:defRPr sz="3600" b="1">
                <a:solidFill>
                  <a:schemeClr val="accent1"/>
                </a:solidFill>
                <a:latin typeface="Times New Roman" pitchFamily="18" charset="0"/>
                <a:ea typeface="宋体" pitchFamily="2" charset="-122"/>
                <a:cs typeface="Arial" charset="0"/>
              </a:defRPr>
            </a:lvl6pPr>
            <a:lvl7pPr marL="914400" algn="l" rtl="0" fontAlgn="base">
              <a:lnSpc>
                <a:spcPct val="90000"/>
              </a:lnSpc>
              <a:spcBef>
                <a:spcPct val="0"/>
              </a:spcBef>
              <a:spcAft>
                <a:spcPct val="0"/>
              </a:spcAft>
              <a:defRPr sz="3600" b="1">
                <a:solidFill>
                  <a:schemeClr val="accent1"/>
                </a:solidFill>
                <a:latin typeface="Times New Roman" pitchFamily="18" charset="0"/>
                <a:ea typeface="宋体" pitchFamily="2" charset="-122"/>
                <a:cs typeface="Arial" charset="0"/>
              </a:defRPr>
            </a:lvl7pPr>
            <a:lvl8pPr marL="1371600" algn="l" rtl="0" fontAlgn="base">
              <a:lnSpc>
                <a:spcPct val="90000"/>
              </a:lnSpc>
              <a:spcBef>
                <a:spcPct val="0"/>
              </a:spcBef>
              <a:spcAft>
                <a:spcPct val="0"/>
              </a:spcAft>
              <a:defRPr sz="3600" b="1">
                <a:solidFill>
                  <a:schemeClr val="accent1"/>
                </a:solidFill>
                <a:latin typeface="Times New Roman" pitchFamily="18" charset="0"/>
                <a:ea typeface="宋体" pitchFamily="2" charset="-122"/>
                <a:cs typeface="Arial" charset="0"/>
              </a:defRPr>
            </a:lvl8pPr>
            <a:lvl9pPr marL="1828800" algn="l" rtl="0" fontAlgn="base">
              <a:lnSpc>
                <a:spcPct val="90000"/>
              </a:lnSpc>
              <a:spcBef>
                <a:spcPct val="0"/>
              </a:spcBef>
              <a:spcAft>
                <a:spcPct val="0"/>
              </a:spcAft>
              <a:defRPr sz="3600" b="1">
                <a:solidFill>
                  <a:schemeClr val="accent1"/>
                </a:solidFill>
                <a:latin typeface="Times New Roman" pitchFamily="18" charset="0"/>
                <a:ea typeface="宋体" pitchFamily="2" charset="-122"/>
                <a:cs typeface="Arial" charset="0"/>
              </a:defRPr>
            </a:lvl9p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0" lang="zh-CN" altLang="en-US" sz="3600" b="1" i="0" u="none" strike="noStrike" kern="0" cap="none" spc="0" normalizeH="0" baseline="0" noProof="0">
                <a:ln>
                  <a:noFill/>
                </a:ln>
                <a:solidFill>
                  <a:srgbClr val="7889FB"/>
                </a:solidFill>
                <a:effectLst/>
                <a:uLnTx/>
                <a:uFillTx/>
                <a:latin typeface="Times New Roman"/>
                <a:ea typeface="宋体"/>
                <a:cs typeface="Arial"/>
              </a:rPr>
              <a:t>快速模式</a:t>
            </a:r>
          </a:p>
        </p:txBody>
      </p:sp>
      <p:grpSp>
        <p:nvGrpSpPr>
          <p:cNvPr id="54" name="Group 4"/>
          <p:cNvGrpSpPr>
            <a:grpSpLocks/>
          </p:cNvGrpSpPr>
          <p:nvPr/>
        </p:nvGrpSpPr>
        <p:grpSpPr bwMode="auto">
          <a:xfrm>
            <a:off x="457200" y="1447800"/>
            <a:ext cx="8232775" cy="2390775"/>
            <a:chOff x="576" y="2046"/>
            <a:chExt cx="5186" cy="1506"/>
          </a:xfrm>
        </p:grpSpPr>
        <p:sp>
          <p:nvSpPr>
            <p:cNvPr id="55" name="Rectangle 5"/>
            <p:cNvSpPr>
              <a:spLocks noChangeArrowheads="1"/>
            </p:cNvSpPr>
            <p:nvPr/>
          </p:nvSpPr>
          <p:spPr bwMode="auto">
            <a:xfrm>
              <a:off x="576" y="2100"/>
              <a:ext cx="242" cy="1452"/>
            </a:xfrm>
            <a:prstGeom prst="rect">
              <a:avLst/>
            </a:prstGeom>
            <a:solidFill>
              <a:srgbClr val="FFFFFF"/>
            </a:solidFill>
            <a:ln w="12700">
              <a:solidFill>
                <a:srgbClr val="000000"/>
              </a:solidFill>
              <a:miter lim="800000"/>
              <a:headEnd/>
              <a:tailEnd/>
            </a:ln>
          </p:spPr>
          <p:txBody>
            <a:bodyPr lIns="92075" tIns="46038" rIns="92075" bIns="46038" anchor="ctr" anchorCtr="1">
              <a:spAutoFit/>
            </a:bodyPr>
            <a:lstStyle>
              <a:lvl1pPr eaLnBrk="0" hangingPunct="0">
                <a:defRPr>
                  <a:solidFill>
                    <a:schemeClr val="bg1"/>
                  </a:solidFill>
                  <a:latin typeface="Times New Roman" panose="02020603050405020304" pitchFamily="18" charset="0"/>
                  <a:ea typeface="宋体" panose="02010600030101010101" pitchFamily="2" charset="-122"/>
                </a:defRPr>
              </a:lvl1pPr>
              <a:lvl2pPr marL="742950" indent="-285750" eaLnBrk="0" hangingPunct="0">
                <a:defRPr>
                  <a:solidFill>
                    <a:schemeClr val="bg1"/>
                  </a:solidFill>
                  <a:latin typeface="Times New Roman" panose="02020603050405020304" pitchFamily="18" charset="0"/>
                  <a:ea typeface="宋体" panose="02010600030101010101" pitchFamily="2" charset="-122"/>
                </a:defRPr>
              </a:lvl2pPr>
              <a:lvl3pPr marL="1143000" indent="-228600" eaLnBrk="0" hangingPunct="0">
                <a:defRPr>
                  <a:solidFill>
                    <a:schemeClr val="bg1"/>
                  </a:solidFill>
                  <a:latin typeface="Times New Roman" panose="02020603050405020304" pitchFamily="18" charset="0"/>
                  <a:ea typeface="宋体" panose="02010600030101010101" pitchFamily="2" charset="-122"/>
                </a:defRPr>
              </a:lvl3pPr>
              <a:lvl4pPr marL="1600200" indent="-228600" eaLnBrk="0" hangingPunct="0">
                <a:defRPr>
                  <a:solidFill>
                    <a:schemeClr val="bg1"/>
                  </a:solidFill>
                  <a:latin typeface="Times New Roman" panose="02020603050405020304" pitchFamily="18" charset="0"/>
                  <a:ea typeface="宋体" panose="02010600030101010101" pitchFamily="2" charset="-122"/>
                </a:defRPr>
              </a:lvl4pPr>
              <a:lvl5pPr marL="2057400" indent="-228600" eaLnBrk="0" hangingPunct="0">
                <a:defRPr>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bg1"/>
                  </a:solidFill>
                  <a:latin typeface="Times New Roman" panose="02020603050405020304" pitchFamily="18" charset="0"/>
                  <a:ea typeface="宋体" panose="02010600030101010101" pitchFamily="2" charset="-122"/>
                </a:defRPr>
              </a:lvl9pPr>
            </a:lstStyle>
            <a:p>
              <a:pPr marL="0" marR="0" lvl="0" indent="0" algn="l" defTabSz="914400" eaLnBrk="0" fontAlgn="auto" latinLnBrk="0" hangingPunct="0">
                <a:lnSpc>
                  <a:spcPct val="80000"/>
                </a:lnSpc>
                <a:spcBef>
                  <a:spcPct val="50000"/>
                </a:spcBef>
                <a:spcAft>
                  <a:spcPts val="0"/>
                </a:spcAft>
                <a:buClrTx/>
                <a:buSzTx/>
                <a:buFontTx/>
                <a:buNone/>
                <a:tabLst/>
                <a:defRPr/>
              </a:pPr>
              <a:r>
                <a:rPr kumimoji="0" lang="en-US" altLang="zh-CN" sz="2000" b="1"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Arial"/>
                </a:rPr>
                <a:t>INITIATOR</a:t>
              </a:r>
            </a:p>
          </p:txBody>
        </p:sp>
        <p:grpSp>
          <p:nvGrpSpPr>
            <p:cNvPr id="56" name="Group 6"/>
            <p:cNvGrpSpPr>
              <a:grpSpLocks/>
            </p:cNvGrpSpPr>
            <p:nvPr/>
          </p:nvGrpSpPr>
          <p:grpSpPr bwMode="auto">
            <a:xfrm>
              <a:off x="960" y="2192"/>
              <a:ext cx="4368" cy="334"/>
              <a:chOff x="575" y="1153"/>
              <a:chExt cx="4368" cy="334"/>
            </a:xfrm>
          </p:grpSpPr>
          <p:sp>
            <p:nvSpPr>
              <p:cNvPr id="64" name="Rectangle 7"/>
              <p:cNvSpPr>
                <a:spLocks noChangeArrowheads="1"/>
              </p:cNvSpPr>
              <p:nvPr/>
            </p:nvSpPr>
            <p:spPr bwMode="auto">
              <a:xfrm>
                <a:off x="575" y="1199"/>
                <a:ext cx="3986" cy="258"/>
              </a:xfrm>
              <a:prstGeom prst="rect">
                <a:avLst/>
              </a:prstGeom>
              <a:solidFill>
                <a:srgbClr val="99CCFF"/>
              </a:solidFill>
              <a:ln w="12700">
                <a:solidFill>
                  <a:srgbClr val="FFFFFF"/>
                </a:solidFill>
                <a:miter lim="800000"/>
                <a:headEnd/>
                <a:tailEnd/>
              </a:ln>
            </p:spPr>
            <p:txBody>
              <a:bodyPr lIns="92075" tIns="46038" rIns="92075" bIns="46038">
                <a:spAutoFit/>
              </a:bodyPr>
              <a:lstStyle>
                <a:lvl1pPr eaLnBrk="0" hangingPunct="0">
                  <a:defRPr>
                    <a:solidFill>
                      <a:schemeClr val="bg1"/>
                    </a:solidFill>
                    <a:latin typeface="Times New Roman" panose="02020603050405020304" pitchFamily="18" charset="0"/>
                    <a:ea typeface="宋体" panose="02010600030101010101" pitchFamily="2" charset="-122"/>
                  </a:defRPr>
                </a:lvl1pPr>
                <a:lvl2pPr marL="742950" indent="-285750" eaLnBrk="0" hangingPunct="0">
                  <a:defRPr>
                    <a:solidFill>
                      <a:schemeClr val="bg1"/>
                    </a:solidFill>
                    <a:latin typeface="Times New Roman" panose="02020603050405020304" pitchFamily="18" charset="0"/>
                    <a:ea typeface="宋体" panose="02010600030101010101" pitchFamily="2" charset="-122"/>
                  </a:defRPr>
                </a:lvl2pPr>
                <a:lvl3pPr marL="1143000" indent="-228600" eaLnBrk="0" hangingPunct="0">
                  <a:defRPr>
                    <a:solidFill>
                      <a:schemeClr val="bg1"/>
                    </a:solidFill>
                    <a:latin typeface="Times New Roman" panose="02020603050405020304" pitchFamily="18" charset="0"/>
                    <a:ea typeface="宋体" panose="02010600030101010101" pitchFamily="2" charset="-122"/>
                  </a:defRPr>
                </a:lvl3pPr>
                <a:lvl4pPr marL="1600200" indent="-228600" eaLnBrk="0" hangingPunct="0">
                  <a:defRPr>
                    <a:solidFill>
                      <a:schemeClr val="bg1"/>
                    </a:solidFill>
                    <a:latin typeface="Times New Roman" panose="02020603050405020304" pitchFamily="18" charset="0"/>
                    <a:ea typeface="宋体" panose="02010600030101010101" pitchFamily="2" charset="-122"/>
                  </a:defRPr>
                </a:lvl4pPr>
                <a:lvl5pPr marL="2057400" indent="-228600" eaLnBrk="0" hangingPunct="0">
                  <a:defRPr>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bg1"/>
                    </a:solidFill>
                    <a:latin typeface="Times New Roman" panose="02020603050405020304" pitchFamily="18" charset="0"/>
                    <a:ea typeface="宋体" panose="02010600030101010101" pitchFamily="2" charset="-122"/>
                  </a:defRPr>
                </a:lvl9pPr>
              </a:lstStyle>
              <a:p>
                <a:pPr marL="0" marR="0" lvl="0" indent="0" algn="l" defTabSz="914400" eaLnBrk="0" fontAlgn="auto" latinLnBrk="0" hangingPunct="0">
                  <a:lnSpc>
                    <a:spcPct val="100000"/>
                  </a:lnSpc>
                  <a:spcBef>
                    <a:spcPct val="50000"/>
                  </a:spcBef>
                  <a:spcAft>
                    <a:spcPts val="0"/>
                  </a:spcAft>
                  <a:buClrTx/>
                  <a:buSzTx/>
                  <a:buFontTx/>
                  <a:buNone/>
                  <a:tabLst/>
                  <a:defRPr/>
                </a:pPr>
                <a:r>
                  <a:rPr kumimoji="0" lang="en-US" altLang="zh-CN" sz="2000" b="1"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Arial"/>
                  </a:rPr>
                  <a:t>HDR* | HASH(1) |  SA |  Ni   [ | KE]   [ | IDi2 | IDr2]</a:t>
                </a:r>
              </a:p>
            </p:txBody>
          </p:sp>
          <p:sp>
            <p:nvSpPr>
              <p:cNvPr id="65" name="AutoShape 8"/>
              <p:cNvSpPr>
                <a:spLocks noChangeArrowheads="1"/>
              </p:cNvSpPr>
              <p:nvPr/>
            </p:nvSpPr>
            <p:spPr bwMode="auto">
              <a:xfrm rot="5400000">
                <a:off x="4585" y="1129"/>
                <a:ext cx="334" cy="382"/>
              </a:xfrm>
              <a:prstGeom prst="triangle">
                <a:avLst>
                  <a:gd name="adj" fmla="val 49991"/>
                </a:avLst>
              </a:prstGeom>
              <a:solidFill>
                <a:srgbClr val="99CCFF"/>
              </a:solidFill>
              <a:ln w="12700">
                <a:solidFill>
                  <a:srgbClr val="FFFFFF"/>
                </a:solidFill>
                <a:miter lim="800000"/>
                <a:headEnd/>
                <a:tailEnd/>
              </a:ln>
            </p:spPr>
            <p:txBody>
              <a:bodyPr wrap="none" lIns="92075" tIns="46038" rIns="92075" bIns="46038" anchor="ctr"/>
              <a:lstStyle>
                <a:lvl1pPr eaLnBrk="0" hangingPunct="0">
                  <a:defRPr>
                    <a:solidFill>
                      <a:schemeClr val="bg1"/>
                    </a:solidFill>
                    <a:latin typeface="Times New Roman" panose="02020603050405020304" pitchFamily="18" charset="0"/>
                    <a:ea typeface="宋体" panose="02010600030101010101" pitchFamily="2" charset="-122"/>
                  </a:defRPr>
                </a:lvl1pPr>
                <a:lvl2pPr marL="742950" indent="-285750" eaLnBrk="0" hangingPunct="0">
                  <a:defRPr>
                    <a:solidFill>
                      <a:schemeClr val="bg1"/>
                    </a:solidFill>
                    <a:latin typeface="Times New Roman" panose="02020603050405020304" pitchFamily="18" charset="0"/>
                    <a:ea typeface="宋体" panose="02010600030101010101" pitchFamily="2" charset="-122"/>
                  </a:defRPr>
                </a:lvl2pPr>
                <a:lvl3pPr marL="1143000" indent="-228600" eaLnBrk="0" hangingPunct="0">
                  <a:defRPr>
                    <a:solidFill>
                      <a:schemeClr val="bg1"/>
                    </a:solidFill>
                    <a:latin typeface="Times New Roman" panose="02020603050405020304" pitchFamily="18" charset="0"/>
                    <a:ea typeface="宋体" panose="02010600030101010101" pitchFamily="2" charset="-122"/>
                  </a:defRPr>
                </a:lvl3pPr>
                <a:lvl4pPr marL="1600200" indent="-228600" eaLnBrk="0" hangingPunct="0">
                  <a:defRPr>
                    <a:solidFill>
                      <a:schemeClr val="bg1"/>
                    </a:solidFill>
                    <a:latin typeface="Times New Roman" panose="02020603050405020304" pitchFamily="18" charset="0"/>
                    <a:ea typeface="宋体" panose="02010600030101010101" pitchFamily="2" charset="-122"/>
                  </a:defRPr>
                </a:lvl4pPr>
                <a:lvl5pPr marL="2057400" indent="-228600" eaLnBrk="0" hangingPunct="0">
                  <a:defRPr>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bg1"/>
                    </a:solidFill>
                    <a:latin typeface="Times New Roman" panose="02020603050405020304" pitchFamily="18" charset="0"/>
                    <a:ea typeface="宋体" panose="02010600030101010101" pitchFamily="2" charset="-122"/>
                  </a:defRPr>
                </a:lvl9pPr>
              </a:lstStyle>
              <a:p>
                <a:pPr marL="0" marR="0" lvl="0" indent="0" algn="ctr" defTabSz="914400" eaLnBrk="0" fontAlgn="auto" latinLnBrk="0" hangingPunct="0">
                  <a:lnSpc>
                    <a:spcPct val="100000"/>
                  </a:lnSpc>
                  <a:spcBef>
                    <a:spcPct val="0"/>
                  </a:spcBef>
                  <a:spcAft>
                    <a:spcPts val="0"/>
                  </a:spcAft>
                  <a:buClrTx/>
                  <a:buSzTx/>
                  <a:buFontTx/>
                  <a:buNone/>
                  <a:tabLst/>
                  <a:defRPr/>
                </a:pPr>
                <a:r>
                  <a:rPr kumimoji="0" lang="en-US" altLang="zh-CN" sz="2400" b="1"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Arial"/>
                  </a:rPr>
                  <a:t>1</a:t>
                </a:r>
              </a:p>
            </p:txBody>
          </p:sp>
        </p:grpSp>
        <p:grpSp>
          <p:nvGrpSpPr>
            <p:cNvPr id="57" name="Group 9"/>
            <p:cNvGrpSpPr>
              <a:grpSpLocks/>
            </p:cNvGrpSpPr>
            <p:nvPr/>
          </p:nvGrpSpPr>
          <p:grpSpPr bwMode="auto">
            <a:xfrm>
              <a:off x="912" y="3056"/>
              <a:ext cx="4368" cy="334"/>
              <a:chOff x="527" y="2017"/>
              <a:chExt cx="4368" cy="334"/>
            </a:xfrm>
          </p:grpSpPr>
          <p:sp>
            <p:nvSpPr>
              <p:cNvPr id="62" name="Rectangle 10"/>
              <p:cNvSpPr>
                <a:spLocks noChangeArrowheads="1"/>
              </p:cNvSpPr>
              <p:nvPr/>
            </p:nvSpPr>
            <p:spPr bwMode="auto">
              <a:xfrm>
                <a:off x="527" y="2063"/>
                <a:ext cx="3986" cy="258"/>
              </a:xfrm>
              <a:prstGeom prst="rect">
                <a:avLst/>
              </a:prstGeom>
              <a:solidFill>
                <a:srgbClr val="99CCFF"/>
              </a:solidFill>
              <a:ln w="12700">
                <a:solidFill>
                  <a:srgbClr val="FFFFFF"/>
                </a:solidFill>
                <a:miter lim="800000"/>
                <a:headEnd/>
                <a:tailEnd/>
              </a:ln>
            </p:spPr>
            <p:txBody>
              <a:bodyPr lIns="92075" tIns="46038" rIns="92075" bIns="46038">
                <a:spAutoFit/>
              </a:bodyPr>
              <a:lstStyle>
                <a:lvl1pPr eaLnBrk="0" hangingPunct="0">
                  <a:defRPr>
                    <a:solidFill>
                      <a:schemeClr val="bg1"/>
                    </a:solidFill>
                    <a:latin typeface="Times New Roman" panose="02020603050405020304" pitchFamily="18" charset="0"/>
                    <a:ea typeface="宋体" panose="02010600030101010101" pitchFamily="2" charset="-122"/>
                  </a:defRPr>
                </a:lvl1pPr>
                <a:lvl2pPr marL="742950" indent="-285750" eaLnBrk="0" hangingPunct="0">
                  <a:defRPr>
                    <a:solidFill>
                      <a:schemeClr val="bg1"/>
                    </a:solidFill>
                    <a:latin typeface="Times New Roman" panose="02020603050405020304" pitchFamily="18" charset="0"/>
                    <a:ea typeface="宋体" panose="02010600030101010101" pitchFamily="2" charset="-122"/>
                  </a:defRPr>
                </a:lvl2pPr>
                <a:lvl3pPr marL="1143000" indent="-228600" eaLnBrk="0" hangingPunct="0">
                  <a:defRPr>
                    <a:solidFill>
                      <a:schemeClr val="bg1"/>
                    </a:solidFill>
                    <a:latin typeface="Times New Roman" panose="02020603050405020304" pitchFamily="18" charset="0"/>
                    <a:ea typeface="宋体" panose="02010600030101010101" pitchFamily="2" charset="-122"/>
                  </a:defRPr>
                </a:lvl3pPr>
                <a:lvl4pPr marL="1600200" indent="-228600" eaLnBrk="0" hangingPunct="0">
                  <a:defRPr>
                    <a:solidFill>
                      <a:schemeClr val="bg1"/>
                    </a:solidFill>
                    <a:latin typeface="Times New Roman" panose="02020603050405020304" pitchFamily="18" charset="0"/>
                    <a:ea typeface="宋体" panose="02010600030101010101" pitchFamily="2" charset="-122"/>
                  </a:defRPr>
                </a:lvl4pPr>
                <a:lvl5pPr marL="2057400" indent="-228600" eaLnBrk="0" hangingPunct="0">
                  <a:defRPr>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bg1"/>
                    </a:solidFill>
                    <a:latin typeface="Times New Roman" panose="02020603050405020304" pitchFamily="18" charset="0"/>
                    <a:ea typeface="宋体" panose="02010600030101010101" pitchFamily="2" charset="-122"/>
                  </a:defRPr>
                </a:lvl9pPr>
              </a:lstStyle>
              <a:p>
                <a:pPr marL="0" marR="0" lvl="0" indent="0" algn="l" defTabSz="914400" eaLnBrk="0" fontAlgn="auto" latinLnBrk="0" hangingPunct="0">
                  <a:lnSpc>
                    <a:spcPct val="100000"/>
                  </a:lnSpc>
                  <a:spcBef>
                    <a:spcPct val="50000"/>
                  </a:spcBef>
                  <a:spcAft>
                    <a:spcPts val="0"/>
                  </a:spcAft>
                  <a:buClrTx/>
                  <a:buSzTx/>
                  <a:buFontTx/>
                  <a:buNone/>
                  <a:tabLst/>
                  <a:defRPr/>
                </a:pPr>
                <a:r>
                  <a:rPr kumimoji="0" lang="en-US" altLang="zh-CN" sz="2000" b="1"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Arial"/>
                  </a:rPr>
                  <a:t>HDR* |  HASH(3)</a:t>
                </a:r>
              </a:p>
            </p:txBody>
          </p:sp>
          <p:sp>
            <p:nvSpPr>
              <p:cNvPr id="63" name="AutoShape 11"/>
              <p:cNvSpPr>
                <a:spLocks noChangeArrowheads="1"/>
              </p:cNvSpPr>
              <p:nvPr/>
            </p:nvSpPr>
            <p:spPr bwMode="auto">
              <a:xfrm rot="5400000">
                <a:off x="4537" y="1993"/>
                <a:ext cx="334" cy="382"/>
              </a:xfrm>
              <a:prstGeom prst="triangle">
                <a:avLst>
                  <a:gd name="adj" fmla="val 49991"/>
                </a:avLst>
              </a:prstGeom>
              <a:solidFill>
                <a:srgbClr val="99CCFF"/>
              </a:solidFill>
              <a:ln w="12700">
                <a:solidFill>
                  <a:srgbClr val="FFFFFF"/>
                </a:solidFill>
                <a:miter lim="800000"/>
                <a:headEnd/>
                <a:tailEnd/>
              </a:ln>
            </p:spPr>
            <p:txBody>
              <a:bodyPr wrap="none" lIns="92075" tIns="46038" rIns="92075" bIns="46038" anchor="ctr"/>
              <a:lstStyle>
                <a:lvl1pPr eaLnBrk="0" hangingPunct="0">
                  <a:defRPr>
                    <a:solidFill>
                      <a:schemeClr val="bg1"/>
                    </a:solidFill>
                    <a:latin typeface="Times New Roman" panose="02020603050405020304" pitchFamily="18" charset="0"/>
                    <a:ea typeface="宋体" panose="02010600030101010101" pitchFamily="2" charset="-122"/>
                  </a:defRPr>
                </a:lvl1pPr>
                <a:lvl2pPr marL="742950" indent="-285750" eaLnBrk="0" hangingPunct="0">
                  <a:defRPr>
                    <a:solidFill>
                      <a:schemeClr val="bg1"/>
                    </a:solidFill>
                    <a:latin typeface="Times New Roman" panose="02020603050405020304" pitchFamily="18" charset="0"/>
                    <a:ea typeface="宋体" panose="02010600030101010101" pitchFamily="2" charset="-122"/>
                  </a:defRPr>
                </a:lvl2pPr>
                <a:lvl3pPr marL="1143000" indent="-228600" eaLnBrk="0" hangingPunct="0">
                  <a:defRPr>
                    <a:solidFill>
                      <a:schemeClr val="bg1"/>
                    </a:solidFill>
                    <a:latin typeface="Times New Roman" panose="02020603050405020304" pitchFamily="18" charset="0"/>
                    <a:ea typeface="宋体" panose="02010600030101010101" pitchFamily="2" charset="-122"/>
                  </a:defRPr>
                </a:lvl3pPr>
                <a:lvl4pPr marL="1600200" indent="-228600" eaLnBrk="0" hangingPunct="0">
                  <a:defRPr>
                    <a:solidFill>
                      <a:schemeClr val="bg1"/>
                    </a:solidFill>
                    <a:latin typeface="Times New Roman" panose="02020603050405020304" pitchFamily="18" charset="0"/>
                    <a:ea typeface="宋体" panose="02010600030101010101" pitchFamily="2" charset="-122"/>
                  </a:defRPr>
                </a:lvl4pPr>
                <a:lvl5pPr marL="2057400" indent="-228600" eaLnBrk="0" hangingPunct="0">
                  <a:defRPr>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bg1"/>
                    </a:solidFill>
                    <a:latin typeface="Times New Roman" panose="02020603050405020304" pitchFamily="18" charset="0"/>
                    <a:ea typeface="宋体" panose="02010600030101010101" pitchFamily="2" charset="-122"/>
                  </a:defRPr>
                </a:lvl9pPr>
              </a:lstStyle>
              <a:p>
                <a:pPr marL="0" marR="0" lvl="0" indent="0" algn="ctr" defTabSz="914400" eaLnBrk="0" fontAlgn="auto" latinLnBrk="0" hangingPunct="0">
                  <a:lnSpc>
                    <a:spcPct val="100000"/>
                  </a:lnSpc>
                  <a:spcBef>
                    <a:spcPct val="0"/>
                  </a:spcBef>
                  <a:spcAft>
                    <a:spcPts val="0"/>
                  </a:spcAft>
                  <a:buClrTx/>
                  <a:buSzTx/>
                  <a:buFontTx/>
                  <a:buNone/>
                  <a:tabLst/>
                  <a:defRPr/>
                </a:pPr>
                <a:r>
                  <a:rPr kumimoji="0" lang="en-US" altLang="zh-CN" sz="2400" b="1"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Arial"/>
                  </a:rPr>
                  <a:t>3</a:t>
                </a:r>
              </a:p>
            </p:txBody>
          </p:sp>
        </p:grpSp>
        <p:grpSp>
          <p:nvGrpSpPr>
            <p:cNvPr id="58" name="Group 12"/>
            <p:cNvGrpSpPr>
              <a:grpSpLocks/>
            </p:cNvGrpSpPr>
            <p:nvPr/>
          </p:nvGrpSpPr>
          <p:grpSpPr bwMode="auto">
            <a:xfrm>
              <a:off x="1058" y="2528"/>
              <a:ext cx="4368" cy="334"/>
              <a:chOff x="673" y="1489"/>
              <a:chExt cx="4368" cy="334"/>
            </a:xfrm>
          </p:grpSpPr>
          <p:sp>
            <p:nvSpPr>
              <p:cNvPr id="60" name="Rectangle 13"/>
              <p:cNvSpPr>
                <a:spLocks noChangeArrowheads="1"/>
              </p:cNvSpPr>
              <p:nvPr/>
            </p:nvSpPr>
            <p:spPr bwMode="auto">
              <a:xfrm>
                <a:off x="1007" y="1535"/>
                <a:ext cx="4034" cy="258"/>
              </a:xfrm>
              <a:prstGeom prst="rect">
                <a:avLst/>
              </a:prstGeom>
              <a:solidFill>
                <a:srgbClr val="99FFCC"/>
              </a:solidFill>
              <a:ln w="12700">
                <a:solidFill>
                  <a:srgbClr val="FFFFFF"/>
                </a:solidFill>
                <a:miter lim="800000"/>
                <a:headEnd/>
                <a:tailEnd/>
              </a:ln>
            </p:spPr>
            <p:txBody>
              <a:bodyPr lIns="92075" tIns="46038" rIns="92075" bIns="46038">
                <a:spAutoFit/>
              </a:bodyPr>
              <a:lstStyle>
                <a:lvl1pPr eaLnBrk="0" hangingPunct="0">
                  <a:defRPr>
                    <a:solidFill>
                      <a:schemeClr val="bg1"/>
                    </a:solidFill>
                    <a:latin typeface="Times New Roman" panose="02020603050405020304" pitchFamily="18" charset="0"/>
                    <a:ea typeface="宋体" panose="02010600030101010101" pitchFamily="2" charset="-122"/>
                  </a:defRPr>
                </a:lvl1pPr>
                <a:lvl2pPr marL="742950" indent="-285750" eaLnBrk="0" hangingPunct="0">
                  <a:defRPr>
                    <a:solidFill>
                      <a:schemeClr val="bg1"/>
                    </a:solidFill>
                    <a:latin typeface="Times New Roman" panose="02020603050405020304" pitchFamily="18" charset="0"/>
                    <a:ea typeface="宋体" panose="02010600030101010101" pitchFamily="2" charset="-122"/>
                  </a:defRPr>
                </a:lvl2pPr>
                <a:lvl3pPr marL="1143000" indent="-228600" eaLnBrk="0" hangingPunct="0">
                  <a:defRPr>
                    <a:solidFill>
                      <a:schemeClr val="bg1"/>
                    </a:solidFill>
                    <a:latin typeface="Times New Roman" panose="02020603050405020304" pitchFamily="18" charset="0"/>
                    <a:ea typeface="宋体" panose="02010600030101010101" pitchFamily="2" charset="-122"/>
                  </a:defRPr>
                </a:lvl3pPr>
                <a:lvl4pPr marL="1600200" indent="-228600" eaLnBrk="0" hangingPunct="0">
                  <a:defRPr>
                    <a:solidFill>
                      <a:schemeClr val="bg1"/>
                    </a:solidFill>
                    <a:latin typeface="Times New Roman" panose="02020603050405020304" pitchFamily="18" charset="0"/>
                    <a:ea typeface="宋体" panose="02010600030101010101" pitchFamily="2" charset="-122"/>
                  </a:defRPr>
                </a:lvl4pPr>
                <a:lvl5pPr marL="2057400" indent="-228600" eaLnBrk="0" hangingPunct="0">
                  <a:defRPr>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bg1"/>
                    </a:solidFill>
                    <a:latin typeface="Times New Roman" panose="02020603050405020304" pitchFamily="18" charset="0"/>
                    <a:ea typeface="宋体" panose="02010600030101010101" pitchFamily="2" charset="-122"/>
                  </a:defRPr>
                </a:lvl9pPr>
              </a:lstStyle>
              <a:p>
                <a:pPr marL="0" marR="0" lvl="0" indent="0" algn="r" defTabSz="914400" eaLnBrk="0" fontAlgn="auto" latinLnBrk="0" hangingPunct="0">
                  <a:lnSpc>
                    <a:spcPct val="100000"/>
                  </a:lnSpc>
                  <a:spcBef>
                    <a:spcPct val="0"/>
                  </a:spcBef>
                  <a:spcAft>
                    <a:spcPts val="0"/>
                  </a:spcAft>
                  <a:buClrTx/>
                  <a:buSzTx/>
                  <a:buFontTx/>
                  <a:buNone/>
                  <a:tabLst/>
                  <a:defRPr/>
                </a:pPr>
                <a:r>
                  <a:rPr kumimoji="0" lang="en-US" altLang="zh-CN" sz="2000" b="1"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Arial"/>
                  </a:rPr>
                  <a:t>HDR* |  HASH(2) |  SA |  Nr  [ | KE]   [ | IDi2 | IDr2]</a:t>
                </a:r>
              </a:p>
            </p:txBody>
          </p:sp>
          <p:sp>
            <p:nvSpPr>
              <p:cNvPr id="61" name="AutoShape 14"/>
              <p:cNvSpPr>
                <a:spLocks noChangeArrowheads="1"/>
              </p:cNvSpPr>
              <p:nvPr/>
            </p:nvSpPr>
            <p:spPr bwMode="auto">
              <a:xfrm rot="-5400000">
                <a:off x="675" y="1487"/>
                <a:ext cx="334" cy="337"/>
              </a:xfrm>
              <a:prstGeom prst="triangle">
                <a:avLst>
                  <a:gd name="adj" fmla="val 49991"/>
                </a:avLst>
              </a:prstGeom>
              <a:solidFill>
                <a:srgbClr val="99FFCC"/>
              </a:solidFill>
              <a:ln w="12700">
                <a:solidFill>
                  <a:srgbClr val="FFFFFF"/>
                </a:solidFill>
                <a:miter lim="800000"/>
                <a:headEnd/>
                <a:tailEnd/>
              </a:ln>
            </p:spPr>
            <p:txBody>
              <a:bodyPr wrap="none" lIns="92075" tIns="46038" rIns="92075" bIns="46038" anchor="ctr"/>
              <a:lstStyle>
                <a:lvl1pPr eaLnBrk="0" hangingPunct="0">
                  <a:defRPr>
                    <a:solidFill>
                      <a:schemeClr val="bg1"/>
                    </a:solidFill>
                    <a:latin typeface="Times New Roman" panose="02020603050405020304" pitchFamily="18" charset="0"/>
                    <a:ea typeface="宋体" panose="02010600030101010101" pitchFamily="2" charset="-122"/>
                  </a:defRPr>
                </a:lvl1pPr>
                <a:lvl2pPr marL="742950" indent="-285750" eaLnBrk="0" hangingPunct="0">
                  <a:defRPr>
                    <a:solidFill>
                      <a:schemeClr val="bg1"/>
                    </a:solidFill>
                    <a:latin typeface="Times New Roman" panose="02020603050405020304" pitchFamily="18" charset="0"/>
                    <a:ea typeface="宋体" panose="02010600030101010101" pitchFamily="2" charset="-122"/>
                  </a:defRPr>
                </a:lvl2pPr>
                <a:lvl3pPr marL="1143000" indent="-228600" eaLnBrk="0" hangingPunct="0">
                  <a:defRPr>
                    <a:solidFill>
                      <a:schemeClr val="bg1"/>
                    </a:solidFill>
                    <a:latin typeface="Times New Roman" panose="02020603050405020304" pitchFamily="18" charset="0"/>
                    <a:ea typeface="宋体" panose="02010600030101010101" pitchFamily="2" charset="-122"/>
                  </a:defRPr>
                </a:lvl3pPr>
                <a:lvl4pPr marL="1600200" indent="-228600" eaLnBrk="0" hangingPunct="0">
                  <a:defRPr>
                    <a:solidFill>
                      <a:schemeClr val="bg1"/>
                    </a:solidFill>
                    <a:latin typeface="Times New Roman" panose="02020603050405020304" pitchFamily="18" charset="0"/>
                    <a:ea typeface="宋体" panose="02010600030101010101" pitchFamily="2" charset="-122"/>
                  </a:defRPr>
                </a:lvl4pPr>
                <a:lvl5pPr marL="2057400" indent="-228600" eaLnBrk="0" hangingPunct="0">
                  <a:defRPr>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bg1"/>
                    </a:solidFill>
                    <a:latin typeface="Times New Roman" panose="02020603050405020304" pitchFamily="18" charset="0"/>
                    <a:ea typeface="宋体" panose="02010600030101010101" pitchFamily="2" charset="-122"/>
                  </a:defRPr>
                </a:lvl9pPr>
              </a:lstStyle>
              <a:p>
                <a:pPr marL="0" marR="0" lvl="0" indent="0" algn="ctr" defTabSz="914400" eaLnBrk="0" fontAlgn="auto" latinLnBrk="0" hangingPunct="0">
                  <a:lnSpc>
                    <a:spcPct val="100000"/>
                  </a:lnSpc>
                  <a:spcBef>
                    <a:spcPct val="0"/>
                  </a:spcBef>
                  <a:spcAft>
                    <a:spcPts val="0"/>
                  </a:spcAft>
                  <a:buClrTx/>
                  <a:buSzTx/>
                  <a:buFontTx/>
                  <a:buNone/>
                  <a:tabLst/>
                  <a:defRPr/>
                </a:pPr>
                <a:r>
                  <a:rPr kumimoji="0" lang="en-US" altLang="zh-CN" sz="2400" b="1"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Arial"/>
                  </a:rPr>
                  <a:t>2</a:t>
                </a:r>
              </a:p>
            </p:txBody>
          </p:sp>
        </p:grpSp>
        <p:sp>
          <p:nvSpPr>
            <p:cNvPr id="59" name="Rectangle 15"/>
            <p:cNvSpPr>
              <a:spLocks noChangeArrowheads="1"/>
            </p:cNvSpPr>
            <p:nvPr/>
          </p:nvSpPr>
          <p:spPr bwMode="auto">
            <a:xfrm>
              <a:off x="5472" y="2046"/>
              <a:ext cx="290" cy="1452"/>
            </a:xfrm>
            <a:prstGeom prst="rect">
              <a:avLst/>
            </a:prstGeom>
            <a:solidFill>
              <a:srgbClr val="FFFFFF"/>
            </a:solidFill>
            <a:ln w="12700">
              <a:solidFill>
                <a:srgbClr val="000000"/>
              </a:solidFill>
              <a:miter lim="800000"/>
              <a:headEnd/>
              <a:tailEnd/>
            </a:ln>
          </p:spPr>
          <p:txBody>
            <a:bodyPr lIns="92075" tIns="46038" rIns="92075" bIns="46038">
              <a:spAutoFit/>
            </a:bodyPr>
            <a:lstStyle>
              <a:lvl1pPr eaLnBrk="0" hangingPunct="0">
                <a:defRPr>
                  <a:solidFill>
                    <a:schemeClr val="bg1"/>
                  </a:solidFill>
                  <a:latin typeface="Times New Roman" panose="02020603050405020304" pitchFamily="18" charset="0"/>
                  <a:ea typeface="宋体" panose="02010600030101010101" pitchFamily="2" charset="-122"/>
                </a:defRPr>
              </a:lvl1pPr>
              <a:lvl2pPr marL="742950" indent="-285750" eaLnBrk="0" hangingPunct="0">
                <a:defRPr>
                  <a:solidFill>
                    <a:schemeClr val="bg1"/>
                  </a:solidFill>
                  <a:latin typeface="Times New Roman" panose="02020603050405020304" pitchFamily="18" charset="0"/>
                  <a:ea typeface="宋体" panose="02010600030101010101" pitchFamily="2" charset="-122"/>
                </a:defRPr>
              </a:lvl2pPr>
              <a:lvl3pPr marL="1143000" indent="-228600" eaLnBrk="0" hangingPunct="0">
                <a:defRPr>
                  <a:solidFill>
                    <a:schemeClr val="bg1"/>
                  </a:solidFill>
                  <a:latin typeface="Times New Roman" panose="02020603050405020304" pitchFamily="18" charset="0"/>
                  <a:ea typeface="宋体" panose="02010600030101010101" pitchFamily="2" charset="-122"/>
                </a:defRPr>
              </a:lvl3pPr>
              <a:lvl4pPr marL="1600200" indent="-228600" eaLnBrk="0" hangingPunct="0">
                <a:defRPr>
                  <a:solidFill>
                    <a:schemeClr val="bg1"/>
                  </a:solidFill>
                  <a:latin typeface="Times New Roman" panose="02020603050405020304" pitchFamily="18" charset="0"/>
                  <a:ea typeface="宋体" panose="02010600030101010101" pitchFamily="2" charset="-122"/>
                </a:defRPr>
              </a:lvl4pPr>
              <a:lvl5pPr marL="2057400" indent="-228600" eaLnBrk="0" hangingPunct="0">
                <a:defRPr>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bg1"/>
                  </a:solidFill>
                  <a:latin typeface="Times New Roman" panose="02020603050405020304" pitchFamily="18" charset="0"/>
                  <a:ea typeface="宋体" panose="02010600030101010101" pitchFamily="2" charset="-122"/>
                </a:defRPr>
              </a:lvl9pPr>
            </a:lstStyle>
            <a:p>
              <a:pPr marL="0" marR="0" lvl="0" indent="0" algn="l" defTabSz="914400" eaLnBrk="0" fontAlgn="auto" latinLnBrk="0" hangingPunct="0">
                <a:lnSpc>
                  <a:spcPct val="80000"/>
                </a:lnSpc>
                <a:spcBef>
                  <a:spcPct val="50000"/>
                </a:spcBef>
                <a:spcAft>
                  <a:spcPts val="0"/>
                </a:spcAft>
                <a:buClrTx/>
                <a:buSzTx/>
                <a:buFontTx/>
                <a:buNone/>
                <a:tabLst/>
                <a:defRPr/>
              </a:pPr>
              <a:r>
                <a:rPr kumimoji="0" lang="en-US" altLang="zh-CN" sz="2000" b="1"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Arial"/>
                </a:rPr>
                <a:t>RESPONDER</a:t>
              </a:r>
            </a:p>
          </p:txBody>
        </p:sp>
      </p:grpSp>
      <p:sp>
        <p:nvSpPr>
          <p:cNvPr id="66" name="Text Box 16"/>
          <p:cNvSpPr txBox="1">
            <a:spLocks noChangeArrowheads="1"/>
          </p:cNvSpPr>
          <p:nvPr/>
        </p:nvSpPr>
        <p:spPr bwMode="auto">
          <a:xfrm>
            <a:off x="76200" y="3962400"/>
            <a:ext cx="9144000" cy="198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28600" indent="-228600" algn="l" rtl="0" eaLnBrk="0" fontAlgn="base" hangingPunct="0">
              <a:lnSpc>
                <a:spcPct val="120000"/>
              </a:lnSpc>
              <a:spcBef>
                <a:spcPct val="10000"/>
              </a:spcBef>
              <a:spcAft>
                <a:spcPct val="10000"/>
              </a:spcAft>
              <a:buClr>
                <a:srgbClr val="2110FC"/>
              </a:buClr>
              <a:buFont typeface="Wingdings" panose="05000000000000000000" pitchFamily="2" charset="2"/>
              <a:buChar char="§"/>
              <a:tabLst>
                <a:tab pos="228600" algn="l"/>
                <a:tab pos="742950" algn="l"/>
                <a:tab pos="1143000" algn="l"/>
                <a:tab pos="1600200" algn="l"/>
                <a:tab pos="2057400" algn="l"/>
              </a:tabLst>
              <a:defRPr sz="3200">
                <a:solidFill>
                  <a:schemeClr val="bg1"/>
                </a:solidFill>
                <a:latin typeface="+mn-lt"/>
                <a:ea typeface="+mn-ea"/>
                <a:cs typeface="+mn-cs"/>
              </a:defRPr>
            </a:lvl1pPr>
            <a:lvl2pPr marL="750888" indent="-285750" algn="l" rtl="0" eaLnBrk="0" fontAlgn="base" hangingPunct="0">
              <a:lnSpc>
                <a:spcPct val="120000"/>
              </a:lnSpc>
              <a:spcBef>
                <a:spcPct val="10000"/>
              </a:spcBef>
              <a:spcAft>
                <a:spcPct val="10000"/>
              </a:spcAft>
              <a:buClr>
                <a:srgbClr val="2110FC"/>
              </a:buClr>
              <a:buFont typeface="Webdings" panose="05030102010509060703" pitchFamily="18" charset="2"/>
              <a:buChar char="4"/>
              <a:tabLst>
                <a:tab pos="228600" algn="l"/>
                <a:tab pos="742950" algn="l"/>
                <a:tab pos="1143000" algn="l"/>
                <a:tab pos="1600200" algn="l"/>
                <a:tab pos="2057400" algn="l"/>
              </a:tabLst>
              <a:defRPr sz="2800">
                <a:solidFill>
                  <a:schemeClr val="bg1"/>
                </a:solidFill>
                <a:latin typeface="+mn-lt"/>
                <a:ea typeface="+mn-ea"/>
                <a:cs typeface="+mn-cs"/>
              </a:defRPr>
            </a:lvl2pPr>
            <a:lvl3pPr marL="1143000" indent="-228600" algn="l" rtl="0" eaLnBrk="0" fontAlgn="base" hangingPunct="0">
              <a:lnSpc>
                <a:spcPct val="120000"/>
              </a:lnSpc>
              <a:spcBef>
                <a:spcPct val="10000"/>
              </a:spcBef>
              <a:spcAft>
                <a:spcPct val="10000"/>
              </a:spcAft>
              <a:buClr>
                <a:srgbClr val="2110FC"/>
              </a:buClr>
              <a:buChar char="•"/>
              <a:tabLst>
                <a:tab pos="228600" algn="l"/>
                <a:tab pos="742950" algn="l"/>
                <a:tab pos="1143000" algn="l"/>
                <a:tab pos="1600200" algn="l"/>
                <a:tab pos="2057400" algn="l"/>
              </a:tabLst>
              <a:defRPr sz="2400">
                <a:solidFill>
                  <a:schemeClr val="bg1"/>
                </a:solidFill>
                <a:latin typeface="+mn-lt"/>
                <a:ea typeface="+mn-ea"/>
                <a:cs typeface="+mn-cs"/>
              </a:defRPr>
            </a:lvl3pPr>
            <a:lvl4pPr marL="1600200" indent="-228600" algn="l" rtl="0" eaLnBrk="0" fontAlgn="base" hangingPunct="0">
              <a:lnSpc>
                <a:spcPct val="120000"/>
              </a:lnSpc>
              <a:spcBef>
                <a:spcPct val="10000"/>
              </a:spcBef>
              <a:spcAft>
                <a:spcPct val="10000"/>
              </a:spcAft>
              <a:buClr>
                <a:srgbClr val="2110FC"/>
              </a:buClr>
              <a:buFont typeface="Arial" panose="020B0604020202020204" pitchFamily="34" charset="0"/>
              <a:buChar char="−"/>
              <a:tabLst>
                <a:tab pos="228600" algn="l"/>
                <a:tab pos="742950" algn="l"/>
                <a:tab pos="1143000" algn="l"/>
                <a:tab pos="1600200" algn="l"/>
                <a:tab pos="2057400" algn="l"/>
              </a:tabLst>
              <a:defRPr sz="2400">
                <a:solidFill>
                  <a:schemeClr val="bg1"/>
                </a:solidFill>
                <a:latin typeface="+mn-lt"/>
                <a:ea typeface="+mn-ea"/>
                <a:cs typeface="+mn-cs"/>
              </a:defRPr>
            </a:lvl4pPr>
            <a:lvl5pPr marL="2057400" indent="-228600" algn="l" rtl="0" eaLnBrk="0" fontAlgn="base" hangingPunct="0">
              <a:lnSpc>
                <a:spcPct val="120000"/>
              </a:lnSpc>
              <a:spcBef>
                <a:spcPct val="10000"/>
              </a:spcBef>
              <a:spcAft>
                <a:spcPct val="10000"/>
              </a:spcAft>
              <a:buClr>
                <a:srgbClr val="2110FC"/>
              </a:buClr>
              <a:buFont typeface="Arial" panose="020B0604020202020204" pitchFamily="34" charset="0"/>
              <a:buChar char="−"/>
              <a:tabLst>
                <a:tab pos="228600" algn="l"/>
                <a:tab pos="742950" algn="l"/>
                <a:tab pos="1143000" algn="l"/>
                <a:tab pos="1600200" algn="l"/>
                <a:tab pos="2057400" algn="l"/>
              </a:tabLst>
              <a:defRPr sz="2400">
                <a:solidFill>
                  <a:schemeClr val="bg1"/>
                </a:solidFill>
                <a:latin typeface="+mn-lt"/>
                <a:ea typeface="+mn-ea"/>
                <a:cs typeface="+mn-cs"/>
              </a:defRPr>
            </a:lvl5pPr>
            <a:lvl6pPr marL="2514600" indent="-228600" algn="l" rtl="0" fontAlgn="base">
              <a:lnSpc>
                <a:spcPct val="120000"/>
              </a:lnSpc>
              <a:spcBef>
                <a:spcPct val="10000"/>
              </a:spcBef>
              <a:spcAft>
                <a:spcPct val="10000"/>
              </a:spcAft>
              <a:buClr>
                <a:srgbClr val="2110FC"/>
              </a:buClr>
              <a:buFont typeface="Arial" charset="0"/>
              <a:buChar char="−"/>
              <a:tabLst>
                <a:tab pos="228600" algn="l"/>
                <a:tab pos="742950" algn="l"/>
                <a:tab pos="1143000" algn="l"/>
                <a:tab pos="1600200" algn="l"/>
                <a:tab pos="2057400" algn="l"/>
              </a:tabLst>
              <a:defRPr sz="2400">
                <a:solidFill>
                  <a:schemeClr val="bg1"/>
                </a:solidFill>
                <a:latin typeface="+mn-lt"/>
                <a:ea typeface="+mn-ea"/>
                <a:cs typeface="+mn-cs"/>
              </a:defRPr>
            </a:lvl6pPr>
            <a:lvl7pPr marL="2971800" indent="-228600" algn="l" rtl="0" fontAlgn="base">
              <a:lnSpc>
                <a:spcPct val="120000"/>
              </a:lnSpc>
              <a:spcBef>
                <a:spcPct val="10000"/>
              </a:spcBef>
              <a:spcAft>
                <a:spcPct val="10000"/>
              </a:spcAft>
              <a:buClr>
                <a:srgbClr val="2110FC"/>
              </a:buClr>
              <a:buFont typeface="Arial" charset="0"/>
              <a:buChar char="−"/>
              <a:tabLst>
                <a:tab pos="228600" algn="l"/>
                <a:tab pos="742950" algn="l"/>
                <a:tab pos="1143000" algn="l"/>
                <a:tab pos="1600200" algn="l"/>
                <a:tab pos="2057400" algn="l"/>
              </a:tabLst>
              <a:defRPr sz="2400">
                <a:solidFill>
                  <a:schemeClr val="bg1"/>
                </a:solidFill>
                <a:latin typeface="+mn-lt"/>
                <a:ea typeface="+mn-ea"/>
                <a:cs typeface="+mn-cs"/>
              </a:defRPr>
            </a:lvl7pPr>
            <a:lvl8pPr marL="3429000" indent="-228600" algn="l" rtl="0" fontAlgn="base">
              <a:lnSpc>
                <a:spcPct val="120000"/>
              </a:lnSpc>
              <a:spcBef>
                <a:spcPct val="10000"/>
              </a:spcBef>
              <a:spcAft>
                <a:spcPct val="10000"/>
              </a:spcAft>
              <a:buClr>
                <a:srgbClr val="2110FC"/>
              </a:buClr>
              <a:buFont typeface="Arial" charset="0"/>
              <a:buChar char="−"/>
              <a:tabLst>
                <a:tab pos="228600" algn="l"/>
                <a:tab pos="742950" algn="l"/>
                <a:tab pos="1143000" algn="l"/>
                <a:tab pos="1600200" algn="l"/>
                <a:tab pos="2057400" algn="l"/>
              </a:tabLst>
              <a:defRPr sz="2400">
                <a:solidFill>
                  <a:schemeClr val="bg1"/>
                </a:solidFill>
                <a:latin typeface="+mn-lt"/>
                <a:ea typeface="+mn-ea"/>
                <a:cs typeface="+mn-cs"/>
              </a:defRPr>
            </a:lvl8pPr>
            <a:lvl9pPr marL="3886200" indent="-228600" algn="l" rtl="0" fontAlgn="base">
              <a:lnSpc>
                <a:spcPct val="120000"/>
              </a:lnSpc>
              <a:spcBef>
                <a:spcPct val="10000"/>
              </a:spcBef>
              <a:spcAft>
                <a:spcPct val="10000"/>
              </a:spcAft>
              <a:buClr>
                <a:srgbClr val="2110FC"/>
              </a:buClr>
              <a:buFont typeface="Arial" charset="0"/>
              <a:buChar char="−"/>
              <a:tabLst>
                <a:tab pos="228600" algn="l"/>
                <a:tab pos="742950" algn="l"/>
                <a:tab pos="1143000" algn="l"/>
                <a:tab pos="1600200" algn="l"/>
                <a:tab pos="2057400" algn="l"/>
              </a:tabLst>
              <a:defRPr sz="2400">
                <a:solidFill>
                  <a:schemeClr val="bg1"/>
                </a:solidFill>
                <a:latin typeface="+mn-lt"/>
                <a:ea typeface="+mn-ea"/>
                <a:cs typeface="+mn-cs"/>
              </a:defRPr>
            </a:lvl9pPr>
          </a:lstStyle>
          <a:p>
            <a:pPr marL="228600" marR="0" lvl="0" indent="-228600" algn="l" defTabSz="914400" rtl="0" eaLnBrk="1" fontAlgn="base" latinLnBrk="0" hangingPunct="1">
              <a:lnSpc>
                <a:spcPct val="100000"/>
              </a:lnSpc>
              <a:spcBef>
                <a:spcPct val="10000"/>
              </a:spcBef>
              <a:spcAft>
                <a:spcPct val="10000"/>
              </a:spcAft>
              <a:buClr>
                <a:srgbClr val="2110FC"/>
              </a:buClr>
              <a:buSzTx/>
              <a:buFont typeface="Wingdings" panose="05000000000000000000" pitchFamily="2" charset="2"/>
              <a:buChar char="§"/>
              <a:tabLst>
                <a:tab pos="228600" algn="l"/>
                <a:tab pos="742950" algn="l"/>
                <a:tab pos="1143000" algn="l"/>
                <a:tab pos="1600200" algn="l"/>
                <a:tab pos="2057400" algn="l"/>
              </a:tabLst>
              <a:defRPr/>
            </a:pPr>
            <a:r>
              <a:rPr kumimoji="0" lang="en-US" altLang="zh-CN" sz="2000" b="1" i="0" u="none" strike="noStrike" kern="0" cap="none" spc="0" normalizeH="0" baseline="0" noProof="0" dirty="0">
                <a:ln>
                  <a:noFill/>
                </a:ln>
                <a:solidFill>
                  <a:srgbClr val="000000"/>
                </a:solidFill>
                <a:effectLst/>
                <a:uLnTx/>
                <a:uFillTx/>
                <a:latin typeface="Times New Roman"/>
                <a:ea typeface="宋体"/>
                <a:cs typeface="Arial"/>
              </a:rPr>
              <a:t>HDR contains CKY-I | CKY-R</a:t>
            </a:r>
          </a:p>
          <a:p>
            <a:pPr marL="228600" marR="0" lvl="0" indent="-228600" algn="l" defTabSz="914400" rtl="0" eaLnBrk="1" fontAlgn="base" latinLnBrk="0" hangingPunct="1">
              <a:lnSpc>
                <a:spcPct val="100000"/>
              </a:lnSpc>
              <a:spcBef>
                <a:spcPct val="10000"/>
              </a:spcBef>
              <a:spcAft>
                <a:spcPct val="10000"/>
              </a:spcAft>
              <a:buClr>
                <a:srgbClr val="2110FC"/>
              </a:buClr>
              <a:buSzTx/>
              <a:buFont typeface="Wingdings" panose="05000000000000000000" pitchFamily="2" charset="2"/>
              <a:buChar char="§"/>
              <a:tabLst>
                <a:tab pos="228600" algn="l"/>
                <a:tab pos="742950" algn="l"/>
                <a:tab pos="1143000" algn="l"/>
                <a:tab pos="1600200" algn="l"/>
                <a:tab pos="2057400" algn="l"/>
              </a:tabLst>
              <a:defRPr/>
            </a:pPr>
            <a:r>
              <a:rPr kumimoji="0" lang="en-US" altLang="zh-CN" sz="2000" b="1" i="0" u="none" strike="noStrike" kern="0" cap="none" spc="0" normalizeH="0" baseline="0" noProof="0" dirty="0">
                <a:ln>
                  <a:noFill/>
                </a:ln>
                <a:solidFill>
                  <a:srgbClr val="000000"/>
                </a:solidFill>
                <a:effectLst/>
                <a:uLnTx/>
                <a:uFillTx/>
                <a:latin typeface="Times New Roman"/>
                <a:ea typeface="宋体"/>
                <a:cs typeface="Arial"/>
              </a:rPr>
              <a:t>KE (for PFS) = </a:t>
            </a:r>
            <a:r>
              <a:rPr kumimoji="0" lang="en-US" altLang="zh-CN" sz="2000" b="1" i="0" u="none" strike="noStrike" kern="0" cap="none" spc="0" normalizeH="0" baseline="0" noProof="0" dirty="0" err="1">
                <a:ln>
                  <a:noFill/>
                </a:ln>
                <a:solidFill>
                  <a:srgbClr val="000000"/>
                </a:solidFill>
                <a:effectLst/>
                <a:uLnTx/>
                <a:uFillTx/>
                <a:latin typeface="Times New Roman"/>
                <a:ea typeface="宋体"/>
                <a:cs typeface="Arial"/>
              </a:rPr>
              <a:t>g^I</a:t>
            </a:r>
            <a:r>
              <a:rPr kumimoji="0" lang="en-US" altLang="zh-CN" sz="2000" b="1" i="0" u="none" strike="noStrike" kern="0" cap="none" spc="0" normalizeH="0" baseline="0" noProof="0" dirty="0">
                <a:ln>
                  <a:noFill/>
                </a:ln>
                <a:solidFill>
                  <a:srgbClr val="000000"/>
                </a:solidFill>
                <a:effectLst/>
                <a:uLnTx/>
                <a:uFillTx/>
                <a:latin typeface="Times New Roman"/>
                <a:ea typeface="宋体"/>
                <a:cs typeface="Arial"/>
              </a:rPr>
              <a:t> (Initiator) or </a:t>
            </a:r>
            <a:r>
              <a:rPr kumimoji="0" lang="en-US" altLang="zh-CN" sz="2000" b="1" i="0" u="none" strike="noStrike" kern="0" cap="none" spc="0" normalizeH="0" baseline="0" noProof="0" dirty="0" err="1">
                <a:ln>
                  <a:noFill/>
                </a:ln>
                <a:solidFill>
                  <a:srgbClr val="000000"/>
                </a:solidFill>
                <a:effectLst/>
                <a:uLnTx/>
                <a:uFillTx/>
                <a:latin typeface="Times New Roman"/>
                <a:ea typeface="宋体"/>
                <a:cs typeface="Arial"/>
              </a:rPr>
              <a:t>g^r</a:t>
            </a:r>
            <a:r>
              <a:rPr kumimoji="0" lang="en-US" altLang="zh-CN" sz="2000" b="1" i="0" u="none" strike="noStrike" kern="0" cap="none" spc="0" normalizeH="0" baseline="0" noProof="0" dirty="0">
                <a:ln>
                  <a:noFill/>
                </a:ln>
                <a:solidFill>
                  <a:srgbClr val="000000"/>
                </a:solidFill>
                <a:effectLst/>
                <a:uLnTx/>
                <a:uFillTx/>
                <a:latin typeface="Times New Roman"/>
                <a:ea typeface="宋体"/>
                <a:cs typeface="Arial"/>
              </a:rPr>
              <a:t> (Responder)</a:t>
            </a:r>
          </a:p>
          <a:p>
            <a:pPr marL="228600" marR="0" lvl="0" indent="-228600" algn="l" defTabSz="914400" rtl="0" eaLnBrk="1" fontAlgn="base" latinLnBrk="0" hangingPunct="1">
              <a:lnSpc>
                <a:spcPct val="100000"/>
              </a:lnSpc>
              <a:spcBef>
                <a:spcPct val="10000"/>
              </a:spcBef>
              <a:spcAft>
                <a:spcPct val="10000"/>
              </a:spcAft>
              <a:buClr>
                <a:srgbClr val="2110FC"/>
              </a:buClr>
              <a:buSzTx/>
              <a:buFont typeface="Wingdings" panose="05000000000000000000" pitchFamily="2" charset="2"/>
              <a:buChar char="§"/>
              <a:tabLst>
                <a:tab pos="228600" algn="l"/>
                <a:tab pos="742950" algn="l"/>
                <a:tab pos="1143000" algn="l"/>
                <a:tab pos="1600200" algn="l"/>
                <a:tab pos="2057400" algn="l"/>
              </a:tabLst>
              <a:defRPr/>
            </a:pPr>
            <a:r>
              <a:rPr kumimoji="0" lang="en-US" altLang="zh-CN" sz="2000" b="1" i="0" u="none" strike="noStrike" kern="0" cap="none" spc="0" normalizeH="0" baseline="0" noProof="0" dirty="0">
                <a:ln>
                  <a:noFill/>
                </a:ln>
                <a:solidFill>
                  <a:srgbClr val="000000"/>
                </a:solidFill>
                <a:effectLst/>
                <a:uLnTx/>
                <a:uFillTx/>
                <a:latin typeface="Times New Roman"/>
                <a:ea typeface="宋体"/>
                <a:cs typeface="Arial"/>
              </a:rPr>
              <a:t>HASH(1) </a:t>
            </a:r>
            <a:r>
              <a:rPr kumimoji="0" lang="zh-CN" altLang="en-US" sz="2000" b="1" i="0" u="none" strike="noStrike" kern="0" cap="none" spc="0" normalizeH="0" baseline="0" noProof="0" dirty="0">
                <a:ln>
                  <a:noFill/>
                </a:ln>
                <a:solidFill>
                  <a:srgbClr val="000000"/>
                </a:solidFill>
                <a:effectLst/>
                <a:uLnTx/>
                <a:uFillTx/>
                <a:latin typeface="Times New Roman"/>
                <a:ea typeface="宋体"/>
                <a:cs typeface="Arial"/>
              </a:rPr>
              <a:t>＝</a:t>
            </a:r>
            <a:r>
              <a:rPr kumimoji="0" lang="en-US" altLang="zh-CN" sz="2000" b="1" i="0" u="none" strike="noStrike" kern="0" cap="none" spc="0" normalizeH="0" baseline="0" noProof="0" dirty="0">
                <a:ln>
                  <a:noFill/>
                </a:ln>
                <a:solidFill>
                  <a:srgbClr val="000000"/>
                </a:solidFill>
                <a:effectLst/>
                <a:uLnTx/>
                <a:uFillTx/>
                <a:latin typeface="Times New Roman"/>
                <a:ea typeface="宋体"/>
                <a:cs typeface="Arial"/>
              </a:rPr>
              <a:t>PRF (</a:t>
            </a:r>
            <a:r>
              <a:rPr kumimoji="0" lang="en-US" altLang="zh-CN" sz="2000" b="1" i="0" u="none" strike="noStrike" kern="0" cap="none" spc="0" normalizeH="0" baseline="0" noProof="0" dirty="0" err="1">
                <a:ln>
                  <a:noFill/>
                </a:ln>
                <a:solidFill>
                  <a:srgbClr val="000000"/>
                </a:solidFill>
                <a:effectLst/>
                <a:uLnTx/>
                <a:uFillTx/>
                <a:latin typeface="Times New Roman"/>
                <a:ea typeface="宋体"/>
                <a:cs typeface="Arial"/>
              </a:rPr>
              <a:t>SKEYID_a</a:t>
            </a:r>
            <a:r>
              <a:rPr kumimoji="0" lang="en-US" altLang="zh-CN" sz="2000" b="1" i="0" u="none" strike="noStrike" kern="0" cap="none" spc="0" normalizeH="0" baseline="0" noProof="0" dirty="0">
                <a:ln>
                  <a:noFill/>
                </a:ln>
                <a:solidFill>
                  <a:srgbClr val="000000"/>
                </a:solidFill>
                <a:effectLst/>
                <a:uLnTx/>
                <a:uFillTx/>
                <a:latin typeface="Times New Roman"/>
                <a:ea typeface="宋体"/>
                <a:cs typeface="Arial"/>
              </a:rPr>
              <a:t> |  </a:t>
            </a:r>
            <a:r>
              <a:rPr kumimoji="0" lang="en-US" altLang="zh-CN" sz="2000" b="1" i="0" u="none" strike="noStrike" kern="0" cap="none" spc="0" normalizeH="0" baseline="0" noProof="0" dirty="0" err="1">
                <a:ln>
                  <a:noFill/>
                </a:ln>
                <a:solidFill>
                  <a:srgbClr val="000000"/>
                </a:solidFill>
                <a:effectLst/>
                <a:uLnTx/>
                <a:uFillTx/>
                <a:latin typeface="Times New Roman"/>
                <a:ea typeface="宋体"/>
                <a:cs typeface="Arial"/>
              </a:rPr>
              <a:t>Message_ID</a:t>
            </a:r>
            <a:r>
              <a:rPr kumimoji="0" lang="en-US" altLang="zh-CN" sz="2000" b="1" i="0" u="none" strike="noStrike" kern="0" cap="none" spc="0" normalizeH="0" baseline="0" noProof="0" dirty="0">
                <a:ln>
                  <a:noFill/>
                </a:ln>
                <a:solidFill>
                  <a:srgbClr val="000000"/>
                </a:solidFill>
                <a:effectLst/>
                <a:uLnTx/>
                <a:uFillTx/>
                <a:latin typeface="Times New Roman"/>
                <a:ea typeface="宋体"/>
                <a:cs typeface="Arial"/>
              </a:rPr>
              <a:t> | </a:t>
            </a:r>
            <a:r>
              <a:rPr kumimoji="0" lang="en-US" altLang="zh-CN" sz="2000" b="1" i="0" u="none" strike="noStrike" kern="0" cap="none" spc="0" normalizeH="0" baseline="0" noProof="0" dirty="0" err="1">
                <a:ln>
                  <a:noFill/>
                </a:ln>
                <a:solidFill>
                  <a:srgbClr val="000000"/>
                </a:solidFill>
                <a:effectLst/>
                <a:uLnTx/>
                <a:uFillTx/>
                <a:latin typeface="Times New Roman"/>
                <a:ea typeface="宋体"/>
                <a:cs typeface="Arial"/>
              </a:rPr>
              <a:t>SA|Ni</a:t>
            </a:r>
            <a:r>
              <a:rPr kumimoji="0" lang="en-US" altLang="zh-CN" sz="2000" b="1" i="0" u="none" strike="noStrike" kern="0" cap="none" spc="0" normalizeH="0" baseline="0" noProof="0" dirty="0">
                <a:ln>
                  <a:noFill/>
                </a:ln>
                <a:solidFill>
                  <a:srgbClr val="000000"/>
                </a:solidFill>
                <a:effectLst/>
                <a:uLnTx/>
                <a:uFillTx/>
                <a:latin typeface="Times New Roman"/>
                <a:ea typeface="宋体"/>
                <a:cs typeface="Arial"/>
              </a:rPr>
              <a:t>[|KE][| IDi2 | IDr2])</a:t>
            </a:r>
          </a:p>
          <a:p>
            <a:pPr marL="228600" marR="0" lvl="0" indent="-228600" algn="l" defTabSz="914400" rtl="0" eaLnBrk="1" fontAlgn="base" latinLnBrk="0" hangingPunct="1">
              <a:lnSpc>
                <a:spcPct val="100000"/>
              </a:lnSpc>
              <a:spcBef>
                <a:spcPct val="10000"/>
              </a:spcBef>
              <a:spcAft>
                <a:spcPct val="10000"/>
              </a:spcAft>
              <a:buClr>
                <a:srgbClr val="2110FC"/>
              </a:buClr>
              <a:buSzTx/>
              <a:buFont typeface="Wingdings" panose="05000000000000000000" pitchFamily="2" charset="2"/>
              <a:buChar char="§"/>
              <a:tabLst>
                <a:tab pos="228600" algn="l"/>
                <a:tab pos="742950" algn="l"/>
                <a:tab pos="1143000" algn="l"/>
                <a:tab pos="1600200" algn="l"/>
                <a:tab pos="2057400" algn="l"/>
              </a:tabLst>
              <a:defRPr/>
            </a:pPr>
            <a:r>
              <a:rPr kumimoji="0" lang="en-US" altLang="zh-CN" sz="2000" b="1" i="0" u="none" strike="noStrike" kern="0" cap="none" spc="0" normalizeH="0" baseline="0" noProof="0" dirty="0">
                <a:ln>
                  <a:noFill/>
                </a:ln>
                <a:solidFill>
                  <a:srgbClr val="000000"/>
                </a:solidFill>
                <a:effectLst/>
                <a:uLnTx/>
                <a:uFillTx/>
                <a:latin typeface="Times New Roman"/>
                <a:ea typeface="宋体"/>
                <a:cs typeface="Arial"/>
              </a:rPr>
              <a:t>HASH(2)=PRF (</a:t>
            </a:r>
            <a:r>
              <a:rPr kumimoji="0" lang="en-US" altLang="zh-CN" sz="2000" b="1" i="0" u="none" strike="noStrike" kern="0" cap="none" spc="0" normalizeH="0" baseline="0" noProof="0" dirty="0" err="1">
                <a:ln>
                  <a:noFill/>
                </a:ln>
                <a:solidFill>
                  <a:srgbClr val="000000"/>
                </a:solidFill>
                <a:effectLst/>
                <a:uLnTx/>
                <a:uFillTx/>
                <a:latin typeface="Times New Roman"/>
                <a:ea typeface="宋体"/>
                <a:cs typeface="Arial"/>
              </a:rPr>
              <a:t>SKEYID_a</a:t>
            </a:r>
            <a:r>
              <a:rPr kumimoji="0" lang="en-US" altLang="zh-CN" sz="2000" b="1" i="0" u="none" strike="noStrike" kern="0" cap="none" spc="0" normalizeH="0" baseline="0" noProof="0" dirty="0">
                <a:ln>
                  <a:noFill/>
                </a:ln>
                <a:solidFill>
                  <a:srgbClr val="000000"/>
                </a:solidFill>
                <a:effectLst/>
                <a:uLnTx/>
                <a:uFillTx/>
                <a:latin typeface="Times New Roman"/>
                <a:ea typeface="宋体"/>
                <a:cs typeface="Arial"/>
              </a:rPr>
              <a:t> |  </a:t>
            </a:r>
            <a:r>
              <a:rPr kumimoji="0" lang="en-US" altLang="zh-CN" sz="2000" b="1" i="0" u="none" strike="noStrike" kern="0" cap="none" spc="0" normalizeH="0" baseline="0" noProof="0" dirty="0" err="1">
                <a:ln>
                  <a:noFill/>
                </a:ln>
                <a:solidFill>
                  <a:srgbClr val="000000"/>
                </a:solidFill>
                <a:effectLst/>
                <a:uLnTx/>
                <a:uFillTx/>
                <a:latin typeface="Times New Roman"/>
                <a:ea typeface="宋体"/>
                <a:cs typeface="Arial"/>
              </a:rPr>
              <a:t>Message_ID</a:t>
            </a:r>
            <a:r>
              <a:rPr kumimoji="0" lang="en-US" altLang="zh-CN" sz="2000" b="1" i="0" u="none" strike="noStrike" kern="0" cap="none" spc="0" normalizeH="0" baseline="0" noProof="0" dirty="0">
                <a:ln>
                  <a:noFill/>
                </a:ln>
                <a:solidFill>
                  <a:srgbClr val="000000"/>
                </a:solidFill>
                <a:effectLst/>
                <a:uLnTx/>
                <a:uFillTx/>
                <a:latin typeface="Times New Roman"/>
                <a:ea typeface="宋体"/>
                <a:cs typeface="Arial"/>
              </a:rPr>
              <a:t> | </a:t>
            </a:r>
            <a:r>
              <a:rPr kumimoji="0" lang="en-US" altLang="zh-CN" sz="2000" b="1" i="0" u="none" strike="noStrike" kern="0" cap="none" spc="0" normalizeH="0" baseline="0" noProof="0" dirty="0" err="1">
                <a:ln>
                  <a:noFill/>
                </a:ln>
                <a:solidFill>
                  <a:srgbClr val="000000"/>
                </a:solidFill>
                <a:effectLst/>
                <a:uLnTx/>
                <a:uFillTx/>
                <a:latin typeface="Times New Roman"/>
                <a:ea typeface="宋体"/>
                <a:cs typeface="Arial"/>
              </a:rPr>
              <a:t>Ni_b</a:t>
            </a:r>
            <a:r>
              <a:rPr kumimoji="0" lang="en-US" altLang="zh-CN" sz="2000" b="1" i="0" u="none" strike="noStrike" kern="0" cap="none" spc="0" normalizeH="0" baseline="0" noProof="0" dirty="0">
                <a:ln>
                  <a:noFill/>
                </a:ln>
                <a:solidFill>
                  <a:srgbClr val="000000"/>
                </a:solidFill>
                <a:effectLst/>
                <a:uLnTx/>
                <a:uFillTx/>
                <a:latin typeface="Times New Roman"/>
                <a:ea typeface="宋体"/>
                <a:cs typeface="Arial"/>
              </a:rPr>
              <a:t> | </a:t>
            </a:r>
            <a:r>
              <a:rPr kumimoji="0" lang="en-US" altLang="zh-CN" sz="2000" b="1" i="0" u="none" strike="noStrike" kern="0" cap="none" spc="0" normalizeH="0" baseline="0" noProof="0" dirty="0" err="1">
                <a:ln>
                  <a:noFill/>
                </a:ln>
                <a:solidFill>
                  <a:srgbClr val="000000"/>
                </a:solidFill>
                <a:effectLst/>
                <a:uLnTx/>
                <a:uFillTx/>
                <a:latin typeface="Times New Roman"/>
                <a:ea typeface="宋体"/>
                <a:cs typeface="Arial"/>
              </a:rPr>
              <a:t>SA|Nr</a:t>
            </a:r>
            <a:r>
              <a:rPr kumimoji="0" lang="en-US" altLang="zh-CN" sz="2000" b="1" i="0" u="none" strike="noStrike" kern="0" cap="none" spc="0" normalizeH="0" baseline="0" noProof="0" dirty="0">
                <a:ln>
                  <a:noFill/>
                </a:ln>
                <a:solidFill>
                  <a:srgbClr val="000000"/>
                </a:solidFill>
                <a:effectLst/>
                <a:uLnTx/>
                <a:uFillTx/>
                <a:latin typeface="Times New Roman"/>
                <a:ea typeface="宋体"/>
                <a:cs typeface="Arial"/>
              </a:rPr>
              <a:t>[|KE][| IDi2 | IDr2])</a:t>
            </a:r>
          </a:p>
          <a:p>
            <a:pPr marL="228600" marR="0" lvl="0" indent="-228600" algn="l" defTabSz="914400" rtl="0" eaLnBrk="1" fontAlgn="base" latinLnBrk="0" hangingPunct="1">
              <a:lnSpc>
                <a:spcPct val="100000"/>
              </a:lnSpc>
              <a:spcBef>
                <a:spcPct val="10000"/>
              </a:spcBef>
              <a:spcAft>
                <a:spcPct val="10000"/>
              </a:spcAft>
              <a:buClr>
                <a:srgbClr val="2110FC"/>
              </a:buClr>
              <a:buSzTx/>
              <a:buFont typeface="Wingdings" panose="05000000000000000000" pitchFamily="2" charset="2"/>
              <a:buChar char="§"/>
              <a:tabLst>
                <a:tab pos="228600" algn="l"/>
                <a:tab pos="742950" algn="l"/>
                <a:tab pos="1143000" algn="l"/>
                <a:tab pos="1600200" algn="l"/>
                <a:tab pos="2057400" algn="l"/>
              </a:tabLst>
              <a:defRPr/>
            </a:pPr>
            <a:r>
              <a:rPr kumimoji="0" lang="en-US" altLang="zh-CN" sz="2000" b="1" i="0" u="none" strike="noStrike" kern="0" cap="none" spc="0" normalizeH="0" baseline="0" noProof="0" dirty="0">
                <a:ln>
                  <a:noFill/>
                </a:ln>
                <a:solidFill>
                  <a:srgbClr val="000000"/>
                </a:solidFill>
                <a:effectLst/>
                <a:uLnTx/>
                <a:uFillTx/>
                <a:latin typeface="Times New Roman"/>
                <a:ea typeface="宋体"/>
                <a:cs typeface="Arial"/>
              </a:rPr>
              <a:t>HASH(3) =PRF (</a:t>
            </a:r>
            <a:r>
              <a:rPr kumimoji="0" lang="en-US" altLang="zh-CN" sz="2000" b="1" i="0" u="none" strike="noStrike" kern="0" cap="none" spc="0" normalizeH="0" baseline="0" noProof="0" dirty="0" err="1">
                <a:ln>
                  <a:noFill/>
                </a:ln>
                <a:solidFill>
                  <a:srgbClr val="000000"/>
                </a:solidFill>
                <a:effectLst/>
                <a:uLnTx/>
                <a:uFillTx/>
                <a:latin typeface="Times New Roman"/>
                <a:ea typeface="宋体"/>
                <a:cs typeface="Arial"/>
              </a:rPr>
              <a:t>SKEYID_a</a:t>
            </a:r>
            <a:r>
              <a:rPr kumimoji="0" lang="en-US" altLang="zh-CN" sz="2000" b="1" i="0" u="none" strike="noStrike" kern="0" cap="none" spc="0" normalizeH="0" baseline="0" noProof="0" dirty="0">
                <a:ln>
                  <a:noFill/>
                </a:ln>
                <a:solidFill>
                  <a:srgbClr val="000000"/>
                </a:solidFill>
                <a:effectLst/>
                <a:uLnTx/>
                <a:uFillTx/>
                <a:latin typeface="Times New Roman"/>
                <a:ea typeface="宋体"/>
                <a:cs typeface="Arial"/>
              </a:rPr>
              <a:t> |  0 | </a:t>
            </a:r>
            <a:r>
              <a:rPr kumimoji="0" lang="en-US" altLang="zh-CN" sz="2000" b="1" i="0" u="none" strike="noStrike" kern="0" cap="none" spc="0" normalizeH="0" baseline="0" noProof="0" dirty="0" err="1">
                <a:ln>
                  <a:noFill/>
                </a:ln>
                <a:solidFill>
                  <a:srgbClr val="000000"/>
                </a:solidFill>
                <a:effectLst/>
                <a:uLnTx/>
                <a:uFillTx/>
                <a:latin typeface="Times New Roman"/>
                <a:ea typeface="宋体"/>
                <a:cs typeface="Arial"/>
              </a:rPr>
              <a:t>Message_ID</a:t>
            </a:r>
            <a:r>
              <a:rPr kumimoji="0" lang="en-US" altLang="zh-CN" sz="2000" b="1" i="0" u="none" strike="noStrike" kern="0" cap="none" spc="0" normalizeH="0" baseline="0" noProof="0" dirty="0">
                <a:ln>
                  <a:noFill/>
                </a:ln>
                <a:solidFill>
                  <a:srgbClr val="000000"/>
                </a:solidFill>
                <a:effectLst/>
                <a:uLnTx/>
                <a:uFillTx/>
                <a:latin typeface="Times New Roman"/>
                <a:ea typeface="宋体"/>
                <a:cs typeface="Arial"/>
              </a:rPr>
              <a:t> | </a:t>
            </a:r>
            <a:r>
              <a:rPr kumimoji="0" lang="en-US" altLang="zh-CN" sz="2000" b="1" i="0" u="none" strike="noStrike" kern="0" cap="none" spc="0" normalizeH="0" baseline="0" noProof="0" dirty="0" err="1">
                <a:ln>
                  <a:noFill/>
                </a:ln>
                <a:solidFill>
                  <a:srgbClr val="000000"/>
                </a:solidFill>
                <a:effectLst/>
                <a:uLnTx/>
                <a:uFillTx/>
                <a:latin typeface="Times New Roman"/>
                <a:ea typeface="宋体"/>
                <a:cs typeface="Arial"/>
              </a:rPr>
              <a:t>Ni_b</a:t>
            </a:r>
            <a:r>
              <a:rPr kumimoji="0" lang="en-US" altLang="zh-CN" sz="2000" b="1" i="0" u="none" strike="noStrike" kern="0" cap="none" spc="0" normalizeH="0" baseline="0" noProof="0" dirty="0">
                <a:ln>
                  <a:noFill/>
                </a:ln>
                <a:solidFill>
                  <a:srgbClr val="000000"/>
                </a:solidFill>
                <a:effectLst/>
                <a:uLnTx/>
                <a:uFillTx/>
                <a:latin typeface="Times New Roman"/>
                <a:ea typeface="宋体"/>
                <a:cs typeface="Arial"/>
              </a:rPr>
              <a:t> | </a:t>
            </a:r>
            <a:r>
              <a:rPr kumimoji="0" lang="en-US" altLang="zh-CN" sz="2000" b="1" i="0" u="none" strike="noStrike" kern="0" cap="none" spc="0" normalizeH="0" baseline="0" noProof="0" dirty="0" err="1">
                <a:ln>
                  <a:noFill/>
                </a:ln>
                <a:solidFill>
                  <a:srgbClr val="000000"/>
                </a:solidFill>
                <a:effectLst/>
                <a:uLnTx/>
                <a:uFillTx/>
                <a:latin typeface="Times New Roman"/>
                <a:ea typeface="宋体"/>
                <a:cs typeface="Arial"/>
              </a:rPr>
              <a:t>Nr_b</a:t>
            </a:r>
            <a:r>
              <a:rPr kumimoji="0" lang="en-US" altLang="zh-CN" sz="2000" b="1" i="0" u="none" strike="noStrike" kern="0" cap="none" spc="0" normalizeH="0" baseline="0" noProof="0" dirty="0">
                <a:ln>
                  <a:noFill/>
                </a:ln>
                <a:solidFill>
                  <a:srgbClr val="000000"/>
                </a:solidFill>
                <a:effectLst/>
                <a:uLnTx/>
                <a:uFillTx/>
                <a:latin typeface="Times New Roman"/>
                <a:ea typeface="宋体"/>
                <a:cs typeface="Arial"/>
              </a:rPr>
              <a:t>)</a:t>
            </a:r>
            <a:endParaRPr kumimoji="0" lang="en-US" altLang="zh-CN" sz="1400" b="1" i="0" u="none" strike="noStrike" kern="0" cap="none" spc="0" normalizeH="0" baseline="0" noProof="0" dirty="0">
              <a:ln>
                <a:noFill/>
              </a:ln>
              <a:solidFill>
                <a:srgbClr val="000000"/>
              </a:solidFill>
              <a:effectLst/>
              <a:uLnTx/>
              <a:uFillTx/>
              <a:latin typeface="Times New Roman"/>
              <a:ea typeface="宋体"/>
              <a:cs typeface="Arial"/>
            </a:endParaRPr>
          </a:p>
        </p:txBody>
      </p:sp>
    </p:spTree>
    <p:extLst>
      <p:ext uri="{BB962C8B-B14F-4D97-AF65-F5344CB8AC3E}">
        <p14:creationId xmlns:p14="http://schemas.microsoft.com/office/powerpoint/2010/main" val="2963601386"/>
      </p:ext>
    </p:extLst>
  </p:cSld>
  <p:clrMapOvr>
    <a:masterClrMapping/>
  </p:clrMapOvr>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ectangle 2"/>
          <p:cNvSpPr txBox="1">
            <a:spLocks noChangeArrowheads="1"/>
          </p:cNvSpPr>
          <p:nvPr/>
        </p:nvSpPr>
        <p:spPr bwMode="auto">
          <a:xfrm>
            <a:off x="280988" y="533400"/>
            <a:ext cx="8245475"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0" fontAlgn="base" hangingPunct="0">
              <a:lnSpc>
                <a:spcPct val="90000"/>
              </a:lnSpc>
              <a:spcBef>
                <a:spcPct val="0"/>
              </a:spcBef>
              <a:spcAft>
                <a:spcPct val="0"/>
              </a:spcAft>
              <a:defRPr sz="3600" b="1">
                <a:solidFill>
                  <a:schemeClr val="accent1"/>
                </a:solidFill>
                <a:latin typeface="+mj-lt"/>
                <a:ea typeface="+mj-ea"/>
                <a:cs typeface="+mj-cs"/>
              </a:defRPr>
            </a:lvl1pPr>
            <a:lvl2pPr algn="l" rtl="0" eaLnBrk="0" fontAlgn="base" hangingPunct="0">
              <a:lnSpc>
                <a:spcPct val="90000"/>
              </a:lnSpc>
              <a:spcBef>
                <a:spcPct val="0"/>
              </a:spcBef>
              <a:spcAft>
                <a:spcPct val="0"/>
              </a:spcAft>
              <a:defRPr sz="3600" b="1">
                <a:solidFill>
                  <a:schemeClr val="accent1"/>
                </a:solidFill>
                <a:latin typeface="Times New Roman" pitchFamily="18" charset="0"/>
                <a:ea typeface="宋体" pitchFamily="2" charset="-122"/>
                <a:cs typeface="Arial" charset="0"/>
              </a:defRPr>
            </a:lvl2pPr>
            <a:lvl3pPr algn="l" rtl="0" eaLnBrk="0" fontAlgn="base" hangingPunct="0">
              <a:lnSpc>
                <a:spcPct val="90000"/>
              </a:lnSpc>
              <a:spcBef>
                <a:spcPct val="0"/>
              </a:spcBef>
              <a:spcAft>
                <a:spcPct val="0"/>
              </a:spcAft>
              <a:defRPr sz="3600" b="1">
                <a:solidFill>
                  <a:schemeClr val="accent1"/>
                </a:solidFill>
                <a:latin typeface="Times New Roman" pitchFamily="18" charset="0"/>
                <a:ea typeface="宋体" pitchFamily="2" charset="-122"/>
                <a:cs typeface="Arial" charset="0"/>
              </a:defRPr>
            </a:lvl3pPr>
            <a:lvl4pPr algn="l" rtl="0" eaLnBrk="0" fontAlgn="base" hangingPunct="0">
              <a:lnSpc>
                <a:spcPct val="90000"/>
              </a:lnSpc>
              <a:spcBef>
                <a:spcPct val="0"/>
              </a:spcBef>
              <a:spcAft>
                <a:spcPct val="0"/>
              </a:spcAft>
              <a:defRPr sz="3600" b="1">
                <a:solidFill>
                  <a:schemeClr val="accent1"/>
                </a:solidFill>
                <a:latin typeface="Times New Roman" pitchFamily="18" charset="0"/>
                <a:ea typeface="宋体" pitchFamily="2" charset="-122"/>
                <a:cs typeface="Arial" charset="0"/>
              </a:defRPr>
            </a:lvl4pPr>
            <a:lvl5pPr algn="l" rtl="0" eaLnBrk="0" fontAlgn="base" hangingPunct="0">
              <a:lnSpc>
                <a:spcPct val="90000"/>
              </a:lnSpc>
              <a:spcBef>
                <a:spcPct val="0"/>
              </a:spcBef>
              <a:spcAft>
                <a:spcPct val="0"/>
              </a:spcAft>
              <a:defRPr sz="3600" b="1">
                <a:solidFill>
                  <a:schemeClr val="accent1"/>
                </a:solidFill>
                <a:latin typeface="Times New Roman" pitchFamily="18" charset="0"/>
                <a:ea typeface="宋体" pitchFamily="2" charset="-122"/>
                <a:cs typeface="Arial" charset="0"/>
              </a:defRPr>
            </a:lvl5pPr>
            <a:lvl6pPr marL="457200" algn="l" rtl="0" fontAlgn="base">
              <a:lnSpc>
                <a:spcPct val="90000"/>
              </a:lnSpc>
              <a:spcBef>
                <a:spcPct val="0"/>
              </a:spcBef>
              <a:spcAft>
                <a:spcPct val="0"/>
              </a:spcAft>
              <a:defRPr sz="3600" b="1">
                <a:solidFill>
                  <a:schemeClr val="accent1"/>
                </a:solidFill>
                <a:latin typeface="Times New Roman" pitchFamily="18" charset="0"/>
                <a:ea typeface="宋体" pitchFamily="2" charset="-122"/>
                <a:cs typeface="Arial" charset="0"/>
              </a:defRPr>
            </a:lvl6pPr>
            <a:lvl7pPr marL="914400" algn="l" rtl="0" fontAlgn="base">
              <a:lnSpc>
                <a:spcPct val="90000"/>
              </a:lnSpc>
              <a:spcBef>
                <a:spcPct val="0"/>
              </a:spcBef>
              <a:spcAft>
                <a:spcPct val="0"/>
              </a:spcAft>
              <a:defRPr sz="3600" b="1">
                <a:solidFill>
                  <a:schemeClr val="accent1"/>
                </a:solidFill>
                <a:latin typeface="Times New Roman" pitchFamily="18" charset="0"/>
                <a:ea typeface="宋体" pitchFamily="2" charset="-122"/>
                <a:cs typeface="Arial" charset="0"/>
              </a:defRPr>
            </a:lvl7pPr>
            <a:lvl8pPr marL="1371600" algn="l" rtl="0" fontAlgn="base">
              <a:lnSpc>
                <a:spcPct val="90000"/>
              </a:lnSpc>
              <a:spcBef>
                <a:spcPct val="0"/>
              </a:spcBef>
              <a:spcAft>
                <a:spcPct val="0"/>
              </a:spcAft>
              <a:defRPr sz="3600" b="1">
                <a:solidFill>
                  <a:schemeClr val="accent1"/>
                </a:solidFill>
                <a:latin typeface="Times New Roman" pitchFamily="18" charset="0"/>
                <a:ea typeface="宋体" pitchFamily="2" charset="-122"/>
                <a:cs typeface="Arial" charset="0"/>
              </a:defRPr>
            </a:lvl8pPr>
            <a:lvl9pPr marL="1828800" algn="l" rtl="0" fontAlgn="base">
              <a:lnSpc>
                <a:spcPct val="90000"/>
              </a:lnSpc>
              <a:spcBef>
                <a:spcPct val="0"/>
              </a:spcBef>
              <a:spcAft>
                <a:spcPct val="0"/>
              </a:spcAft>
              <a:defRPr sz="3600" b="1">
                <a:solidFill>
                  <a:schemeClr val="accent1"/>
                </a:solidFill>
                <a:latin typeface="Times New Roman" pitchFamily="18" charset="0"/>
                <a:ea typeface="宋体" pitchFamily="2" charset="-122"/>
                <a:cs typeface="Arial" charset="0"/>
              </a:defRPr>
            </a:lvl9p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0" lang="zh-CN" altLang="en-US" sz="3600" b="1" i="0" u="none" strike="noStrike" kern="0" cap="none" spc="0" normalizeH="0" baseline="0" noProof="0">
                <a:ln>
                  <a:noFill/>
                </a:ln>
                <a:solidFill>
                  <a:srgbClr val="7889FB"/>
                </a:solidFill>
                <a:effectLst/>
                <a:uLnTx/>
                <a:uFillTx/>
                <a:latin typeface="Times New Roman"/>
                <a:ea typeface="宋体"/>
                <a:cs typeface="Arial"/>
              </a:rPr>
              <a:t>快速模式</a:t>
            </a:r>
          </a:p>
        </p:txBody>
      </p:sp>
      <p:pic>
        <p:nvPicPr>
          <p:cNvPr id="2" name="图片 1"/>
          <p:cNvPicPr>
            <a:picLocks noChangeAspect="1"/>
          </p:cNvPicPr>
          <p:nvPr/>
        </p:nvPicPr>
        <p:blipFill>
          <a:blip r:embed="rId3"/>
          <a:stretch>
            <a:fillRect/>
          </a:stretch>
        </p:blipFill>
        <p:spPr>
          <a:xfrm>
            <a:off x="23864" y="2204864"/>
            <a:ext cx="9942070" cy="2232248"/>
          </a:xfrm>
          <a:prstGeom prst="rect">
            <a:avLst/>
          </a:prstGeom>
        </p:spPr>
      </p:pic>
      <p:pic>
        <p:nvPicPr>
          <p:cNvPr id="3" name="图片 2"/>
          <p:cNvPicPr>
            <a:picLocks noChangeAspect="1"/>
          </p:cNvPicPr>
          <p:nvPr/>
        </p:nvPicPr>
        <p:blipFill>
          <a:blip r:embed="rId4"/>
          <a:stretch>
            <a:fillRect/>
          </a:stretch>
        </p:blipFill>
        <p:spPr>
          <a:xfrm>
            <a:off x="2576736" y="4569235"/>
            <a:ext cx="5538345" cy="2321049"/>
          </a:xfrm>
          <a:prstGeom prst="rect">
            <a:avLst/>
          </a:prstGeom>
        </p:spPr>
      </p:pic>
    </p:spTree>
    <p:extLst>
      <p:ext uri="{BB962C8B-B14F-4D97-AF65-F5344CB8AC3E}">
        <p14:creationId xmlns:p14="http://schemas.microsoft.com/office/powerpoint/2010/main" val="3634365096"/>
      </p:ext>
    </p:extLst>
  </p:cSld>
  <p:clrMapOvr>
    <a:masterClrMapping/>
  </p:clrMapOvr>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p:txBody>
          <a:bodyPr/>
          <a:lstStyle/>
          <a:p>
            <a:pPr eaLnBrk="1" hangingPunct="1"/>
            <a:r>
              <a:rPr lang="zh-CN" altLang="en-US" dirty="0"/>
              <a:t>快速模式</a:t>
            </a:r>
          </a:p>
        </p:txBody>
      </p:sp>
      <p:sp>
        <p:nvSpPr>
          <p:cNvPr id="64515" name="Rectangle 3"/>
          <p:cNvSpPr>
            <a:spLocks noGrp="1" noChangeArrowheads="1"/>
          </p:cNvSpPr>
          <p:nvPr>
            <p:ph type="body" idx="1"/>
          </p:nvPr>
        </p:nvSpPr>
        <p:spPr>
          <a:xfrm>
            <a:off x="560512" y="2017713"/>
            <a:ext cx="9140701" cy="4114800"/>
          </a:xfrm>
        </p:spPr>
        <p:txBody>
          <a:bodyPr/>
          <a:lstStyle/>
          <a:p>
            <a:pPr eaLnBrk="1" hangingPunct="1"/>
            <a:r>
              <a:rPr lang="zh-CN" altLang="en-US" dirty="0"/>
              <a:t>散列值计算：</a:t>
            </a:r>
          </a:p>
          <a:p>
            <a:pPr eaLnBrk="1" hangingPunct="1">
              <a:buFont typeface="Wingdings" panose="05000000000000000000" pitchFamily="2" charset="2"/>
              <a:buNone/>
            </a:pPr>
            <a:r>
              <a:rPr lang="en-US" altLang="zh-CN" sz="2400" dirty="0"/>
              <a:t>HASH(1)=</a:t>
            </a:r>
            <a:r>
              <a:rPr lang="en-US" altLang="zh-CN" sz="2400" dirty="0" err="1"/>
              <a:t>prf</a:t>
            </a:r>
            <a:r>
              <a:rPr lang="en-US" altLang="zh-CN" sz="2400" dirty="0"/>
              <a:t>(</a:t>
            </a:r>
            <a:r>
              <a:rPr lang="en-US" altLang="zh-CN" sz="2400" dirty="0" err="1">
                <a:solidFill>
                  <a:srgbClr val="FF0000"/>
                </a:solidFill>
              </a:rPr>
              <a:t>SKEYID_a</a:t>
            </a:r>
            <a:r>
              <a:rPr lang="en-US" altLang="zh-CN" sz="2400" dirty="0" err="1"/>
              <a:t>,M-ID|SA</a:t>
            </a:r>
            <a:r>
              <a:rPr lang="en-US" altLang="zh-CN" sz="2400" dirty="0" err="1">
                <a:solidFill>
                  <a:srgbClr val="3333FF"/>
                </a:solidFill>
              </a:rPr>
              <a:t>|</a:t>
            </a:r>
            <a:r>
              <a:rPr lang="en-US" altLang="zh-CN" sz="2400" dirty="0" err="1">
                <a:solidFill>
                  <a:srgbClr val="FF6699"/>
                </a:solidFill>
              </a:rPr>
              <a:t>Ni</a:t>
            </a:r>
            <a:r>
              <a:rPr lang="en-US" altLang="zh-CN" sz="2400" dirty="0">
                <a:solidFill>
                  <a:srgbClr val="3333FF"/>
                </a:solidFill>
              </a:rPr>
              <a:t>,[,KE][,IDi1,IDr2])</a:t>
            </a:r>
          </a:p>
          <a:p>
            <a:pPr eaLnBrk="1" hangingPunct="1">
              <a:buFont typeface="Wingdings" panose="05000000000000000000" pitchFamily="2" charset="2"/>
              <a:buNone/>
            </a:pPr>
            <a:r>
              <a:rPr lang="en-US" altLang="zh-CN" sz="2400" dirty="0"/>
              <a:t>HASH(2)=</a:t>
            </a:r>
            <a:r>
              <a:rPr lang="en-US" altLang="zh-CN" sz="2400" dirty="0" err="1"/>
              <a:t>prf</a:t>
            </a:r>
            <a:r>
              <a:rPr lang="en-US" altLang="zh-CN" sz="2400" dirty="0">
                <a:solidFill>
                  <a:srgbClr val="3333FF"/>
                </a:solidFill>
              </a:rPr>
              <a:t>(</a:t>
            </a:r>
            <a:r>
              <a:rPr lang="en-US" altLang="zh-CN" sz="2400" dirty="0" err="1">
                <a:solidFill>
                  <a:srgbClr val="FF0000"/>
                </a:solidFill>
              </a:rPr>
              <a:t>SKEYID_a</a:t>
            </a:r>
            <a:r>
              <a:rPr lang="en-US" altLang="zh-CN" sz="2400" dirty="0" err="1">
                <a:solidFill>
                  <a:srgbClr val="3333FF"/>
                </a:solidFill>
              </a:rPr>
              <a:t>,</a:t>
            </a:r>
            <a:r>
              <a:rPr lang="en-US" altLang="zh-CN" sz="2400" dirty="0" err="1"/>
              <a:t>M-ID</a:t>
            </a:r>
            <a:r>
              <a:rPr lang="en-US" altLang="zh-CN" sz="2400" dirty="0" err="1">
                <a:solidFill>
                  <a:srgbClr val="3333FF"/>
                </a:solidFill>
              </a:rPr>
              <a:t>|</a:t>
            </a:r>
            <a:r>
              <a:rPr lang="en-US" altLang="zh-CN" sz="2400" dirty="0" err="1">
                <a:solidFill>
                  <a:srgbClr val="FF6699"/>
                </a:solidFill>
              </a:rPr>
              <a:t>Ni_b</a:t>
            </a:r>
            <a:r>
              <a:rPr lang="en-US" altLang="zh-CN" sz="2400" dirty="0" err="1">
                <a:solidFill>
                  <a:srgbClr val="3333FF"/>
                </a:solidFill>
              </a:rPr>
              <a:t>|SA|</a:t>
            </a:r>
            <a:r>
              <a:rPr lang="en-US" altLang="zh-CN" sz="2400" dirty="0" err="1">
                <a:solidFill>
                  <a:srgbClr val="FF6699"/>
                </a:solidFill>
              </a:rPr>
              <a:t>Nr</a:t>
            </a:r>
            <a:r>
              <a:rPr lang="en-US" altLang="zh-CN" sz="2400" dirty="0">
                <a:solidFill>
                  <a:srgbClr val="3333FF"/>
                </a:solidFill>
              </a:rPr>
              <a:t>,[,KE][,IDi1,IDr2])</a:t>
            </a:r>
          </a:p>
          <a:p>
            <a:pPr eaLnBrk="1" hangingPunct="1">
              <a:buFont typeface="Wingdings" panose="05000000000000000000" pitchFamily="2" charset="2"/>
              <a:buNone/>
            </a:pPr>
            <a:r>
              <a:rPr lang="en-US" altLang="zh-CN" sz="2400" dirty="0"/>
              <a:t>HASH(3)=</a:t>
            </a:r>
            <a:r>
              <a:rPr lang="en-US" altLang="zh-CN" sz="2400" dirty="0" err="1"/>
              <a:t>prf</a:t>
            </a:r>
            <a:r>
              <a:rPr lang="en-US" altLang="zh-CN" sz="2400" dirty="0"/>
              <a:t>(</a:t>
            </a:r>
            <a:r>
              <a:rPr lang="en-US" altLang="zh-CN" sz="2400" dirty="0">
                <a:solidFill>
                  <a:srgbClr val="FF0000"/>
                </a:solidFill>
              </a:rPr>
              <a:t>SKEYID_a</a:t>
            </a:r>
            <a:r>
              <a:rPr lang="en-US" altLang="zh-CN" sz="2400" dirty="0">
                <a:solidFill>
                  <a:srgbClr val="3333FF"/>
                </a:solidFill>
              </a:rPr>
              <a:t>,</a:t>
            </a:r>
            <a:r>
              <a:rPr lang="en-US" altLang="zh-CN" sz="2400" dirty="0"/>
              <a:t>0|M-ID</a:t>
            </a:r>
            <a:r>
              <a:rPr lang="en-US" altLang="zh-CN" sz="2400" dirty="0">
                <a:solidFill>
                  <a:srgbClr val="3333FF"/>
                </a:solidFill>
              </a:rPr>
              <a:t>|</a:t>
            </a:r>
            <a:r>
              <a:rPr lang="en-US" altLang="zh-CN" sz="2400" dirty="0">
                <a:solidFill>
                  <a:srgbClr val="FF6699"/>
                </a:solidFill>
              </a:rPr>
              <a:t>Ni_b|Nr_b</a:t>
            </a:r>
            <a:r>
              <a:rPr lang="en-US" altLang="zh-CN" sz="2400" dirty="0">
                <a:solidFill>
                  <a:schemeClr val="folHlink"/>
                </a:solidFill>
              </a:rPr>
              <a:t>)</a:t>
            </a:r>
          </a:p>
          <a:p>
            <a:pPr eaLnBrk="1" hangingPunct="1"/>
            <a:r>
              <a:rPr lang="zh-CN" altLang="en-US" dirty="0"/>
              <a:t>分析</a:t>
            </a:r>
          </a:p>
          <a:p>
            <a:pPr lvl="1" eaLnBrk="1" hangingPunct="1"/>
            <a:r>
              <a:rPr lang="en-US" altLang="zh-CN" dirty="0">
                <a:solidFill>
                  <a:srgbClr val="FF0000"/>
                </a:solidFill>
              </a:rPr>
              <a:t>HASH</a:t>
            </a:r>
            <a:r>
              <a:rPr lang="zh-CN" altLang="en-US" dirty="0">
                <a:solidFill>
                  <a:srgbClr val="FF0000"/>
                </a:solidFill>
              </a:rPr>
              <a:t>值中红色字是被认证的</a:t>
            </a:r>
          </a:p>
          <a:p>
            <a:pPr lvl="1" eaLnBrk="1" hangingPunct="1"/>
            <a:r>
              <a:rPr lang="zh-CN" altLang="en-US" dirty="0">
                <a:solidFill>
                  <a:schemeClr val="folHlink"/>
                </a:solidFill>
              </a:rPr>
              <a:t>紫红色字是用于防止重放攻击和活性证明的</a:t>
            </a:r>
          </a:p>
          <a:p>
            <a:pPr lvl="1" eaLnBrk="1" hangingPunct="1"/>
            <a:r>
              <a:rPr lang="zh-CN" altLang="en-US" dirty="0">
                <a:solidFill>
                  <a:srgbClr val="3333FF"/>
                </a:solidFill>
              </a:rPr>
              <a:t>蓝色字用于完整性校验</a:t>
            </a:r>
          </a:p>
        </p:txBody>
      </p:sp>
    </p:spTree>
    <p:extLst>
      <p:ext uri="{BB962C8B-B14F-4D97-AF65-F5344CB8AC3E}">
        <p14:creationId xmlns:p14="http://schemas.microsoft.com/office/powerpoint/2010/main" val="4229695323"/>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p:txBody>
          <a:bodyPr/>
          <a:lstStyle/>
          <a:p>
            <a:pPr eaLnBrk="1" hangingPunct="1"/>
            <a:r>
              <a:rPr lang="zh-CN" altLang="en-US" dirty="0"/>
              <a:t>快速模式</a:t>
            </a:r>
          </a:p>
        </p:txBody>
      </p:sp>
      <p:sp>
        <p:nvSpPr>
          <p:cNvPr id="5" name="Rectangle 2"/>
          <p:cNvSpPr txBox="1">
            <a:spLocks noChangeArrowheads="1"/>
          </p:cNvSpPr>
          <p:nvPr/>
        </p:nvSpPr>
        <p:spPr bwMode="auto">
          <a:xfrm>
            <a:off x="280988" y="2060848"/>
            <a:ext cx="8245475"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0" fontAlgn="base" hangingPunct="0">
              <a:lnSpc>
                <a:spcPct val="90000"/>
              </a:lnSpc>
              <a:spcBef>
                <a:spcPct val="0"/>
              </a:spcBef>
              <a:spcAft>
                <a:spcPct val="0"/>
              </a:spcAft>
              <a:defRPr sz="3600" b="1">
                <a:solidFill>
                  <a:schemeClr val="accent1"/>
                </a:solidFill>
                <a:latin typeface="+mj-lt"/>
                <a:ea typeface="+mj-ea"/>
                <a:cs typeface="+mj-cs"/>
              </a:defRPr>
            </a:lvl1pPr>
            <a:lvl2pPr algn="l" rtl="0" eaLnBrk="0" fontAlgn="base" hangingPunct="0">
              <a:lnSpc>
                <a:spcPct val="90000"/>
              </a:lnSpc>
              <a:spcBef>
                <a:spcPct val="0"/>
              </a:spcBef>
              <a:spcAft>
                <a:spcPct val="0"/>
              </a:spcAft>
              <a:defRPr sz="3600" b="1">
                <a:solidFill>
                  <a:schemeClr val="accent1"/>
                </a:solidFill>
                <a:latin typeface="Times New Roman" pitchFamily="18" charset="0"/>
                <a:ea typeface="宋体" pitchFamily="2" charset="-122"/>
                <a:cs typeface="Arial" charset="0"/>
              </a:defRPr>
            </a:lvl2pPr>
            <a:lvl3pPr algn="l" rtl="0" eaLnBrk="0" fontAlgn="base" hangingPunct="0">
              <a:lnSpc>
                <a:spcPct val="90000"/>
              </a:lnSpc>
              <a:spcBef>
                <a:spcPct val="0"/>
              </a:spcBef>
              <a:spcAft>
                <a:spcPct val="0"/>
              </a:spcAft>
              <a:defRPr sz="3600" b="1">
                <a:solidFill>
                  <a:schemeClr val="accent1"/>
                </a:solidFill>
                <a:latin typeface="Times New Roman" pitchFamily="18" charset="0"/>
                <a:ea typeface="宋体" pitchFamily="2" charset="-122"/>
                <a:cs typeface="Arial" charset="0"/>
              </a:defRPr>
            </a:lvl3pPr>
            <a:lvl4pPr algn="l" rtl="0" eaLnBrk="0" fontAlgn="base" hangingPunct="0">
              <a:lnSpc>
                <a:spcPct val="90000"/>
              </a:lnSpc>
              <a:spcBef>
                <a:spcPct val="0"/>
              </a:spcBef>
              <a:spcAft>
                <a:spcPct val="0"/>
              </a:spcAft>
              <a:defRPr sz="3600" b="1">
                <a:solidFill>
                  <a:schemeClr val="accent1"/>
                </a:solidFill>
                <a:latin typeface="Times New Roman" pitchFamily="18" charset="0"/>
                <a:ea typeface="宋体" pitchFamily="2" charset="-122"/>
                <a:cs typeface="Arial" charset="0"/>
              </a:defRPr>
            </a:lvl4pPr>
            <a:lvl5pPr algn="l" rtl="0" eaLnBrk="0" fontAlgn="base" hangingPunct="0">
              <a:lnSpc>
                <a:spcPct val="90000"/>
              </a:lnSpc>
              <a:spcBef>
                <a:spcPct val="0"/>
              </a:spcBef>
              <a:spcAft>
                <a:spcPct val="0"/>
              </a:spcAft>
              <a:defRPr sz="3600" b="1">
                <a:solidFill>
                  <a:schemeClr val="accent1"/>
                </a:solidFill>
                <a:latin typeface="Times New Roman" pitchFamily="18" charset="0"/>
                <a:ea typeface="宋体" pitchFamily="2" charset="-122"/>
                <a:cs typeface="Arial" charset="0"/>
              </a:defRPr>
            </a:lvl5pPr>
            <a:lvl6pPr marL="457200" algn="l" rtl="0" fontAlgn="base">
              <a:lnSpc>
                <a:spcPct val="90000"/>
              </a:lnSpc>
              <a:spcBef>
                <a:spcPct val="0"/>
              </a:spcBef>
              <a:spcAft>
                <a:spcPct val="0"/>
              </a:spcAft>
              <a:defRPr sz="3600" b="1">
                <a:solidFill>
                  <a:schemeClr val="accent1"/>
                </a:solidFill>
                <a:latin typeface="Times New Roman" pitchFamily="18" charset="0"/>
                <a:ea typeface="宋体" pitchFamily="2" charset="-122"/>
                <a:cs typeface="Arial" charset="0"/>
              </a:defRPr>
            </a:lvl6pPr>
            <a:lvl7pPr marL="914400" algn="l" rtl="0" fontAlgn="base">
              <a:lnSpc>
                <a:spcPct val="90000"/>
              </a:lnSpc>
              <a:spcBef>
                <a:spcPct val="0"/>
              </a:spcBef>
              <a:spcAft>
                <a:spcPct val="0"/>
              </a:spcAft>
              <a:defRPr sz="3600" b="1">
                <a:solidFill>
                  <a:schemeClr val="accent1"/>
                </a:solidFill>
                <a:latin typeface="Times New Roman" pitchFamily="18" charset="0"/>
                <a:ea typeface="宋体" pitchFamily="2" charset="-122"/>
                <a:cs typeface="Arial" charset="0"/>
              </a:defRPr>
            </a:lvl7pPr>
            <a:lvl8pPr marL="1371600" algn="l" rtl="0" fontAlgn="base">
              <a:lnSpc>
                <a:spcPct val="90000"/>
              </a:lnSpc>
              <a:spcBef>
                <a:spcPct val="0"/>
              </a:spcBef>
              <a:spcAft>
                <a:spcPct val="0"/>
              </a:spcAft>
              <a:defRPr sz="3600" b="1">
                <a:solidFill>
                  <a:schemeClr val="accent1"/>
                </a:solidFill>
                <a:latin typeface="Times New Roman" pitchFamily="18" charset="0"/>
                <a:ea typeface="宋体" pitchFamily="2" charset="-122"/>
                <a:cs typeface="Arial" charset="0"/>
              </a:defRPr>
            </a:lvl8pPr>
            <a:lvl9pPr marL="1828800" algn="l" rtl="0" fontAlgn="base">
              <a:lnSpc>
                <a:spcPct val="90000"/>
              </a:lnSpc>
              <a:spcBef>
                <a:spcPct val="0"/>
              </a:spcBef>
              <a:spcAft>
                <a:spcPct val="0"/>
              </a:spcAft>
              <a:defRPr sz="3600" b="1">
                <a:solidFill>
                  <a:schemeClr val="accent1"/>
                </a:solidFill>
                <a:latin typeface="Times New Roman" pitchFamily="18" charset="0"/>
                <a:ea typeface="宋体" pitchFamily="2" charset="-122"/>
                <a:cs typeface="Arial" charset="0"/>
              </a:defRPr>
            </a:lvl9p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0" lang="zh-CN" altLang="en-US" sz="3600" b="1" i="0" u="none" strike="noStrike" kern="0" cap="none" spc="0" normalizeH="0" baseline="0" noProof="0">
                <a:ln>
                  <a:noFill/>
                </a:ln>
                <a:solidFill>
                  <a:srgbClr val="7889FB"/>
                </a:solidFill>
                <a:effectLst/>
                <a:uLnTx/>
                <a:uFillTx/>
                <a:latin typeface="Times New Roman"/>
                <a:ea typeface="宋体"/>
                <a:cs typeface="Arial"/>
              </a:rPr>
              <a:t>密钥推导</a:t>
            </a:r>
            <a:endParaRPr kumimoji="0" lang="zh-CN" altLang="en-US" sz="3600" b="1" i="0" u="none" strike="noStrike" kern="0" cap="none" spc="0" normalizeH="0" baseline="0" noProof="0" dirty="0">
              <a:ln>
                <a:noFill/>
              </a:ln>
              <a:solidFill>
                <a:srgbClr val="7889FB"/>
              </a:solidFill>
              <a:effectLst/>
              <a:uLnTx/>
              <a:uFillTx/>
              <a:latin typeface="Times New Roman"/>
              <a:ea typeface="宋体"/>
              <a:cs typeface="Arial"/>
            </a:endParaRPr>
          </a:p>
        </p:txBody>
      </p:sp>
      <p:sp>
        <p:nvSpPr>
          <p:cNvPr id="6" name="Rectangle 3"/>
          <p:cNvSpPr txBox="1">
            <a:spLocks noChangeArrowheads="1"/>
          </p:cNvSpPr>
          <p:nvPr/>
        </p:nvSpPr>
        <p:spPr bwMode="auto">
          <a:xfrm>
            <a:off x="304800" y="2746648"/>
            <a:ext cx="8537575" cy="5016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28600" indent="-228600" algn="l" rtl="0" eaLnBrk="0" fontAlgn="base" hangingPunct="0">
              <a:lnSpc>
                <a:spcPct val="120000"/>
              </a:lnSpc>
              <a:spcBef>
                <a:spcPct val="10000"/>
              </a:spcBef>
              <a:spcAft>
                <a:spcPct val="10000"/>
              </a:spcAft>
              <a:buClr>
                <a:srgbClr val="2110FC"/>
              </a:buClr>
              <a:buFont typeface="Wingdings" panose="05000000000000000000" pitchFamily="2" charset="2"/>
              <a:buChar char="§"/>
              <a:tabLst>
                <a:tab pos="228600" algn="l"/>
                <a:tab pos="742950" algn="l"/>
                <a:tab pos="1143000" algn="l"/>
                <a:tab pos="1600200" algn="l"/>
                <a:tab pos="2057400" algn="l"/>
              </a:tabLst>
              <a:defRPr sz="3200">
                <a:solidFill>
                  <a:schemeClr val="bg1"/>
                </a:solidFill>
                <a:latin typeface="+mn-lt"/>
                <a:ea typeface="+mn-ea"/>
                <a:cs typeface="+mn-cs"/>
              </a:defRPr>
            </a:lvl1pPr>
            <a:lvl2pPr marL="750888" indent="-285750" algn="l" rtl="0" eaLnBrk="0" fontAlgn="base" hangingPunct="0">
              <a:lnSpc>
                <a:spcPct val="120000"/>
              </a:lnSpc>
              <a:spcBef>
                <a:spcPct val="10000"/>
              </a:spcBef>
              <a:spcAft>
                <a:spcPct val="10000"/>
              </a:spcAft>
              <a:buClr>
                <a:srgbClr val="2110FC"/>
              </a:buClr>
              <a:buFont typeface="Webdings" panose="05030102010509060703" pitchFamily="18" charset="2"/>
              <a:buChar char="4"/>
              <a:tabLst>
                <a:tab pos="228600" algn="l"/>
                <a:tab pos="742950" algn="l"/>
                <a:tab pos="1143000" algn="l"/>
                <a:tab pos="1600200" algn="l"/>
                <a:tab pos="2057400" algn="l"/>
              </a:tabLst>
              <a:defRPr sz="2800">
                <a:solidFill>
                  <a:schemeClr val="bg1"/>
                </a:solidFill>
                <a:latin typeface="+mn-lt"/>
                <a:ea typeface="+mn-ea"/>
                <a:cs typeface="+mn-cs"/>
              </a:defRPr>
            </a:lvl2pPr>
            <a:lvl3pPr marL="1143000" indent="-228600" algn="l" rtl="0" eaLnBrk="0" fontAlgn="base" hangingPunct="0">
              <a:lnSpc>
                <a:spcPct val="120000"/>
              </a:lnSpc>
              <a:spcBef>
                <a:spcPct val="10000"/>
              </a:spcBef>
              <a:spcAft>
                <a:spcPct val="10000"/>
              </a:spcAft>
              <a:buClr>
                <a:srgbClr val="2110FC"/>
              </a:buClr>
              <a:buChar char="•"/>
              <a:tabLst>
                <a:tab pos="228600" algn="l"/>
                <a:tab pos="742950" algn="l"/>
                <a:tab pos="1143000" algn="l"/>
                <a:tab pos="1600200" algn="l"/>
                <a:tab pos="2057400" algn="l"/>
              </a:tabLst>
              <a:defRPr sz="2400">
                <a:solidFill>
                  <a:schemeClr val="bg1"/>
                </a:solidFill>
                <a:latin typeface="+mn-lt"/>
                <a:ea typeface="+mn-ea"/>
                <a:cs typeface="+mn-cs"/>
              </a:defRPr>
            </a:lvl3pPr>
            <a:lvl4pPr marL="1600200" indent="-228600" algn="l" rtl="0" eaLnBrk="0" fontAlgn="base" hangingPunct="0">
              <a:lnSpc>
                <a:spcPct val="120000"/>
              </a:lnSpc>
              <a:spcBef>
                <a:spcPct val="10000"/>
              </a:spcBef>
              <a:spcAft>
                <a:spcPct val="10000"/>
              </a:spcAft>
              <a:buClr>
                <a:srgbClr val="2110FC"/>
              </a:buClr>
              <a:buFont typeface="Arial" panose="020B0604020202020204" pitchFamily="34" charset="0"/>
              <a:buChar char="−"/>
              <a:tabLst>
                <a:tab pos="228600" algn="l"/>
                <a:tab pos="742950" algn="l"/>
                <a:tab pos="1143000" algn="l"/>
                <a:tab pos="1600200" algn="l"/>
                <a:tab pos="2057400" algn="l"/>
              </a:tabLst>
              <a:defRPr sz="2400">
                <a:solidFill>
                  <a:schemeClr val="bg1"/>
                </a:solidFill>
                <a:latin typeface="+mn-lt"/>
                <a:ea typeface="+mn-ea"/>
                <a:cs typeface="+mn-cs"/>
              </a:defRPr>
            </a:lvl4pPr>
            <a:lvl5pPr marL="2057400" indent="-228600" algn="l" rtl="0" eaLnBrk="0" fontAlgn="base" hangingPunct="0">
              <a:lnSpc>
                <a:spcPct val="120000"/>
              </a:lnSpc>
              <a:spcBef>
                <a:spcPct val="10000"/>
              </a:spcBef>
              <a:spcAft>
                <a:spcPct val="10000"/>
              </a:spcAft>
              <a:buClr>
                <a:srgbClr val="2110FC"/>
              </a:buClr>
              <a:buFont typeface="Arial" panose="020B0604020202020204" pitchFamily="34" charset="0"/>
              <a:buChar char="−"/>
              <a:tabLst>
                <a:tab pos="228600" algn="l"/>
                <a:tab pos="742950" algn="l"/>
                <a:tab pos="1143000" algn="l"/>
                <a:tab pos="1600200" algn="l"/>
                <a:tab pos="2057400" algn="l"/>
              </a:tabLst>
              <a:defRPr sz="2400">
                <a:solidFill>
                  <a:schemeClr val="bg1"/>
                </a:solidFill>
                <a:latin typeface="+mn-lt"/>
                <a:ea typeface="+mn-ea"/>
                <a:cs typeface="+mn-cs"/>
              </a:defRPr>
            </a:lvl5pPr>
            <a:lvl6pPr marL="2514600" indent="-228600" algn="l" rtl="0" fontAlgn="base">
              <a:lnSpc>
                <a:spcPct val="120000"/>
              </a:lnSpc>
              <a:spcBef>
                <a:spcPct val="10000"/>
              </a:spcBef>
              <a:spcAft>
                <a:spcPct val="10000"/>
              </a:spcAft>
              <a:buClr>
                <a:srgbClr val="2110FC"/>
              </a:buClr>
              <a:buFont typeface="Arial" charset="0"/>
              <a:buChar char="−"/>
              <a:tabLst>
                <a:tab pos="228600" algn="l"/>
                <a:tab pos="742950" algn="l"/>
                <a:tab pos="1143000" algn="l"/>
                <a:tab pos="1600200" algn="l"/>
                <a:tab pos="2057400" algn="l"/>
              </a:tabLst>
              <a:defRPr sz="2400">
                <a:solidFill>
                  <a:schemeClr val="bg1"/>
                </a:solidFill>
                <a:latin typeface="+mn-lt"/>
                <a:ea typeface="+mn-ea"/>
                <a:cs typeface="+mn-cs"/>
              </a:defRPr>
            </a:lvl6pPr>
            <a:lvl7pPr marL="2971800" indent="-228600" algn="l" rtl="0" fontAlgn="base">
              <a:lnSpc>
                <a:spcPct val="120000"/>
              </a:lnSpc>
              <a:spcBef>
                <a:spcPct val="10000"/>
              </a:spcBef>
              <a:spcAft>
                <a:spcPct val="10000"/>
              </a:spcAft>
              <a:buClr>
                <a:srgbClr val="2110FC"/>
              </a:buClr>
              <a:buFont typeface="Arial" charset="0"/>
              <a:buChar char="−"/>
              <a:tabLst>
                <a:tab pos="228600" algn="l"/>
                <a:tab pos="742950" algn="l"/>
                <a:tab pos="1143000" algn="l"/>
                <a:tab pos="1600200" algn="l"/>
                <a:tab pos="2057400" algn="l"/>
              </a:tabLst>
              <a:defRPr sz="2400">
                <a:solidFill>
                  <a:schemeClr val="bg1"/>
                </a:solidFill>
                <a:latin typeface="+mn-lt"/>
                <a:ea typeface="+mn-ea"/>
                <a:cs typeface="+mn-cs"/>
              </a:defRPr>
            </a:lvl7pPr>
            <a:lvl8pPr marL="3429000" indent="-228600" algn="l" rtl="0" fontAlgn="base">
              <a:lnSpc>
                <a:spcPct val="120000"/>
              </a:lnSpc>
              <a:spcBef>
                <a:spcPct val="10000"/>
              </a:spcBef>
              <a:spcAft>
                <a:spcPct val="10000"/>
              </a:spcAft>
              <a:buClr>
                <a:srgbClr val="2110FC"/>
              </a:buClr>
              <a:buFont typeface="Arial" charset="0"/>
              <a:buChar char="−"/>
              <a:tabLst>
                <a:tab pos="228600" algn="l"/>
                <a:tab pos="742950" algn="l"/>
                <a:tab pos="1143000" algn="l"/>
                <a:tab pos="1600200" algn="l"/>
                <a:tab pos="2057400" algn="l"/>
              </a:tabLst>
              <a:defRPr sz="2400">
                <a:solidFill>
                  <a:schemeClr val="bg1"/>
                </a:solidFill>
                <a:latin typeface="+mn-lt"/>
                <a:ea typeface="+mn-ea"/>
                <a:cs typeface="+mn-cs"/>
              </a:defRPr>
            </a:lvl8pPr>
            <a:lvl9pPr marL="3886200" indent="-228600" algn="l" rtl="0" fontAlgn="base">
              <a:lnSpc>
                <a:spcPct val="120000"/>
              </a:lnSpc>
              <a:spcBef>
                <a:spcPct val="10000"/>
              </a:spcBef>
              <a:spcAft>
                <a:spcPct val="10000"/>
              </a:spcAft>
              <a:buClr>
                <a:srgbClr val="2110FC"/>
              </a:buClr>
              <a:buFont typeface="Arial" charset="0"/>
              <a:buChar char="−"/>
              <a:tabLst>
                <a:tab pos="228600" algn="l"/>
                <a:tab pos="742950" algn="l"/>
                <a:tab pos="1143000" algn="l"/>
                <a:tab pos="1600200" algn="l"/>
                <a:tab pos="2057400" algn="l"/>
              </a:tabLst>
              <a:defRPr sz="2400">
                <a:solidFill>
                  <a:schemeClr val="bg1"/>
                </a:solidFill>
                <a:latin typeface="+mn-lt"/>
                <a:ea typeface="+mn-ea"/>
                <a:cs typeface="+mn-cs"/>
              </a:defRPr>
            </a:lvl9pPr>
          </a:lstStyle>
          <a:p>
            <a:pPr marL="228600" marR="0" lvl="0" indent="-228600" algn="l" defTabSz="914400" rtl="0" eaLnBrk="1" fontAlgn="base" latinLnBrk="0" hangingPunct="1">
              <a:lnSpc>
                <a:spcPct val="120000"/>
              </a:lnSpc>
              <a:spcBef>
                <a:spcPct val="10000"/>
              </a:spcBef>
              <a:spcAft>
                <a:spcPct val="10000"/>
              </a:spcAft>
              <a:buClr>
                <a:srgbClr val="2110FC"/>
              </a:buClr>
              <a:buSzTx/>
              <a:buFont typeface="Wingdings" panose="05000000000000000000" pitchFamily="2" charset="2"/>
              <a:buChar char="§"/>
              <a:tabLst>
                <a:tab pos="228600" algn="l"/>
                <a:tab pos="742950" algn="l"/>
                <a:tab pos="1143000" algn="l"/>
                <a:tab pos="1600200" algn="l"/>
                <a:tab pos="2057400" algn="l"/>
              </a:tabLst>
              <a:defRPr/>
            </a:pPr>
            <a:r>
              <a:rPr kumimoji="0" lang="en-US" altLang="zh-CN" sz="3200" b="1" i="0" u="none" strike="noStrike" kern="0" cap="none" spc="0" normalizeH="0" baseline="0" noProof="0" dirty="0">
                <a:ln>
                  <a:noFill/>
                </a:ln>
                <a:solidFill>
                  <a:srgbClr val="000000"/>
                </a:solidFill>
                <a:effectLst/>
                <a:uLnTx/>
                <a:uFillTx/>
                <a:latin typeface="Times New Roman"/>
                <a:ea typeface="宋体"/>
                <a:cs typeface="Arial"/>
              </a:rPr>
              <a:t>KEYMAT (no PFS)=PRF(</a:t>
            </a:r>
            <a:r>
              <a:rPr kumimoji="0" lang="en-US" altLang="zh-CN" sz="3200" b="1" i="0" u="none" strike="noStrike" kern="0" cap="none" spc="0" normalizeH="0" baseline="0" noProof="0" dirty="0" err="1">
                <a:ln>
                  <a:noFill/>
                </a:ln>
                <a:solidFill>
                  <a:srgbClr val="000000"/>
                </a:solidFill>
                <a:effectLst/>
                <a:uLnTx/>
                <a:uFillTx/>
                <a:latin typeface="Times New Roman"/>
                <a:ea typeface="宋体"/>
                <a:cs typeface="Arial"/>
              </a:rPr>
              <a:t>SKEYID_d</a:t>
            </a:r>
            <a:r>
              <a:rPr kumimoji="0" lang="en-US" altLang="zh-CN" sz="3200" b="1" i="0" u="none" strike="noStrike" kern="0" cap="none" spc="0" normalizeH="0" baseline="0" noProof="0" dirty="0">
                <a:ln>
                  <a:noFill/>
                </a:ln>
                <a:solidFill>
                  <a:srgbClr val="000000"/>
                </a:solidFill>
                <a:effectLst/>
                <a:uLnTx/>
                <a:uFillTx/>
                <a:latin typeface="Times New Roman"/>
                <a:ea typeface="宋体"/>
                <a:cs typeface="Arial"/>
              </a:rPr>
              <a:t>, protocol | SPI | Ni | Nr)</a:t>
            </a:r>
          </a:p>
          <a:p>
            <a:pPr lvl="0" eaLnBrk="1" hangingPunct="1">
              <a:buSzTx/>
            </a:pPr>
            <a:r>
              <a:rPr kumimoji="0" lang="en-US" altLang="zh-CN" sz="3200" b="1" i="0" u="none" strike="noStrike" kern="0" cap="none" spc="0" normalizeH="0" baseline="0" noProof="0" dirty="0">
                <a:ln>
                  <a:noFill/>
                </a:ln>
                <a:solidFill>
                  <a:srgbClr val="000000"/>
                </a:solidFill>
                <a:effectLst/>
                <a:uLnTx/>
                <a:uFillTx/>
                <a:latin typeface="Times New Roman"/>
                <a:ea typeface="宋体"/>
                <a:cs typeface="Arial"/>
              </a:rPr>
              <a:t>KEYMAT (with PFS)=PRF(</a:t>
            </a:r>
            <a:r>
              <a:rPr kumimoji="0" lang="en-US" altLang="zh-CN" sz="3200" b="1" i="0" u="none" strike="noStrike" kern="0" cap="none" spc="0" normalizeH="0" baseline="0" noProof="0" dirty="0" err="1">
                <a:ln>
                  <a:noFill/>
                </a:ln>
                <a:solidFill>
                  <a:srgbClr val="000000"/>
                </a:solidFill>
                <a:effectLst/>
                <a:uLnTx/>
                <a:uFillTx/>
                <a:latin typeface="Times New Roman"/>
                <a:ea typeface="宋体"/>
                <a:cs typeface="Arial"/>
              </a:rPr>
              <a:t>SKEYID_d</a:t>
            </a:r>
            <a:r>
              <a:rPr kumimoji="0" lang="en-US" altLang="zh-CN" b="1" kern="0" dirty="0">
                <a:solidFill>
                  <a:srgbClr val="000000"/>
                </a:solidFill>
                <a:latin typeface="Times New Roman"/>
                <a:cs typeface="Arial"/>
              </a:rPr>
              <a:t>, g (</a:t>
            </a:r>
            <a:r>
              <a:rPr kumimoji="0" lang="en-US" altLang="zh-CN" b="1" kern="0" dirty="0" err="1">
                <a:solidFill>
                  <a:srgbClr val="000000"/>
                </a:solidFill>
                <a:latin typeface="Times New Roman"/>
                <a:cs typeface="Arial"/>
              </a:rPr>
              <a:t>qm</a:t>
            </a:r>
            <a:r>
              <a:rPr kumimoji="0" lang="en-US" altLang="zh-CN" b="1" kern="0" dirty="0">
                <a:solidFill>
                  <a:srgbClr val="000000"/>
                </a:solidFill>
                <a:latin typeface="Times New Roman"/>
                <a:cs typeface="Arial"/>
              </a:rPr>
              <a:t>) ^</a:t>
            </a:r>
            <a:r>
              <a:rPr kumimoji="0" lang="en-US" altLang="zh-CN" sz="3200" b="1" i="0" u="none" strike="noStrike" kern="0" cap="none" spc="0" normalizeH="0" baseline="0" noProof="0" dirty="0" err="1">
                <a:ln>
                  <a:noFill/>
                </a:ln>
                <a:solidFill>
                  <a:srgbClr val="000000"/>
                </a:solidFill>
                <a:effectLst/>
                <a:uLnTx/>
                <a:uFillTx/>
                <a:latin typeface="Times New Roman"/>
                <a:ea typeface="宋体"/>
                <a:cs typeface="Arial"/>
              </a:rPr>
              <a:t>ir</a:t>
            </a:r>
            <a:r>
              <a:rPr kumimoji="0" lang="en-US" altLang="zh-CN" sz="3200" b="1" i="0" u="none" strike="noStrike" kern="0" cap="none" spc="0" normalizeH="0" baseline="0" noProof="0" dirty="0">
                <a:ln>
                  <a:noFill/>
                </a:ln>
                <a:solidFill>
                  <a:srgbClr val="000000"/>
                </a:solidFill>
                <a:effectLst/>
                <a:uLnTx/>
                <a:uFillTx/>
                <a:latin typeface="Times New Roman"/>
                <a:ea typeface="宋体"/>
                <a:cs typeface="Arial"/>
              </a:rPr>
              <a:t> | protocol | SPI | Ni | Nr)</a:t>
            </a:r>
            <a:endParaRPr kumimoji="0" lang="en-US" altLang="zh-CN" sz="3200" b="0" i="0" u="none" strike="noStrike" kern="0" cap="none" spc="0" normalizeH="0" baseline="0" noProof="0" dirty="0">
              <a:ln>
                <a:noFill/>
              </a:ln>
              <a:solidFill>
                <a:srgbClr val="000000"/>
              </a:solidFill>
              <a:effectLst/>
              <a:uLnTx/>
              <a:uFillTx/>
              <a:latin typeface="Times New Roman"/>
              <a:ea typeface="宋体"/>
              <a:cs typeface="Arial"/>
            </a:endParaRPr>
          </a:p>
        </p:txBody>
      </p:sp>
    </p:spTree>
    <p:extLst>
      <p:ext uri="{BB962C8B-B14F-4D97-AF65-F5344CB8AC3E}">
        <p14:creationId xmlns:p14="http://schemas.microsoft.com/office/powerpoint/2010/main" val="19585576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2530" name="Rectangle 2"/>
          <p:cNvSpPr>
            <a:spLocks noGrp="1" noChangeArrowheads="1"/>
          </p:cNvSpPr>
          <p:nvPr>
            <p:ph type="title"/>
          </p:nvPr>
        </p:nvSpPr>
        <p:spPr/>
        <p:txBody>
          <a:bodyPr>
            <a:normAutofit/>
          </a:bodyPr>
          <a:lstStyle/>
          <a:p>
            <a:pPr lvl="1" algn="ctr" rtl="0" eaLnBrk="0" fontAlgn="base" hangingPunct="0">
              <a:spcBef>
                <a:spcPct val="0"/>
              </a:spcBef>
              <a:spcAft>
                <a:spcPct val="0"/>
              </a:spcAft>
            </a:pPr>
            <a:r>
              <a:rPr kumimoji="1" lang="en-US" altLang="zh-CN" sz="4400" b="1" dirty="0">
                <a:solidFill>
                  <a:schemeClr val="tx2"/>
                </a:solidFill>
                <a:latin typeface="Tahoma" pitchFamily="34" charset="0"/>
                <a:ea typeface="宋体" pitchFamily="2" charset="-122"/>
              </a:rPr>
              <a:t>IPSec </a:t>
            </a:r>
            <a:r>
              <a:rPr kumimoji="1" lang="zh-CN" altLang="en-US" sz="4400" b="1" dirty="0">
                <a:solidFill>
                  <a:schemeClr val="tx2"/>
                </a:solidFill>
                <a:latin typeface="Tahoma" pitchFamily="34" charset="0"/>
                <a:ea typeface="宋体" pitchFamily="2" charset="-122"/>
              </a:rPr>
              <a:t>实现框架</a:t>
            </a:r>
            <a:endParaRPr kumimoji="1" lang="en-US" altLang="zh-CN" sz="4400" b="1" dirty="0">
              <a:solidFill>
                <a:schemeClr val="tx2"/>
              </a:solidFill>
              <a:latin typeface="Tahoma" pitchFamily="34" charset="0"/>
              <a:ea typeface="宋体" pitchFamily="2" charset="-122"/>
            </a:endParaRPr>
          </a:p>
        </p:txBody>
      </p:sp>
      <p:grpSp>
        <p:nvGrpSpPr>
          <p:cNvPr id="64" name="组合 63"/>
          <p:cNvGrpSpPr/>
          <p:nvPr/>
        </p:nvGrpSpPr>
        <p:grpSpPr>
          <a:xfrm>
            <a:off x="570351" y="3010372"/>
            <a:ext cx="1829562" cy="2911535"/>
            <a:chOff x="570351" y="3010372"/>
            <a:chExt cx="1829562" cy="2911535"/>
          </a:xfrm>
        </p:grpSpPr>
        <p:sp>
          <p:nvSpPr>
            <p:cNvPr id="1942534" name="Text Box 6"/>
            <p:cNvSpPr txBox="1">
              <a:spLocks noChangeArrowheads="1"/>
            </p:cNvSpPr>
            <p:nvPr/>
          </p:nvSpPr>
          <p:spPr bwMode="auto">
            <a:xfrm>
              <a:off x="570351" y="3010372"/>
              <a:ext cx="1698991" cy="400110"/>
            </a:xfrm>
            <a:prstGeom prst="rect">
              <a:avLst/>
            </a:prstGeom>
            <a:noFill/>
            <a:ln w="25400">
              <a:noFill/>
              <a:miter lim="800000"/>
              <a:headEnd/>
              <a:tailEnd/>
            </a:ln>
            <a:effectLst/>
          </p:spPr>
          <p:txBody>
            <a:bodyPr wrap="none">
              <a:spAutoFit/>
            </a:bodyPr>
            <a:lstStyle/>
            <a:p>
              <a:pPr algn="l" fontAlgn="auto">
                <a:lnSpc>
                  <a:spcPct val="100000"/>
                </a:lnSpc>
                <a:spcBef>
                  <a:spcPts val="0"/>
                </a:spcBef>
                <a:spcAft>
                  <a:spcPts val="0"/>
                </a:spcAft>
                <a:buClrTx/>
                <a:buSzTx/>
                <a:buFontTx/>
                <a:buNone/>
              </a:pPr>
              <a:r>
                <a:rPr kumimoji="0" lang="en-US" altLang="zh-CN" sz="2000" b="1" dirty="0">
                  <a:solidFill>
                    <a:srgbClr val="0000CC"/>
                  </a:solidFill>
                  <a:latin typeface="Calibri"/>
                </a:rPr>
                <a:t>IPSec Protocol</a:t>
              </a:r>
            </a:p>
          </p:txBody>
        </p:sp>
        <p:sp>
          <p:nvSpPr>
            <p:cNvPr id="1942535" name="Text Box 7"/>
            <p:cNvSpPr txBox="1">
              <a:spLocks noChangeArrowheads="1"/>
            </p:cNvSpPr>
            <p:nvPr/>
          </p:nvSpPr>
          <p:spPr bwMode="auto">
            <a:xfrm>
              <a:off x="1067369" y="3785072"/>
              <a:ext cx="1332544" cy="400110"/>
            </a:xfrm>
            <a:prstGeom prst="rect">
              <a:avLst/>
            </a:prstGeom>
            <a:noFill/>
            <a:ln w="25400">
              <a:noFill/>
              <a:miter lim="800000"/>
              <a:headEnd/>
              <a:tailEnd/>
            </a:ln>
            <a:effectLst/>
          </p:spPr>
          <p:txBody>
            <a:bodyPr wrap="none">
              <a:spAutoFit/>
            </a:bodyPr>
            <a:lstStyle/>
            <a:p>
              <a:pPr algn="l" fontAlgn="auto">
                <a:lnSpc>
                  <a:spcPct val="100000"/>
                </a:lnSpc>
                <a:spcBef>
                  <a:spcPts val="0"/>
                </a:spcBef>
                <a:spcAft>
                  <a:spcPts val="0"/>
                </a:spcAft>
                <a:buClrTx/>
                <a:buSzTx/>
                <a:buFontTx/>
                <a:buNone/>
              </a:pPr>
              <a:r>
                <a:rPr kumimoji="0" lang="en-US" altLang="zh-CN" sz="2000" b="1">
                  <a:solidFill>
                    <a:srgbClr val="0000CC"/>
                  </a:solidFill>
                  <a:latin typeface="Calibri"/>
                </a:rPr>
                <a:t>Encryption</a:t>
              </a:r>
            </a:p>
          </p:txBody>
        </p:sp>
        <p:sp>
          <p:nvSpPr>
            <p:cNvPr id="1942536" name="Text Box 8"/>
            <p:cNvSpPr txBox="1">
              <a:spLocks noChangeArrowheads="1"/>
            </p:cNvSpPr>
            <p:nvPr/>
          </p:nvSpPr>
          <p:spPr bwMode="auto">
            <a:xfrm>
              <a:off x="652932" y="5521797"/>
              <a:ext cx="1733167" cy="400110"/>
            </a:xfrm>
            <a:prstGeom prst="rect">
              <a:avLst/>
            </a:prstGeom>
            <a:noFill/>
            <a:ln w="25400">
              <a:noFill/>
              <a:miter lim="800000"/>
              <a:headEnd/>
              <a:tailEnd/>
            </a:ln>
            <a:effectLst/>
          </p:spPr>
          <p:txBody>
            <a:bodyPr wrap="none">
              <a:spAutoFit/>
            </a:bodyPr>
            <a:lstStyle/>
            <a:p>
              <a:pPr algn="l" fontAlgn="auto">
                <a:lnSpc>
                  <a:spcPct val="100000"/>
                </a:lnSpc>
                <a:spcBef>
                  <a:spcPts val="0"/>
                </a:spcBef>
                <a:spcAft>
                  <a:spcPts val="0"/>
                </a:spcAft>
                <a:buClrTx/>
                <a:buSzTx/>
                <a:buFontTx/>
                <a:buNone/>
              </a:pPr>
              <a:r>
                <a:rPr kumimoji="0" lang="en-US" altLang="zh-CN" sz="2000" b="1">
                  <a:solidFill>
                    <a:srgbClr val="0000CC"/>
                  </a:solidFill>
                  <a:latin typeface="Calibri"/>
                </a:rPr>
                <a:t>Diffie-Hellman</a:t>
              </a:r>
            </a:p>
          </p:txBody>
        </p:sp>
        <p:sp>
          <p:nvSpPr>
            <p:cNvPr id="1942549" name="Text Box 21"/>
            <p:cNvSpPr txBox="1">
              <a:spLocks noChangeArrowheads="1"/>
            </p:cNvSpPr>
            <p:nvPr/>
          </p:nvSpPr>
          <p:spPr bwMode="auto">
            <a:xfrm>
              <a:off x="572068" y="4632797"/>
              <a:ext cx="1776640" cy="400110"/>
            </a:xfrm>
            <a:prstGeom prst="rect">
              <a:avLst/>
            </a:prstGeom>
            <a:noFill/>
            <a:ln w="25400">
              <a:noFill/>
              <a:miter lim="800000"/>
              <a:headEnd/>
              <a:tailEnd/>
            </a:ln>
            <a:effectLst/>
          </p:spPr>
          <p:txBody>
            <a:bodyPr wrap="none">
              <a:spAutoFit/>
            </a:bodyPr>
            <a:lstStyle/>
            <a:p>
              <a:pPr algn="l" fontAlgn="auto">
                <a:lnSpc>
                  <a:spcPct val="100000"/>
                </a:lnSpc>
                <a:spcBef>
                  <a:spcPts val="0"/>
                </a:spcBef>
                <a:spcAft>
                  <a:spcPts val="0"/>
                </a:spcAft>
                <a:buClrTx/>
                <a:buSzTx/>
                <a:buFontTx/>
                <a:buNone/>
              </a:pPr>
              <a:r>
                <a:rPr kumimoji="0" lang="en-US" altLang="zh-CN" sz="2000" b="1">
                  <a:solidFill>
                    <a:srgbClr val="0000CC"/>
                  </a:solidFill>
                  <a:latin typeface="Calibri"/>
                </a:rPr>
                <a:t>Authentication</a:t>
              </a:r>
            </a:p>
          </p:txBody>
        </p:sp>
      </p:grpSp>
      <p:grpSp>
        <p:nvGrpSpPr>
          <p:cNvPr id="62" name="组合 61"/>
          <p:cNvGrpSpPr/>
          <p:nvPr/>
        </p:nvGrpSpPr>
        <p:grpSpPr>
          <a:xfrm>
            <a:off x="2880030" y="1484784"/>
            <a:ext cx="1487620" cy="4862567"/>
            <a:chOff x="2880030" y="1484784"/>
            <a:chExt cx="1487620" cy="4862567"/>
          </a:xfrm>
        </p:grpSpPr>
        <p:sp>
          <p:nvSpPr>
            <p:cNvPr id="1942531" name="Rectangle 3"/>
            <p:cNvSpPr>
              <a:spLocks noChangeArrowheads="1"/>
            </p:cNvSpPr>
            <p:nvPr/>
          </p:nvSpPr>
          <p:spPr bwMode="auto">
            <a:xfrm>
              <a:off x="2880030" y="2369076"/>
              <a:ext cx="1327679" cy="3978275"/>
            </a:xfrm>
            <a:prstGeom prst="rect">
              <a:avLst/>
            </a:prstGeom>
            <a:solidFill>
              <a:srgbClr val="339999"/>
            </a:solidFill>
            <a:ln w="25400">
              <a:miter lim="800000"/>
              <a:headEnd/>
              <a:tailEnd/>
            </a:ln>
            <a:effectLst/>
            <a:scene3d>
              <a:camera prst="legacyObliqueTopRight"/>
              <a:lightRig rig="legacyFlat3" dir="b"/>
            </a:scene3d>
            <a:sp3d extrusionH="430200" prstMaterial="legacyMatte">
              <a:bevelT w="13500" h="13500" prst="angle"/>
              <a:bevelB w="13500" h="13500" prst="angle"/>
              <a:extrusionClr>
                <a:srgbClr val="339999"/>
              </a:extrusionClr>
            </a:sp3d>
          </p:spPr>
          <p:txBody>
            <a:bodyPr wrap="none" anchor="ctr">
              <a:flatTx/>
            </a:bodyPr>
            <a:lstStyle/>
            <a:p>
              <a:pPr algn="ctr" fontAlgn="auto">
                <a:lnSpc>
                  <a:spcPct val="100000"/>
                </a:lnSpc>
                <a:spcBef>
                  <a:spcPts val="0"/>
                </a:spcBef>
                <a:spcAft>
                  <a:spcPts val="0"/>
                </a:spcAft>
                <a:buClrTx/>
                <a:buSzTx/>
                <a:buFontTx/>
                <a:buNone/>
              </a:pPr>
              <a:endParaRPr kumimoji="0" lang="zh-CN" altLang="en-US" sz="2000">
                <a:solidFill>
                  <a:prstClr val="black"/>
                </a:solidFill>
                <a:latin typeface="Calibri"/>
              </a:endParaRPr>
            </a:p>
          </p:txBody>
        </p:sp>
        <p:sp>
          <p:nvSpPr>
            <p:cNvPr id="1942532" name="Text Box 4"/>
            <p:cNvSpPr txBox="1">
              <a:spLocks noChangeArrowheads="1"/>
            </p:cNvSpPr>
            <p:nvPr/>
          </p:nvSpPr>
          <p:spPr bwMode="auto">
            <a:xfrm>
              <a:off x="2955201" y="1484784"/>
              <a:ext cx="1392305" cy="707886"/>
            </a:xfrm>
            <a:prstGeom prst="rect">
              <a:avLst/>
            </a:prstGeom>
            <a:noFill/>
            <a:ln w="25400">
              <a:noFill/>
              <a:miter lim="800000"/>
              <a:headEnd/>
              <a:tailEnd/>
            </a:ln>
            <a:effectLst/>
          </p:spPr>
          <p:txBody>
            <a:bodyPr wrap="none">
              <a:spAutoFit/>
            </a:bodyPr>
            <a:lstStyle/>
            <a:p>
              <a:pPr algn="ctr" fontAlgn="auto">
                <a:lnSpc>
                  <a:spcPct val="100000"/>
                </a:lnSpc>
                <a:spcBef>
                  <a:spcPts val="0"/>
                </a:spcBef>
                <a:spcAft>
                  <a:spcPts val="0"/>
                </a:spcAft>
                <a:buClrTx/>
                <a:buSzTx/>
                <a:buFontTx/>
                <a:buNone/>
              </a:pPr>
              <a:r>
                <a:rPr kumimoji="0" lang="en-US" altLang="zh-CN" sz="2000" b="1" dirty="0">
                  <a:solidFill>
                    <a:srgbClr val="FF0000"/>
                  </a:solidFill>
                  <a:latin typeface="Calibri"/>
                </a:rPr>
                <a:t>IPSec </a:t>
              </a:r>
            </a:p>
            <a:p>
              <a:pPr algn="ctr" fontAlgn="auto">
                <a:lnSpc>
                  <a:spcPct val="100000"/>
                </a:lnSpc>
                <a:spcBef>
                  <a:spcPts val="0"/>
                </a:spcBef>
                <a:spcAft>
                  <a:spcPts val="0"/>
                </a:spcAft>
                <a:buClrTx/>
                <a:buSzTx/>
                <a:buFontTx/>
                <a:buNone/>
              </a:pPr>
              <a:r>
                <a:rPr kumimoji="0" lang="en-US" altLang="zh-CN" sz="2000" b="1" dirty="0">
                  <a:solidFill>
                    <a:srgbClr val="FF0000"/>
                  </a:solidFill>
                  <a:latin typeface="Calibri"/>
                </a:rPr>
                <a:t>Framework</a:t>
              </a:r>
            </a:p>
          </p:txBody>
        </p:sp>
        <p:sp>
          <p:nvSpPr>
            <p:cNvPr id="1942533" name="Line 5"/>
            <p:cNvSpPr>
              <a:spLocks noChangeShapeType="1"/>
            </p:cNvSpPr>
            <p:nvPr/>
          </p:nvSpPr>
          <p:spPr bwMode="auto">
            <a:xfrm>
              <a:off x="2880030" y="2580158"/>
              <a:ext cx="1327679" cy="12700"/>
            </a:xfrm>
            <a:prstGeom prst="line">
              <a:avLst/>
            </a:prstGeom>
            <a:noFill/>
            <a:ln w="25400">
              <a:solidFill>
                <a:schemeClr val="tx1"/>
              </a:solidFill>
              <a:round/>
              <a:headEnd/>
              <a:tailEnd/>
            </a:ln>
            <a:effectLst/>
          </p:spPr>
          <p:txBody>
            <a:bodyPr wrap="none" anchor="ctr"/>
            <a:lstStyle/>
            <a:p>
              <a:pPr algn="l" fontAlgn="auto">
                <a:lnSpc>
                  <a:spcPct val="100000"/>
                </a:lnSpc>
                <a:spcBef>
                  <a:spcPts val="0"/>
                </a:spcBef>
                <a:spcAft>
                  <a:spcPts val="0"/>
                </a:spcAft>
                <a:buClrTx/>
                <a:buSzTx/>
                <a:buFontTx/>
                <a:buNone/>
              </a:pPr>
              <a:endParaRPr kumimoji="0" lang="zh-CN" altLang="en-US" sz="1800">
                <a:solidFill>
                  <a:prstClr val="black"/>
                </a:solidFill>
                <a:latin typeface="Calibri"/>
                <a:ea typeface="宋体"/>
              </a:endParaRPr>
            </a:p>
          </p:txBody>
        </p:sp>
        <p:sp>
          <p:nvSpPr>
            <p:cNvPr id="1942537" name="Freeform 9"/>
            <p:cNvSpPr>
              <a:spLocks/>
            </p:cNvSpPr>
            <p:nvPr/>
          </p:nvSpPr>
          <p:spPr bwMode="auto">
            <a:xfrm>
              <a:off x="3244655" y="2897713"/>
              <a:ext cx="175419" cy="638175"/>
            </a:xfrm>
            <a:custGeom>
              <a:avLst/>
              <a:gdLst/>
              <a:ahLst/>
              <a:cxnLst>
                <a:cxn ang="0">
                  <a:pos x="0" y="0"/>
                </a:cxn>
                <a:cxn ang="0">
                  <a:pos x="0" y="402"/>
                </a:cxn>
                <a:cxn ang="0">
                  <a:pos x="101" y="299"/>
                </a:cxn>
                <a:cxn ang="0">
                  <a:pos x="102" y="0"/>
                </a:cxn>
                <a:cxn ang="0">
                  <a:pos x="0" y="0"/>
                </a:cxn>
              </a:cxnLst>
              <a:rect l="0" t="0" r="r" b="b"/>
              <a:pathLst>
                <a:path w="102" h="402">
                  <a:moveTo>
                    <a:pt x="0" y="0"/>
                  </a:moveTo>
                  <a:lnTo>
                    <a:pt x="0" y="402"/>
                  </a:lnTo>
                  <a:lnTo>
                    <a:pt x="101" y="299"/>
                  </a:lnTo>
                  <a:lnTo>
                    <a:pt x="102" y="0"/>
                  </a:lnTo>
                  <a:lnTo>
                    <a:pt x="0" y="0"/>
                  </a:lnTo>
                  <a:close/>
                </a:path>
              </a:pathLst>
            </a:custGeom>
            <a:solidFill>
              <a:srgbClr val="003333"/>
            </a:solidFill>
            <a:ln w="25400" cap="flat" cmpd="sng">
              <a:solidFill>
                <a:schemeClr val="tx1"/>
              </a:solidFill>
              <a:prstDash val="solid"/>
              <a:round/>
              <a:headEnd/>
              <a:tailEnd/>
            </a:ln>
            <a:effectLst/>
          </p:spPr>
          <p:txBody>
            <a:bodyPr wrap="none" anchor="ctr"/>
            <a:lstStyle/>
            <a:p>
              <a:pPr algn="l" fontAlgn="auto">
                <a:lnSpc>
                  <a:spcPct val="100000"/>
                </a:lnSpc>
                <a:spcBef>
                  <a:spcPts val="0"/>
                </a:spcBef>
                <a:spcAft>
                  <a:spcPts val="0"/>
                </a:spcAft>
                <a:buClrTx/>
                <a:buSzTx/>
                <a:buFontTx/>
                <a:buNone/>
              </a:pPr>
              <a:endParaRPr kumimoji="0" lang="zh-CN" altLang="en-US" sz="1800">
                <a:solidFill>
                  <a:prstClr val="black"/>
                </a:solidFill>
                <a:latin typeface="Calibri"/>
                <a:ea typeface="宋体"/>
              </a:endParaRPr>
            </a:p>
          </p:txBody>
        </p:sp>
        <p:sp>
          <p:nvSpPr>
            <p:cNvPr id="1942538" name="Freeform 10"/>
            <p:cNvSpPr>
              <a:spLocks/>
            </p:cNvSpPr>
            <p:nvPr/>
          </p:nvSpPr>
          <p:spPr bwMode="auto">
            <a:xfrm>
              <a:off x="3242907" y="3372321"/>
              <a:ext cx="691356" cy="163512"/>
            </a:xfrm>
            <a:custGeom>
              <a:avLst/>
              <a:gdLst/>
              <a:ahLst/>
              <a:cxnLst>
                <a:cxn ang="0">
                  <a:pos x="402" y="103"/>
                </a:cxn>
                <a:cxn ang="0">
                  <a:pos x="0" y="103"/>
                </a:cxn>
                <a:cxn ang="0">
                  <a:pos x="102" y="0"/>
                </a:cxn>
                <a:cxn ang="0">
                  <a:pos x="402" y="1"/>
                </a:cxn>
                <a:cxn ang="0">
                  <a:pos x="402" y="103"/>
                </a:cxn>
              </a:cxnLst>
              <a:rect l="0" t="0" r="r" b="b"/>
              <a:pathLst>
                <a:path w="402" h="103">
                  <a:moveTo>
                    <a:pt x="402" y="103"/>
                  </a:moveTo>
                  <a:lnTo>
                    <a:pt x="0" y="103"/>
                  </a:lnTo>
                  <a:lnTo>
                    <a:pt x="102" y="0"/>
                  </a:lnTo>
                  <a:lnTo>
                    <a:pt x="402" y="1"/>
                  </a:lnTo>
                  <a:lnTo>
                    <a:pt x="402" y="103"/>
                  </a:lnTo>
                  <a:close/>
                </a:path>
              </a:pathLst>
            </a:custGeom>
            <a:solidFill>
              <a:srgbClr val="003333"/>
            </a:solidFill>
            <a:ln w="25400" cap="flat" cmpd="sng">
              <a:solidFill>
                <a:schemeClr val="tx1"/>
              </a:solidFill>
              <a:prstDash val="solid"/>
              <a:round/>
              <a:headEnd/>
              <a:tailEnd/>
            </a:ln>
            <a:effectLst/>
          </p:spPr>
          <p:txBody>
            <a:bodyPr wrap="none" anchor="ctr"/>
            <a:lstStyle/>
            <a:p>
              <a:pPr algn="l" fontAlgn="auto">
                <a:lnSpc>
                  <a:spcPct val="100000"/>
                </a:lnSpc>
                <a:spcBef>
                  <a:spcPts val="0"/>
                </a:spcBef>
                <a:spcAft>
                  <a:spcPts val="0"/>
                </a:spcAft>
                <a:buClrTx/>
                <a:buSzTx/>
                <a:buFontTx/>
                <a:buNone/>
              </a:pPr>
              <a:endParaRPr kumimoji="0" lang="zh-CN" altLang="en-US" sz="1800">
                <a:solidFill>
                  <a:prstClr val="black"/>
                </a:solidFill>
                <a:latin typeface="Calibri"/>
                <a:ea typeface="宋体"/>
              </a:endParaRPr>
            </a:p>
          </p:txBody>
        </p:sp>
        <p:sp>
          <p:nvSpPr>
            <p:cNvPr id="1942539" name="Rectangle 11"/>
            <p:cNvSpPr>
              <a:spLocks noChangeArrowheads="1"/>
            </p:cNvSpPr>
            <p:nvPr/>
          </p:nvSpPr>
          <p:spPr bwMode="auto">
            <a:xfrm>
              <a:off x="3420044" y="2897658"/>
              <a:ext cx="515938" cy="476250"/>
            </a:xfrm>
            <a:prstGeom prst="rect">
              <a:avLst/>
            </a:prstGeom>
            <a:solidFill>
              <a:schemeClr val="bg1"/>
            </a:solidFill>
            <a:ln w="25400">
              <a:solidFill>
                <a:schemeClr val="tx1"/>
              </a:solidFill>
              <a:miter lim="800000"/>
              <a:headEnd/>
              <a:tailEnd/>
            </a:ln>
            <a:effectLst/>
          </p:spPr>
          <p:txBody>
            <a:bodyPr wrap="none" anchor="ctr"/>
            <a:lstStyle/>
            <a:p>
              <a:pPr algn="l" fontAlgn="auto">
                <a:lnSpc>
                  <a:spcPct val="100000"/>
                </a:lnSpc>
                <a:spcBef>
                  <a:spcPts val="0"/>
                </a:spcBef>
                <a:spcAft>
                  <a:spcPts val="0"/>
                </a:spcAft>
                <a:buClrTx/>
                <a:buSzTx/>
                <a:buFontTx/>
                <a:buNone/>
              </a:pPr>
              <a:endParaRPr kumimoji="0" lang="zh-CN" altLang="en-US" sz="1800">
                <a:solidFill>
                  <a:prstClr val="black"/>
                </a:solidFill>
                <a:latin typeface="Calibri"/>
                <a:ea typeface="宋体"/>
              </a:endParaRPr>
            </a:p>
          </p:txBody>
        </p:sp>
        <p:sp>
          <p:nvSpPr>
            <p:cNvPr id="1942540" name="Freeform 12"/>
            <p:cNvSpPr>
              <a:spLocks/>
            </p:cNvSpPr>
            <p:nvPr/>
          </p:nvSpPr>
          <p:spPr bwMode="auto">
            <a:xfrm>
              <a:off x="3244655" y="3729510"/>
              <a:ext cx="175419" cy="638175"/>
            </a:xfrm>
            <a:custGeom>
              <a:avLst/>
              <a:gdLst/>
              <a:ahLst/>
              <a:cxnLst>
                <a:cxn ang="0">
                  <a:pos x="0" y="0"/>
                </a:cxn>
                <a:cxn ang="0">
                  <a:pos x="0" y="402"/>
                </a:cxn>
                <a:cxn ang="0">
                  <a:pos x="101" y="299"/>
                </a:cxn>
                <a:cxn ang="0">
                  <a:pos x="102" y="0"/>
                </a:cxn>
                <a:cxn ang="0">
                  <a:pos x="0" y="0"/>
                </a:cxn>
              </a:cxnLst>
              <a:rect l="0" t="0" r="r" b="b"/>
              <a:pathLst>
                <a:path w="102" h="402">
                  <a:moveTo>
                    <a:pt x="0" y="0"/>
                  </a:moveTo>
                  <a:lnTo>
                    <a:pt x="0" y="402"/>
                  </a:lnTo>
                  <a:lnTo>
                    <a:pt x="101" y="299"/>
                  </a:lnTo>
                  <a:lnTo>
                    <a:pt x="102" y="0"/>
                  </a:lnTo>
                  <a:lnTo>
                    <a:pt x="0" y="0"/>
                  </a:lnTo>
                  <a:close/>
                </a:path>
              </a:pathLst>
            </a:custGeom>
            <a:solidFill>
              <a:srgbClr val="003333"/>
            </a:solidFill>
            <a:ln w="25400" cap="flat" cmpd="sng">
              <a:solidFill>
                <a:schemeClr val="tx1"/>
              </a:solidFill>
              <a:prstDash val="solid"/>
              <a:round/>
              <a:headEnd/>
              <a:tailEnd/>
            </a:ln>
            <a:effectLst/>
          </p:spPr>
          <p:txBody>
            <a:bodyPr wrap="none" anchor="ctr"/>
            <a:lstStyle/>
            <a:p>
              <a:pPr algn="l" fontAlgn="auto">
                <a:lnSpc>
                  <a:spcPct val="100000"/>
                </a:lnSpc>
                <a:spcBef>
                  <a:spcPts val="0"/>
                </a:spcBef>
                <a:spcAft>
                  <a:spcPts val="0"/>
                </a:spcAft>
                <a:buClrTx/>
                <a:buSzTx/>
                <a:buFontTx/>
                <a:buNone/>
              </a:pPr>
              <a:endParaRPr kumimoji="0" lang="zh-CN" altLang="en-US" sz="1800">
                <a:solidFill>
                  <a:prstClr val="black"/>
                </a:solidFill>
                <a:latin typeface="Calibri"/>
                <a:ea typeface="宋体"/>
              </a:endParaRPr>
            </a:p>
          </p:txBody>
        </p:sp>
        <p:sp>
          <p:nvSpPr>
            <p:cNvPr id="1942541" name="Freeform 13"/>
            <p:cNvSpPr>
              <a:spLocks/>
            </p:cNvSpPr>
            <p:nvPr/>
          </p:nvSpPr>
          <p:spPr bwMode="auto">
            <a:xfrm>
              <a:off x="3242907" y="4204171"/>
              <a:ext cx="691356" cy="163512"/>
            </a:xfrm>
            <a:custGeom>
              <a:avLst/>
              <a:gdLst/>
              <a:ahLst/>
              <a:cxnLst>
                <a:cxn ang="0">
                  <a:pos x="402" y="103"/>
                </a:cxn>
                <a:cxn ang="0">
                  <a:pos x="0" y="103"/>
                </a:cxn>
                <a:cxn ang="0">
                  <a:pos x="102" y="0"/>
                </a:cxn>
                <a:cxn ang="0">
                  <a:pos x="402" y="1"/>
                </a:cxn>
                <a:cxn ang="0">
                  <a:pos x="402" y="103"/>
                </a:cxn>
              </a:cxnLst>
              <a:rect l="0" t="0" r="r" b="b"/>
              <a:pathLst>
                <a:path w="402" h="103">
                  <a:moveTo>
                    <a:pt x="402" y="103"/>
                  </a:moveTo>
                  <a:lnTo>
                    <a:pt x="0" y="103"/>
                  </a:lnTo>
                  <a:lnTo>
                    <a:pt x="102" y="0"/>
                  </a:lnTo>
                  <a:lnTo>
                    <a:pt x="402" y="1"/>
                  </a:lnTo>
                  <a:lnTo>
                    <a:pt x="402" y="103"/>
                  </a:lnTo>
                  <a:close/>
                </a:path>
              </a:pathLst>
            </a:custGeom>
            <a:solidFill>
              <a:srgbClr val="003333"/>
            </a:solidFill>
            <a:ln w="25400" cap="flat" cmpd="sng">
              <a:solidFill>
                <a:schemeClr val="tx1"/>
              </a:solidFill>
              <a:prstDash val="solid"/>
              <a:round/>
              <a:headEnd/>
              <a:tailEnd/>
            </a:ln>
            <a:effectLst/>
          </p:spPr>
          <p:txBody>
            <a:bodyPr wrap="none" anchor="ctr"/>
            <a:lstStyle/>
            <a:p>
              <a:pPr algn="l" fontAlgn="auto">
                <a:lnSpc>
                  <a:spcPct val="100000"/>
                </a:lnSpc>
                <a:spcBef>
                  <a:spcPts val="0"/>
                </a:spcBef>
                <a:spcAft>
                  <a:spcPts val="0"/>
                </a:spcAft>
                <a:buClrTx/>
                <a:buSzTx/>
                <a:buFontTx/>
                <a:buNone/>
              </a:pPr>
              <a:endParaRPr kumimoji="0" lang="zh-CN" altLang="en-US" sz="1800">
                <a:solidFill>
                  <a:prstClr val="black"/>
                </a:solidFill>
                <a:latin typeface="Calibri"/>
                <a:ea typeface="宋体"/>
              </a:endParaRPr>
            </a:p>
          </p:txBody>
        </p:sp>
        <p:sp>
          <p:nvSpPr>
            <p:cNvPr id="1942542" name="Rectangle 14"/>
            <p:cNvSpPr>
              <a:spLocks noChangeArrowheads="1"/>
            </p:cNvSpPr>
            <p:nvPr/>
          </p:nvSpPr>
          <p:spPr bwMode="auto">
            <a:xfrm>
              <a:off x="3420044" y="3729508"/>
              <a:ext cx="515938" cy="476250"/>
            </a:xfrm>
            <a:prstGeom prst="rect">
              <a:avLst/>
            </a:prstGeom>
            <a:solidFill>
              <a:schemeClr val="bg1"/>
            </a:solidFill>
            <a:ln w="25400">
              <a:solidFill>
                <a:schemeClr val="tx1"/>
              </a:solidFill>
              <a:miter lim="800000"/>
              <a:headEnd/>
              <a:tailEnd/>
            </a:ln>
            <a:effectLst/>
          </p:spPr>
          <p:txBody>
            <a:bodyPr wrap="none" anchor="ctr"/>
            <a:lstStyle/>
            <a:p>
              <a:pPr algn="l" fontAlgn="auto">
                <a:lnSpc>
                  <a:spcPct val="100000"/>
                </a:lnSpc>
                <a:spcBef>
                  <a:spcPts val="0"/>
                </a:spcBef>
                <a:spcAft>
                  <a:spcPts val="0"/>
                </a:spcAft>
                <a:buClrTx/>
                <a:buSzTx/>
                <a:buFontTx/>
                <a:buNone/>
              </a:pPr>
              <a:endParaRPr kumimoji="0" lang="zh-CN" altLang="en-US" sz="1800">
                <a:solidFill>
                  <a:prstClr val="black"/>
                </a:solidFill>
                <a:latin typeface="Calibri"/>
                <a:ea typeface="宋体"/>
              </a:endParaRPr>
            </a:p>
          </p:txBody>
        </p:sp>
        <p:sp>
          <p:nvSpPr>
            <p:cNvPr id="1942543" name="Freeform 15"/>
            <p:cNvSpPr>
              <a:spLocks/>
            </p:cNvSpPr>
            <p:nvPr/>
          </p:nvSpPr>
          <p:spPr bwMode="auto">
            <a:xfrm>
              <a:off x="3244655" y="4561413"/>
              <a:ext cx="175419" cy="638175"/>
            </a:xfrm>
            <a:custGeom>
              <a:avLst/>
              <a:gdLst/>
              <a:ahLst/>
              <a:cxnLst>
                <a:cxn ang="0">
                  <a:pos x="0" y="0"/>
                </a:cxn>
                <a:cxn ang="0">
                  <a:pos x="0" y="402"/>
                </a:cxn>
                <a:cxn ang="0">
                  <a:pos x="101" y="299"/>
                </a:cxn>
                <a:cxn ang="0">
                  <a:pos x="102" y="0"/>
                </a:cxn>
                <a:cxn ang="0">
                  <a:pos x="0" y="0"/>
                </a:cxn>
              </a:cxnLst>
              <a:rect l="0" t="0" r="r" b="b"/>
              <a:pathLst>
                <a:path w="102" h="402">
                  <a:moveTo>
                    <a:pt x="0" y="0"/>
                  </a:moveTo>
                  <a:lnTo>
                    <a:pt x="0" y="402"/>
                  </a:lnTo>
                  <a:lnTo>
                    <a:pt x="101" y="299"/>
                  </a:lnTo>
                  <a:lnTo>
                    <a:pt x="102" y="0"/>
                  </a:lnTo>
                  <a:lnTo>
                    <a:pt x="0" y="0"/>
                  </a:lnTo>
                  <a:close/>
                </a:path>
              </a:pathLst>
            </a:custGeom>
            <a:solidFill>
              <a:srgbClr val="003333"/>
            </a:solidFill>
            <a:ln w="25400" cap="flat" cmpd="sng">
              <a:solidFill>
                <a:schemeClr val="tx1"/>
              </a:solidFill>
              <a:prstDash val="solid"/>
              <a:round/>
              <a:headEnd/>
              <a:tailEnd/>
            </a:ln>
            <a:effectLst/>
          </p:spPr>
          <p:txBody>
            <a:bodyPr wrap="none" anchor="ctr"/>
            <a:lstStyle/>
            <a:p>
              <a:pPr algn="l" fontAlgn="auto">
                <a:lnSpc>
                  <a:spcPct val="100000"/>
                </a:lnSpc>
                <a:spcBef>
                  <a:spcPts val="0"/>
                </a:spcBef>
                <a:spcAft>
                  <a:spcPts val="0"/>
                </a:spcAft>
                <a:buClrTx/>
                <a:buSzTx/>
                <a:buFontTx/>
                <a:buNone/>
              </a:pPr>
              <a:endParaRPr kumimoji="0" lang="zh-CN" altLang="en-US" sz="1800">
                <a:solidFill>
                  <a:prstClr val="black"/>
                </a:solidFill>
                <a:latin typeface="Calibri"/>
                <a:ea typeface="宋体"/>
              </a:endParaRPr>
            </a:p>
          </p:txBody>
        </p:sp>
        <p:sp>
          <p:nvSpPr>
            <p:cNvPr id="1942544" name="Freeform 16"/>
            <p:cNvSpPr>
              <a:spLocks/>
            </p:cNvSpPr>
            <p:nvPr/>
          </p:nvSpPr>
          <p:spPr bwMode="auto">
            <a:xfrm>
              <a:off x="3242907" y="5036021"/>
              <a:ext cx="691356" cy="163512"/>
            </a:xfrm>
            <a:custGeom>
              <a:avLst/>
              <a:gdLst/>
              <a:ahLst/>
              <a:cxnLst>
                <a:cxn ang="0">
                  <a:pos x="402" y="103"/>
                </a:cxn>
                <a:cxn ang="0">
                  <a:pos x="0" y="103"/>
                </a:cxn>
                <a:cxn ang="0">
                  <a:pos x="102" y="0"/>
                </a:cxn>
                <a:cxn ang="0">
                  <a:pos x="402" y="1"/>
                </a:cxn>
                <a:cxn ang="0">
                  <a:pos x="402" y="103"/>
                </a:cxn>
              </a:cxnLst>
              <a:rect l="0" t="0" r="r" b="b"/>
              <a:pathLst>
                <a:path w="402" h="103">
                  <a:moveTo>
                    <a:pt x="402" y="103"/>
                  </a:moveTo>
                  <a:lnTo>
                    <a:pt x="0" y="103"/>
                  </a:lnTo>
                  <a:lnTo>
                    <a:pt x="102" y="0"/>
                  </a:lnTo>
                  <a:lnTo>
                    <a:pt x="402" y="1"/>
                  </a:lnTo>
                  <a:lnTo>
                    <a:pt x="402" y="103"/>
                  </a:lnTo>
                  <a:close/>
                </a:path>
              </a:pathLst>
            </a:custGeom>
            <a:solidFill>
              <a:srgbClr val="003333"/>
            </a:solidFill>
            <a:ln w="25400" cap="flat" cmpd="sng">
              <a:solidFill>
                <a:schemeClr val="tx1"/>
              </a:solidFill>
              <a:prstDash val="solid"/>
              <a:round/>
              <a:headEnd/>
              <a:tailEnd/>
            </a:ln>
            <a:effectLst/>
          </p:spPr>
          <p:txBody>
            <a:bodyPr wrap="none" anchor="ctr"/>
            <a:lstStyle/>
            <a:p>
              <a:pPr algn="l" fontAlgn="auto">
                <a:lnSpc>
                  <a:spcPct val="100000"/>
                </a:lnSpc>
                <a:spcBef>
                  <a:spcPts val="0"/>
                </a:spcBef>
                <a:spcAft>
                  <a:spcPts val="0"/>
                </a:spcAft>
                <a:buClrTx/>
                <a:buSzTx/>
                <a:buFontTx/>
                <a:buNone/>
              </a:pPr>
              <a:endParaRPr kumimoji="0" lang="zh-CN" altLang="en-US" sz="1800">
                <a:solidFill>
                  <a:prstClr val="black"/>
                </a:solidFill>
                <a:latin typeface="Calibri"/>
                <a:ea typeface="宋体"/>
              </a:endParaRPr>
            </a:p>
          </p:txBody>
        </p:sp>
        <p:sp>
          <p:nvSpPr>
            <p:cNvPr id="1942545" name="Rectangle 17"/>
            <p:cNvSpPr>
              <a:spLocks noChangeArrowheads="1"/>
            </p:cNvSpPr>
            <p:nvPr/>
          </p:nvSpPr>
          <p:spPr bwMode="auto">
            <a:xfrm>
              <a:off x="3420044" y="4561358"/>
              <a:ext cx="515938" cy="476250"/>
            </a:xfrm>
            <a:prstGeom prst="rect">
              <a:avLst/>
            </a:prstGeom>
            <a:solidFill>
              <a:schemeClr val="bg1"/>
            </a:solidFill>
            <a:ln w="25400">
              <a:solidFill>
                <a:schemeClr val="tx1"/>
              </a:solidFill>
              <a:miter lim="800000"/>
              <a:headEnd/>
              <a:tailEnd/>
            </a:ln>
            <a:effectLst/>
          </p:spPr>
          <p:txBody>
            <a:bodyPr wrap="none" anchor="ctr"/>
            <a:lstStyle/>
            <a:p>
              <a:pPr algn="l" fontAlgn="auto">
                <a:lnSpc>
                  <a:spcPct val="100000"/>
                </a:lnSpc>
                <a:spcBef>
                  <a:spcPts val="0"/>
                </a:spcBef>
                <a:spcAft>
                  <a:spcPts val="0"/>
                </a:spcAft>
                <a:buClrTx/>
                <a:buSzTx/>
                <a:buFontTx/>
                <a:buNone/>
              </a:pPr>
              <a:endParaRPr kumimoji="0" lang="zh-CN" altLang="en-US" sz="1800">
                <a:solidFill>
                  <a:prstClr val="black"/>
                </a:solidFill>
                <a:latin typeface="Calibri"/>
                <a:ea typeface="宋体"/>
              </a:endParaRPr>
            </a:p>
          </p:txBody>
        </p:sp>
        <p:sp>
          <p:nvSpPr>
            <p:cNvPr id="1942546" name="Freeform 18"/>
            <p:cNvSpPr>
              <a:spLocks/>
            </p:cNvSpPr>
            <p:nvPr/>
          </p:nvSpPr>
          <p:spPr bwMode="auto">
            <a:xfrm>
              <a:off x="3244655" y="5437713"/>
              <a:ext cx="175419" cy="638175"/>
            </a:xfrm>
            <a:custGeom>
              <a:avLst/>
              <a:gdLst/>
              <a:ahLst/>
              <a:cxnLst>
                <a:cxn ang="0">
                  <a:pos x="0" y="0"/>
                </a:cxn>
                <a:cxn ang="0">
                  <a:pos x="0" y="402"/>
                </a:cxn>
                <a:cxn ang="0">
                  <a:pos x="101" y="299"/>
                </a:cxn>
                <a:cxn ang="0">
                  <a:pos x="102" y="0"/>
                </a:cxn>
                <a:cxn ang="0">
                  <a:pos x="0" y="0"/>
                </a:cxn>
              </a:cxnLst>
              <a:rect l="0" t="0" r="r" b="b"/>
              <a:pathLst>
                <a:path w="102" h="402">
                  <a:moveTo>
                    <a:pt x="0" y="0"/>
                  </a:moveTo>
                  <a:lnTo>
                    <a:pt x="0" y="402"/>
                  </a:lnTo>
                  <a:lnTo>
                    <a:pt x="101" y="299"/>
                  </a:lnTo>
                  <a:lnTo>
                    <a:pt x="102" y="0"/>
                  </a:lnTo>
                  <a:lnTo>
                    <a:pt x="0" y="0"/>
                  </a:lnTo>
                  <a:close/>
                </a:path>
              </a:pathLst>
            </a:custGeom>
            <a:solidFill>
              <a:srgbClr val="003333"/>
            </a:solidFill>
            <a:ln w="25400" cap="flat" cmpd="sng">
              <a:solidFill>
                <a:schemeClr val="tx1"/>
              </a:solidFill>
              <a:prstDash val="solid"/>
              <a:round/>
              <a:headEnd/>
              <a:tailEnd/>
            </a:ln>
            <a:effectLst/>
          </p:spPr>
          <p:txBody>
            <a:bodyPr wrap="none" anchor="ctr"/>
            <a:lstStyle/>
            <a:p>
              <a:pPr algn="l" fontAlgn="auto">
                <a:lnSpc>
                  <a:spcPct val="100000"/>
                </a:lnSpc>
                <a:spcBef>
                  <a:spcPts val="0"/>
                </a:spcBef>
                <a:spcAft>
                  <a:spcPts val="0"/>
                </a:spcAft>
                <a:buClrTx/>
                <a:buSzTx/>
                <a:buFontTx/>
                <a:buNone/>
              </a:pPr>
              <a:endParaRPr kumimoji="0" lang="zh-CN" altLang="en-US" sz="1800">
                <a:solidFill>
                  <a:prstClr val="black"/>
                </a:solidFill>
                <a:latin typeface="Calibri"/>
                <a:ea typeface="宋体"/>
              </a:endParaRPr>
            </a:p>
          </p:txBody>
        </p:sp>
        <p:sp>
          <p:nvSpPr>
            <p:cNvPr id="1942547" name="Freeform 19"/>
            <p:cNvSpPr>
              <a:spLocks/>
            </p:cNvSpPr>
            <p:nvPr/>
          </p:nvSpPr>
          <p:spPr bwMode="auto">
            <a:xfrm>
              <a:off x="3242907" y="5912321"/>
              <a:ext cx="691356" cy="163512"/>
            </a:xfrm>
            <a:custGeom>
              <a:avLst/>
              <a:gdLst/>
              <a:ahLst/>
              <a:cxnLst>
                <a:cxn ang="0">
                  <a:pos x="402" y="103"/>
                </a:cxn>
                <a:cxn ang="0">
                  <a:pos x="0" y="103"/>
                </a:cxn>
                <a:cxn ang="0">
                  <a:pos x="102" y="0"/>
                </a:cxn>
                <a:cxn ang="0">
                  <a:pos x="402" y="1"/>
                </a:cxn>
                <a:cxn ang="0">
                  <a:pos x="402" y="103"/>
                </a:cxn>
              </a:cxnLst>
              <a:rect l="0" t="0" r="r" b="b"/>
              <a:pathLst>
                <a:path w="402" h="103">
                  <a:moveTo>
                    <a:pt x="402" y="103"/>
                  </a:moveTo>
                  <a:lnTo>
                    <a:pt x="0" y="103"/>
                  </a:lnTo>
                  <a:lnTo>
                    <a:pt x="102" y="0"/>
                  </a:lnTo>
                  <a:lnTo>
                    <a:pt x="402" y="1"/>
                  </a:lnTo>
                  <a:lnTo>
                    <a:pt x="402" y="103"/>
                  </a:lnTo>
                  <a:close/>
                </a:path>
              </a:pathLst>
            </a:custGeom>
            <a:solidFill>
              <a:srgbClr val="003333"/>
            </a:solidFill>
            <a:ln w="25400" cap="flat" cmpd="sng">
              <a:solidFill>
                <a:schemeClr val="tx1"/>
              </a:solidFill>
              <a:prstDash val="solid"/>
              <a:round/>
              <a:headEnd/>
              <a:tailEnd/>
            </a:ln>
            <a:effectLst/>
          </p:spPr>
          <p:txBody>
            <a:bodyPr wrap="none" anchor="ctr"/>
            <a:lstStyle/>
            <a:p>
              <a:pPr algn="l" fontAlgn="auto">
                <a:lnSpc>
                  <a:spcPct val="100000"/>
                </a:lnSpc>
                <a:spcBef>
                  <a:spcPts val="0"/>
                </a:spcBef>
                <a:spcAft>
                  <a:spcPts val="0"/>
                </a:spcAft>
                <a:buClrTx/>
                <a:buSzTx/>
                <a:buFontTx/>
                <a:buNone/>
              </a:pPr>
              <a:endParaRPr kumimoji="0" lang="zh-CN" altLang="en-US" sz="1800">
                <a:solidFill>
                  <a:prstClr val="black"/>
                </a:solidFill>
                <a:latin typeface="Calibri"/>
                <a:ea typeface="宋体"/>
              </a:endParaRPr>
            </a:p>
          </p:txBody>
        </p:sp>
        <p:sp>
          <p:nvSpPr>
            <p:cNvPr id="1942548" name="Rectangle 20"/>
            <p:cNvSpPr>
              <a:spLocks noChangeArrowheads="1"/>
            </p:cNvSpPr>
            <p:nvPr/>
          </p:nvSpPr>
          <p:spPr bwMode="auto">
            <a:xfrm>
              <a:off x="3420044" y="5437658"/>
              <a:ext cx="515938" cy="476250"/>
            </a:xfrm>
            <a:prstGeom prst="rect">
              <a:avLst/>
            </a:prstGeom>
            <a:solidFill>
              <a:schemeClr val="bg1"/>
            </a:solidFill>
            <a:ln w="25400">
              <a:solidFill>
                <a:schemeClr val="tx1"/>
              </a:solidFill>
              <a:miter lim="800000"/>
              <a:headEnd/>
              <a:tailEnd/>
            </a:ln>
            <a:effectLst/>
          </p:spPr>
          <p:txBody>
            <a:bodyPr wrap="none" anchor="ctr"/>
            <a:lstStyle/>
            <a:p>
              <a:pPr algn="l" fontAlgn="auto">
                <a:lnSpc>
                  <a:spcPct val="100000"/>
                </a:lnSpc>
                <a:spcBef>
                  <a:spcPts val="0"/>
                </a:spcBef>
                <a:spcAft>
                  <a:spcPts val="0"/>
                </a:spcAft>
                <a:buClrTx/>
                <a:buSzTx/>
                <a:buFontTx/>
                <a:buNone/>
              </a:pPr>
              <a:endParaRPr kumimoji="0" lang="zh-CN" altLang="en-US" sz="1800">
                <a:solidFill>
                  <a:prstClr val="black"/>
                </a:solidFill>
                <a:latin typeface="Calibri"/>
                <a:ea typeface="宋体"/>
              </a:endParaRPr>
            </a:p>
          </p:txBody>
        </p:sp>
        <p:sp>
          <p:nvSpPr>
            <p:cNvPr id="1942552" name="Line 24"/>
            <p:cNvSpPr>
              <a:spLocks noChangeShapeType="1"/>
            </p:cNvSpPr>
            <p:nvPr/>
          </p:nvSpPr>
          <p:spPr bwMode="auto">
            <a:xfrm flipV="1">
              <a:off x="4188792" y="2410296"/>
              <a:ext cx="178858" cy="165100"/>
            </a:xfrm>
            <a:prstGeom prst="line">
              <a:avLst/>
            </a:prstGeom>
            <a:noFill/>
            <a:ln w="25400">
              <a:solidFill>
                <a:schemeClr val="tx1"/>
              </a:solidFill>
              <a:round/>
              <a:headEnd/>
              <a:tailEnd/>
            </a:ln>
            <a:effectLst/>
          </p:spPr>
          <p:txBody>
            <a:bodyPr wrap="none" anchor="ctr"/>
            <a:lstStyle/>
            <a:p>
              <a:pPr algn="l" fontAlgn="auto">
                <a:lnSpc>
                  <a:spcPct val="100000"/>
                </a:lnSpc>
                <a:spcBef>
                  <a:spcPts val="0"/>
                </a:spcBef>
                <a:spcAft>
                  <a:spcPts val="0"/>
                </a:spcAft>
                <a:buClrTx/>
                <a:buSzTx/>
                <a:buFontTx/>
                <a:buNone/>
              </a:pPr>
              <a:endParaRPr kumimoji="0" lang="zh-CN" altLang="en-US" sz="1800">
                <a:solidFill>
                  <a:prstClr val="black"/>
                </a:solidFill>
                <a:latin typeface="Calibri"/>
                <a:ea typeface="宋体"/>
              </a:endParaRPr>
            </a:p>
          </p:txBody>
        </p:sp>
      </p:grpSp>
      <p:grpSp>
        <p:nvGrpSpPr>
          <p:cNvPr id="63" name="组合 62"/>
          <p:cNvGrpSpPr/>
          <p:nvPr/>
        </p:nvGrpSpPr>
        <p:grpSpPr>
          <a:xfrm>
            <a:off x="4835434" y="2054697"/>
            <a:ext cx="3645958" cy="4094161"/>
            <a:chOff x="4835434" y="2054697"/>
            <a:chExt cx="3645958" cy="4094161"/>
          </a:xfrm>
        </p:grpSpPr>
        <p:sp>
          <p:nvSpPr>
            <p:cNvPr id="1942550" name="Text Box 22"/>
            <p:cNvSpPr txBox="1">
              <a:spLocks noChangeArrowheads="1"/>
            </p:cNvSpPr>
            <p:nvPr/>
          </p:nvSpPr>
          <p:spPr bwMode="auto">
            <a:xfrm>
              <a:off x="5951579" y="2054697"/>
              <a:ext cx="998991" cy="400110"/>
            </a:xfrm>
            <a:prstGeom prst="rect">
              <a:avLst/>
            </a:prstGeom>
            <a:noFill/>
            <a:ln w="25400">
              <a:noFill/>
              <a:miter lim="800000"/>
              <a:headEnd/>
              <a:tailEnd/>
            </a:ln>
            <a:effectLst/>
          </p:spPr>
          <p:txBody>
            <a:bodyPr wrap="none">
              <a:spAutoFit/>
            </a:bodyPr>
            <a:lstStyle/>
            <a:p>
              <a:pPr algn="l" fontAlgn="auto">
                <a:lnSpc>
                  <a:spcPct val="100000"/>
                </a:lnSpc>
                <a:spcBef>
                  <a:spcPts val="0"/>
                </a:spcBef>
                <a:spcAft>
                  <a:spcPts val="0"/>
                </a:spcAft>
                <a:buClrTx/>
                <a:buSzTx/>
                <a:buFontTx/>
                <a:buNone/>
              </a:pPr>
              <a:r>
                <a:rPr kumimoji="0" lang="en-US" altLang="zh-CN" sz="2000" b="1" dirty="0">
                  <a:solidFill>
                    <a:srgbClr val="FF0000"/>
                  </a:solidFill>
                  <a:latin typeface="Calibri"/>
                </a:rPr>
                <a:t>Choices</a:t>
              </a:r>
            </a:p>
          </p:txBody>
        </p:sp>
        <p:sp>
          <p:nvSpPr>
            <p:cNvPr id="1942551" name="Line 23"/>
            <p:cNvSpPr>
              <a:spLocks noChangeShapeType="1"/>
            </p:cNvSpPr>
            <p:nvPr/>
          </p:nvSpPr>
          <p:spPr bwMode="auto">
            <a:xfrm>
              <a:off x="4835434" y="2461151"/>
              <a:ext cx="3645958" cy="1587"/>
            </a:xfrm>
            <a:prstGeom prst="line">
              <a:avLst/>
            </a:prstGeom>
            <a:noFill/>
            <a:ln w="25400">
              <a:solidFill>
                <a:schemeClr val="tx1"/>
              </a:solidFill>
              <a:round/>
              <a:headEnd/>
              <a:tailEnd/>
            </a:ln>
            <a:effectLst/>
          </p:spPr>
          <p:txBody>
            <a:bodyPr wrap="none" anchor="ctr"/>
            <a:lstStyle/>
            <a:p>
              <a:pPr algn="l" fontAlgn="auto">
                <a:lnSpc>
                  <a:spcPct val="100000"/>
                </a:lnSpc>
                <a:spcBef>
                  <a:spcPts val="0"/>
                </a:spcBef>
                <a:spcAft>
                  <a:spcPts val="0"/>
                </a:spcAft>
                <a:buClrTx/>
                <a:buSzTx/>
                <a:buFontTx/>
                <a:buNone/>
              </a:pPr>
              <a:endParaRPr kumimoji="0" lang="zh-CN" altLang="en-US" sz="1800">
                <a:solidFill>
                  <a:prstClr val="black"/>
                </a:solidFill>
                <a:latin typeface="Calibri"/>
                <a:ea typeface="宋体"/>
              </a:endParaRPr>
            </a:p>
          </p:txBody>
        </p:sp>
        <p:grpSp>
          <p:nvGrpSpPr>
            <p:cNvPr id="2" name="Group 25"/>
            <p:cNvGrpSpPr>
              <a:grpSpLocks/>
            </p:cNvGrpSpPr>
            <p:nvPr/>
          </p:nvGrpSpPr>
          <p:grpSpPr bwMode="auto">
            <a:xfrm>
              <a:off x="4871550" y="2770658"/>
              <a:ext cx="3276204" cy="3378200"/>
              <a:chOff x="3136" y="1772"/>
              <a:chExt cx="1905" cy="2128"/>
            </a:xfrm>
          </p:grpSpPr>
          <p:grpSp>
            <p:nvGrpSpPr>
              <p:cNvPr id="3" name="Group 26"/>
              <p:cNvGrpSpPr>
                <a:grpSpLocks/>
              </p:cNvGrpSpPr>
              <p:nvPr/>
            </p:nvGrpSpPr>
            <p:grpSpPr bwMode="auto">
              <a:xfrm>
                <a:off x="3136" y="1772"/>
                <a:ext cx="416" cy="2126"/>
                <a:chOff x="3264" y="1772"/>
                <a:chExt cx="416" cy="2126"/>
              </a:xfrm>
            </p:grpSpPr>
            <p:grpSp>
              <p:nvGrpSpPr>
                <p:cNvPr id="4" name="Group 27"/>
                <p:cNvGrpSpPr>
                  <a:grpSpLocks/>
                </p:cNvGrpSpPr>
                <p:nvPr/>
              </p:nvGrpSpPr>
              <p:grpSpPr bwMode="auto">
                <a:xfrm>
                  <a:off x="3264" y="2933"/>
                  <a:ext cx="416" cy="402"/>
                  <a:chOff x="3531" y="1849"/>
                  <a:chExt cx="416" cy="402"/>
                </a:xfrm>
              </p:grpSpPr>
              <p:sp>
                <p:nvSpPr>
                  <p:cNvPr id="1942556" name="Rectangle 28"/>
                  <p:cNvSpPr>
                    <a:spLocks noChangeArrowheads="1"/>
                  </p:cNvSpPr>
                  <p:nvPr/>
                </p:nvSpPr>
                <p:spPr bwMode="auto">
                  <a:xfrm>
                    <a:off x="3543" y="1849"/>
                    <a:ext cx="404" cy="402"/>
                  </a:xfrm>
                  <a:prstGeom prst="rect">
                    <a:avLst/>
                  </a:prstGeom>
                  <a:solidFill>
                    <a:srgbClr val="FFFFCC"/>
                  </a:solidFill>
                  <a:ln w="25400">
                    <a:miter lim="800000"/>
                    <a:headEnd/>
                    <a:tailEnd/>
                  </a:ln>
                  <a:effectLst/>
                  <a:scene3d>
                    <a:camera prst="legacyObliqueTopRight"/>
                    <a:lightRig rig="legacyFlat3" dir="b"/>
                  </a:scene3d>
                  <a:sp3d extrusionH="430200" prstMaterial="legacyMatte">
                    <a:bevelT w="13500" h="13500" prst="angle"/>
                    <a:bevelB w="13500" h="13500" prst="angle"/>
                    <a:extrusionClr>
                      <a:srgbClr val="FFFFCC"/>
                    </a:extrusionClr>
                  </a:sp3d>
                </p:spPr>
                <p:txBody>
                  <a:bodyPr wrap="none" anchor="ctr">
                    <a:flatTx/>
                  </a:bodyPr>
                  <a:lstStyle/>
                  <a:p>
                    <a:pPr algn="ctr" fontAlgn="auto">
                      <a:lnSpc>
                        <a:spcPct val="100000"/>
                      </a:lnSpc>
                      <a:spcBef>
                        <a:spcPts val="0"/>
                      </a:spcBef>
                      <a:spcAft>
                        <a:spcPts val="0"/>
                      </a:spcAft>
                      <a:buClrTx/>
                      <a:buSzTx/>
                      <a:buFontTx/>
                      <a:buNone/>
                    </a:pPr>
                    <a:endParaRPr kumimoji="0" lang="zh-CN" altLang="en-US" sz="2000">
                      <a:solidFill>
                        <a:prstClr val="black"/>
                      </a:solidFill>
                      <a:latin typeface="Calibri"/>
                    </a:endParaRPr>
                  </a:p>
                </p:txBody>
              </p:sp>
              <p:sp>
                <p:nvSpPr>
                  <p:cNvPr id="1942557" name="Text Box 29"/>
                  <p:cNvSpPr txBox="1">
                    <a:spLocks noChangeArrowheads="1"/>
                  </p:cNvSpPr>
                  <p:nvPr/>
                </p:nvSpPr>
                <p:spPr bwMode="auto">
                  <a:xfrm>
                    <a:off x="3531" y="1932"/>
                    <a:ext cx="402" cy="252"/>
                  </a:xfrm>
                  <a:prstGeom prst="rect">
                    <a:avLst/>
                  </a:prstGeom>
                  <a:noFill/>
                  <a:ln w="25400">
                    <a:noFill/>
                    <a:miter lim="800000"/>
                    <a:headEnd/>
                    <a:tailEnd/>
                  </a:ln>
                  <a:effectLst/>
                </p:spPr>
                <p:txBody>
                  <a:bodyPr wrap="none">
                    <a:spAutoFit/>
                  </a:bodyPr>
                  <a:lstStyle/>
                  <a:p>
                    <a:pPr algn="l" fontAlgn="auto">
                      <a:lnSpc>
                        <a:spcPct val="100000"/>
                      </a:lnSpc>
                      <a:spcBef>
                        <a:spcPts val="0"/>
                      </a:spcBef>
                      <a:spcAft>
                        <a:spcPts val="0"/>
                      </a:spcAft>
                      <a:buClrTx/>
                      <a:buSzTx/>
                      <a:buFontTx/>
                      <a:buNone/>
                    </a:pPr>
                    <a:r>
                      <a:rPr kumimoji="0" lang="en-US" altLang="zh-CN" sz="2000">
                        <a:solidFill>
                          <a:prstClr val="black"/>
                        </a:solidFill>
                        <a:latin typeface="Calibri"/>
                      </a:rPr>
                      <a:t>MD5</a:t>
                    </a:r>
                  </a:p>
                </p:txBody>
              </p:sp>
            </p:grpSp>
            <p:grpSp>
              <p:nvGrpSpPr>
                <p:cNvPr id="5" name="Group 30"/>
                <p:cNvGrpSpPr>
                  <a:grpSpLocks/>
                </p:cNvGrpSpPr>
                <p:nvPr/>
              </p:nvGrpSpPr>
              <p:grpSpPr bwMode="auto">
                <a:xfrm>
                  <a:off x="3264" y="2345"/>
                  <a:ext cx="416" cy="402"/>
                  <a:chOff x="3371" y="1195"/>
                  <a:chExt cx="416" cy="402"/>
                </a:xfrm>
              </p:grpSpPr>
              <p:sp>
                <p:nvSpPr>
                  <p:cNvPr id="1942559" name="Rectangle 31"/>
                  <p:cNvSpPr>
                    <a:spLocks noChangeArrowheads="1"/>
                  </p:cNvSpPr>
                  <p:nvPr/>
                </p:nvSpPr>
                <p:spPr bwMode="auto">
                  <a:xfrm>
                    <a:off x="3383" y="1195"/>
                    <a:ext cx="404" cy="402"/>
                  </a:xfrm>
                  <a:prstGeom prst="rect">
                    <a:avLst/>
                  </a:prstGeom>
                  <a:solidFill>
                    <a:srgbClr val="8DBAE7"/>
                  </a:solidFill>
                  <a:ln w="25400">
                    <a:miter lim="800000"/>
                    <a:headEnd/>
                    <a:tailEnd/>
                  </a:ln>
                  <a:effectLst/>
                  <a:scene3d>
                    <a:camera prst="legacyObliqueTopRight"/>
                    <a:lightRig rig="legacyFlat3" dir="b"/>
                  </a:scene3d>
                  <a:sp3d extrusionH="430200" prstMaterial="legacyMatte">
                    <a:bevelT w="13500" h="13500" prst="angle"/>
                    <a:bevelB w="13500" h="13500" prst="angle"/>
                    <a:extrusionClr>
                      <a:srgbClr val="8DBAE7"/>
                    </a:extrusionClr>
                  </a:sp3d>
                </p:spPr>
                <p:txBody>
                  <a:bodyPr wrap="none" anchor="ctr">
                    <a:flatTx/>
                  </a:bodyPr>
                  <a:lstStyle/>
                  <a:p>
                    <a:pPr algn="ctr" fontAlgn="auto">
                      <a:lnSpc>
                        <a:spcPct val="100000"/>
                      </a:lnSpc>
                      <a:spcBef>
                        <a:spcPts val="0"/>
                      </a:spcBef>
                      <a:spcAft>
                        <a:spcPts val="0"/>
                      </a:spcAft>
                      <a:buClrTx/>
                      <a:buSzTx/>
                      <a:buFontTx/>
                      <a:buNone/>
                    </a:pPr>
                    <a:endParaRPr kumimoji="0" lang="zh-CN" altLang="en-US" sz="2000">
                      <a:solidFill>
                        <a:prstClr val="black"/>
                      </a:solidFill>
                      <a:latin typeface="Calibri"/>
                    </a:endParaRPr>
                  </a:p>
                </p:txBody>
              </p:sp>
              <p:sp>
                <p:nvSpPr>
                  <p:cNvPr id="1942560" name="Text Box 32"/>
                  <p:cNvSpPr txBox="1">
                    <a:spLocks noChangeArrowheads="1"/>
                  </p:cNvSpPr>
                  <p:nvPr/>
                </p:nvSpPr>
                <p:spPr bwMode="auto">
                  <a:xfrm>
                    <a:off x="3371" y="1277"/>
                    <a:ext cx="339" cy="252"/>
                  </a:xfrm>
                  <a:prstGeom prst="rect">
                    <a:avLst/>
                  </a:prstGeom>
                  <a:noFill/>
                  <a:ln w="25400">
                    <a:noFill/>
                    <a:miter lim="800000"/>
                    <a:headEnd/>
                    <a:tailEnd/>
                  </a:ln>
                  <a:effectLst/>
                </p:spPr>
                <p:txBody>
                  <a:bodyPr wrap="none">
                    <a:spAutoFit/>
                  </a:bodyPr>
                  <a:lstStyle/>
                  <a:p>
                    <a:pPr algn="l" fontAlgn="auto">
                      <a:lnSpc>
                        <a:spcPct val="100000"/>
                      </a:lnSpc>
                      <a:spcBef>
                        <a:spcPts val="0"/>
                      </a:spcBef>
                      <a:spcAft>
                        <a:spcPts val="0"/>
                      </a:spcAft>
                      <a:buClrTx/>
                      <a:buSzTx/>
                      <a:buFontTx/>
                      <a:buNone/>
                    </a:pPr>
                    <a:r>
                      <a:rPr kumimoji="0" lang="en-US" altLang="zh-CN" sz="2000">
                        <a:solidFill>
                          <a:prstClr val="black"/>
                        </a:solidFill>
                        <a:latin typeface="Calibri"/>
                      </a:rPr>
                      <a:t>DES</a:t>
                    </a:r>
                  </a:p>
                </p:txBody>
              </p:sp>
            </p:grpSp>
            <p:grpSp>
              <p:nvGrpSpPr>
                <p:cNvPr id="6" name="Group 33"/>
                <p:cNvGrpSpPr>
                  <a:grpSpLocks/>
                </p:cNvGrpSpPr>
                <p:nvPr/>
              </p:nvGrpSpPr>
              <p:grpSpPr bwMode="auto">
                <a:xfrm>
                  <a:off x="3264" y="3496"/>
                  <a:ext cx="416" cy="402"/>
                  <a:chOff x="3637" y="3343"/>
                  <a:chExt cx="416" cy="402"/>
                </a:xfrm>
              </p:grpSpPr>
              <p:sp>
                <p:nvSpPr>
                  <p:cNvPr id="1942562" name="Rectangle 34"/>
                  <p:cNvSpPr>
                    <a:spLocks noChangeArrowheads="1"/>
                  </p:cNvSpPr>
                  <p:nvPr/>
                </p:nvSpPr>
                <p:spPr bwMode="auto">
                  <a:xfrm>
                    <a:off x="3649" y="3343"/>
                    <a:ext cx="404" cy="402"/>
                  </a:xfrm>
                  <a:prstGeom prst="rect">
                    <a:avLst/>
                  </a:prstGeom>
                  <a:solidFill>
                    <a:srgbClr val="FFE781"/>
                  </a:solidFill>
                  <a:ln w="25400">
                    <a:miter lim="800000"/>
                    <a:headEnd/>
                    <a:tailEnd/>
                  </a:ln>
                  <a:effectLst/>
                  <a:scene3d>
                    <a:camera prst="legacyObliqueTopRight"/>
                    <a:lightRig rig="legacyFlat3" dir="b"/>
                  </a:scene3d>
                  <a:sp3d extrusionH="430200" prstMaterial="legacyMatte">
                    <a:bevelT w="13500" h="13500" prst="angle"/>
                    <a:bevelB w="13500" h="13500" prst="angle"/>
                    <a:extrusionClr>
                      <a:srgbClr val="FFE781"/>
                    </a:extrusionClr>
                  </a:sp3d>
                </p:spPr>
                <p:txBody>
                  <a:bodyPr wrap="none" anchor="ctr">
                    <a:flatTx/>
                  </a:bodyPr>
                  <a:lstStyle/>
                  <a:p>
                    <a:pPr algn="ctr" fontAlgn="auto">
                      <a:lnSpc>
                        <a:spcPct val="100000"/>
                      </a:lnSpc>
                      <a:spcBef>
                        <a:spcPts val="0"/>
                      </a:spcBef>
                      <a:spcAft>
                        <a:spcPts val="0"/>
                      </a:spcAft>
                      <a:buClrTx/>
                      <a:buSzTx/>
                      <a:buFontTx/>
                      <a:buNone/>
                    </a:pPr>
                    <a:endParaRPr kumimoji="0" lang="zh-CN" altLang="en-US" sz="2000">
                      <a:solidFill>
                        <a:prstClr val="black"/>
                      </a:solidFill>
                      <a:latin typeface="Calibri"/>
                    </a:endParaRPr>
                  </a:p>
                </p:txBody>
              </p:sp>
              <p:sp>
                <p:nvSpPr>
                  <p:cNvPr id="1942563" name="Text Box 35"/>
                  <p:cNvSpPr txBox="1">
                    <a:spLocks noChangeArrowheads="1"/>
                  </p:cNvSpPr>
                  <p:nvPr/>
                </p:nvSpPr>
                <p:spPr bwMode="auto">
                  <a:xfrm>
                    <a:off x="3637" y="3425"/>
                    <a:ext cx="367" cy="252"/>
                  </a:xfrm>
                  <a:prstGeom prst="rect">
                    <a:avLst/>
                  </a:prstGeom>
                  <a:noFill/>
                  <a:ln w="25400">
                    <a:noFill/>
                    <a:miter lim="800000"/>
                    <a:headEnd/>
                    <a:tailEnd/>
                  </a:ln>
                  <a:effectLst/>
                </p:spPr>
                <p:txBody>
                  <a:bodyPr wrap="none">
                    <a:spAutoFit/>
                  </a:bodyPr>
                  <a:lstStyle/>
                  <a:p>
                    <a:pPr algn="l" fontAlgn="auto">
                      <a:lnSpc>
                        <a:spcPct val="100000"/>
                      </a:lnSpc>
                      <a:spcBef>
                        <a:spcPts val="0"/>
                      </a:spcBef>
                      <a:spcAft>
                        <a:spcPts val="0"/>
                      </a:spcAft>
                      <a:buClrTx/>
                      <a:buSzTx/>
                      <a:buFontTx/>
                      <a:buNone/>
                    </a:pPr>
                    <a:r>
                      <a:rPr kumimoji="0" lang="en-US" altLang="zh-CN" sz="2000">
                        <a:solidFill>
                          <a:prstClr val="black"/>
                        </a:solidFill>
                        <a:latin typeface="Calibri"/>
                      </a:rPr>
                      <a:t>DH1</a:t>
                    </a:r>
                  </a:p>
                </p:txBody>
              </p:sp>
            </p:grpSp>
            <p:grpSp>
              <p:nvGrpSpPr>
                <p:cNvPr id="7" name="Group 36"/>
                <p:cNvGrpSpPr>
                  <a:grpSpLocks/>
                </p:cNvGrpSpPr>
                <p:nvPr/>
              </p:nvGrpSpPr>
              <p:grpSpPr bwMode="auto">
                <a:xfrm>
                  <a:off x="3264" y="1772"/>
                  <a:ext cx="404" cy="402"/>
                  <a:chOff x="3597" y="2552"/>
                  <a:chExt cx="404" cy="402"/>
                </a:xfrm>
              </p:grpSpPr>
              <p:sp>
                <p:nvSpPr>
                  <p:cNvPr id="1942565" name="Rectangle 37"/>
                  <p:cNvSpPr>
                    <a:spLocks noChangeArrowheads="1"/>
                  </p:cNvSpPr>
                  <p:nvPr/>
                </p:nvSpPr>
                <p:spPr bwMode="auto">
                  <a:xfrm>
                    <a:off x="3597" y="2552"/>
                    <a:ext cx="404" cy="402"/>
                  </a:xfrm>
                  <a:prstGeom prst="rect">
                    <a:avLst/>
                  </a:prstGeom>
                  <a:solidFill>
                    <a:srgbClr val="CCCC66"/>
                  </a:solidFill>
                  <a:ln w="25400">
                    <a:miter lim="800000"/>
                    <a:headEnd/>
                    <a:tailEnd/>
                  </a:ln>
                  <a:effectLst/>
                  <a:scene3d>
                    <a:camera prst="legacyObliqueTopRight"/>
                    <a:lightRig rig="legacyFlat3" dir="b"/>
                  </a:scene3d>
                  <a:sp3d extrusionH="430200" prstMaterial="legacyMatte">
                    <a:bevelT w="13500" h="13500" prst="angle"/>
                    <a:bevelB w="13500" h="13500" prst="angle"/>
                    <a:extrusionClr>
                      <a:srgbClr val="CCCC66"/>
                    </a:extrusionClr>
                  </a:sp3d>
                </p:spPr>
                <p:txBody>
                  <a:bodyPr wrap="none" anchor="ctr">
                    <a:flatTx/>
                  </a:bodyPr>
                  <a:lstStyle/>
                  <a:p>
                    <a:pPr algn="ctr" fontAlgn="auto">
                      <a:lnSpc>
                        <a:spcPct val="100000"/>
                      </a:lnSpc>
                      <a:spcBef>
                        <a:spcPts val="0"/>
                      </a:spcBef>
                      <a:spcAft>
                        <a:spcPts val="0"/>
                      </a:spcAft>
                      <a:buClrTx/>
                      <a:buSzTx/>
                      <a:buFontTx/>
                      <a:buNone/>
                    </a:pPr>
                    <a:endParaRPr kumimoji="0" lang="zh-CN" altLang="en-US" sz="2000">
                      <a:solidFill>
                        <a:prstClr val="black"/>
                      </a:solidFill>
                      <a:latin typeface="Calibri"/>
                    </a:endParaRPr>
                  </a:p>
                </p:txBody>
              </p:sp>
              <p:sp>
                <p:nvSpPr>
                  <p:cNvPr id="1942566" name="Text Box 38"/>
                  <p:cNvSpPr txBox="1">
                    <a:spLocks noChangeArrowheads="1"/>
                  </p:cNvSpPr>
                  <p:nvPr/>
                </p:nvSpPr>
                <p:spPr bwMode="auto">
                  <a:xfrm>
                    <a:off x="3609" y="2634"/>
                    <a:ext cx="325" cy="252"/>
                  </a:xfrm>
                  <a:prstGeom prst="rect">
                    <a:avLst/>
                  </a:prstGeom>
                  <a:noFill/>
                  <a:ln w="25400">
                    <a:noFill/>
                    <a:miter lim="800000"/>
                    <a:headEnd/>
                    <a:tailEnd/>
                  </a:ln>
                  <a:effectLst/>
                </p:spPr>
                <p:txBody>
                  <a:bodyPr wrap="none">
                    <a:spAutoFit/>
                  </a:bodyPr>
                  <a:lstStyle/>
                  <a:p>
                    <a:pPr algn="l" fontAlgn="auto">
                      <a:lnSpc>
                        <a:spcPct val="100000"/>
                      </a:lnSpc>
                      <a:spcBef>
                        <a:spcPts val="0"/>
                      </a:spcBef>
                      <a:spcAft>
                        <a:spcPts val="0"/>
                      </a:spcAft>
                      <a:buClrTx/>
                      <a:buSzTx/>
                      <a:buFontTx/>
                      <a:buNone/>
                    </a:pPr>
                    <a:r>
                      <a:rPr kumimoji="0" lang="en-US" altLang="zh-CN" sz="2000">
                        <a:solidFill>
                          <a:prstClr val="black"/>
                        </a:solidFill>
                        <a:latin typeface="Calibri"/>
                      </a:rPr>
                      <a:t>ESP</a:t>
                    </a:r>
                  </a:p>
                </p:txBody>
              </p:sp>
            </p:grpSp>
          </p:grpSp>
          <p:grpSp>
            <p:nvGrpSpPr>
              <p:cNvPr id="8" name="Group 39"/>
              <p:cNvGrpSpPr>
                <a:grpSpLocks/>
              </p:cNvGrpSpPr>
              <p:nvPr/>
            </p:nvGrpSpPr>
            <p:grpSpPr bwMode="auto">
              <a:xfrm>
                <a:off x="3878" y="1772"/>
                <a:ext cx="430" cy="2126"/>
                <a:chOff x="3985" y="1772"/>
                <a:chExt cx="430" cy="2126"/>
              </a:xfrm>
            </p:grpSpPr>
            <p:grpSp>
              <p:nvGrpSpPr>
                <p:cNvPr id="9" name="Group 40"/>
                <p:cNvGrpSpPr>
                  <a:grpSpLocks/>
                </p:cNvGrpSpPr>
                <p:nvPr/>
              </p:nvGrpSpPr>
              <p:grpSpPr bwMode="auto">
                <a:xfrm>
                  <a:off x="4006" y="2933"/>
                  <a:ext cx="404" cy="402"/>
                  <a:chOff x="4444" y="1826"/>
                  <a:chExt cx="404" cy="402"/>
                </a:xfrm>
              </p:grpSpPr>
              <p:sp>
                <p:nvSpPr>
                  <p:cNvPr id="1942569" name="Rectangle 41"/>
                  <p:cNvSpPr>
                    <a:spLocks noChangeArrowheads="1"/>
                  </p:cNvSpPr>
                  <p:nvPr/>
                </p:nvSpPr>
                <p:spPr bwMode="auto">
                  <a:xfrm>
                    <a:off x="4444" y="1826"/>
                    <a:ext cx="404" cy="402"/>
                  </a:xfrm>
                  <a:prstGeom prst="rect">
                    <a:avLst/>
                  </a:prstGeom>
                  <a:solidFill>
                    <a:srgbClr val="FFFFCC"/>
                  </a:solidFill>
                  <a:ln w="25400">
                    <a:miter lim="800000"/>
                    <a:headEnd/>
                    <a:tailEnd/>
                  </a:ln>
                  <a:effectLst/>
                  <a:scene3d>
                    <a:camera prst="legacyObliqueTopRight"/>
                    <a:lightRig rig="legacyFlat3" dir="b"/>
                  </a:scene3d>
                  <a:sp3d extrusionH="430200" prstMaterial="legacyMatte">
                    <a:bevelT w="13500" h="13500" prst="angle"/>
                    <a:bevelB w="13500" h="13500" prst="angle"/>
                    <a:extrusionClr>
                      <a:srgbClr val="FFFFCC"/>
                    </a:extrusionClr>
                  </a:sp3d>
                </p:spPr>
                <p:txBody>
                  <a:bodyPr wrap="none" anchor="ctr">
                    <a:flatTx/>
                  </a:bodyPr>
                  <a:lstStyle/>
                  <a:p>
                    <a:pPr algn="ctr" fontAlgn="auto">
                      <a:lnSpc>
                        <a:spcPct val="100000"/>
                      </a:lnSpc>
                      <a:spcBef>
                        <a:spcPts val="0"/>
                      </a:spcBef>
                      <a:spcAft>
                        <a:spcPts val="0"/>
                      </a:spcAft>
                      <a:buClrTx/>
                      <a:buSzTx/>
                      <a:buFontTx/>
                      <a:buNone/>
                    </a:pPr>
                    <a:endParaRPr kumimoji="0" lang="zh-CN" altLang="en-US" sz="2000">
                      <a:solidFill>
                        <a:prstClr val="black"/>
                      </a:solidFill>
                      <a:latin typeface="Calibri"/>
                    </a:endParaRPr>
                  </a:p>
                </p:txBody>
              </p:sp>
              <p:sp>
                <p:nvSpPr>
                  <p:cNvPr id="1942570" name="Text Box 42"/>
                  <p:cNvSpPr txBox="1">
                    <a:spLocks noChangeArrowheads="1"/>
                  </p:cNvSpPr>
                  <p:nvPr/>
                </p:nvSpPr>
                <p:spPr bwMode="auto">
                  <a:xfrm>
                    <a:off x="4472" y="1908"/>
                    <a:ext cx="356" cy="252"/>
                  </a:xfrm>
                  <a:prstGeom prst="rect">
                    <a:avLst/>
                  </a:prstGeom>
                  <a:noFill/>
                  <a:ln w="25400">
                    <a:noFill/>
                    <a:miter lim="800000"/>
                    <a:headEnd/>
                    <a:tailEnd/>
                  </a:ln>
                  <a:effectLst/>
                </p:spPr>
                <p:txBody>
                  <a:bodyPr wrap="none">
                    <a:spAutoFit/>
                  </a:bodyPr>
                  <a:lstStyle/>
                  <a:p>
                    <a:pPr algn="ctr" fontAlgn="auto">
                      <a:lnSpc>
                        <a:spcPct val="100000"/>
                      </a:lnSpc>
                      <a:spcBef>
                        <a:spcPts val="0"/>
                      </a:spcBef>
                      <a:spcAft>
                        <a:spcPts val="0"/>
                      </a:spcAft>
                      <a:buClrTx/>
                      <a:buSzTx/>
                      <a:buFontTx/>
                      <a:buNone/>
                    </a:pPr>
                    <a:r>
                      <a:rPr kumimoji="0" lang="en-US" altLang="zh-CN" sz="2000">
                        <a:solidFill>
                          <a:prstClr val="black"/>
                        </a:solidFill>
                        <a:latin typeface="Calibri"/>
                      </a:rPr>
                      <a:t>SHA</a:t>
                    </a:r>
                  </a:p>
                </p:txBody>
              </p:sp>
            </p:grpSp>
            <p:grpSp>
              <p:nvGrpSpPr>
                <p:cNvPr id="10" name="Group 43"/>
                <p:cNvGrpSpPr>
                  <a:grpSpLocks/>
                </p:cNvGrpSpPr>
                <p:nvPr/>
              </p:nvGrpSpPr>
              <p:grpSpPr bwMode="auto">
                <a:xfrm>
                  <a:off x="4001" y="2370"/>
                  <a:ext cx="414" cy="402"/>
                  <a:chOff x="4284" y="1172"/>
                  <a:chExt cx="414" cy="402"/>
                </a:xfrm>
              </p:grpSpPr>
              <p:sp>
                <p:nvSpPr>
                  <p:cNvPr id="1942572" name="Rectangle 44"/>
                  <p:cNvSpPr>
                    <a:spLocks noChangeArrowheads="1"/>
                  </p:cNvSpPr>
                  <p:nvPr/>
                </p:nvSpPr>
                <p:spPr bwMode="auto">
                  <a:xfrm>
                    <a:off x="4284" y="1172"/>
                    <a:ext cx="404" cy="402"/>
                  </a:xfrm>
                  <a:prstGeom prst="rect">
                    <a:avLst/>
                  </a:prstGeom>
                  <a:solidFill>
                    <a:srgbClr val="8DBAE7"/>
                  </a:solidFill>
                  <a:ln w="25400">
                    <a:miter lim="800000"/>
                    <a:headEnd/>
                    <a:tailEnd/>
                  </a:ln>
                  <a:effectLst/>
                  <a:scene3d>
                    <a:camera prst="legacyObliqueTopRight"/>
                    <a:lightRig rig="legacyFlat3" dir="b"/>
                  </a:scene3d>
                  <a:sp3d extrusionH="430200" prstMaterial="legacyMatte">
                    <a:bevelT w="13500" h="13500" prst="angle"/>
                    <a:bevelB w="13500" h="13500" prst="angle"/>
                    <a:extrusionClr>
                      <a:srgbClr val="8DBAE7"/>
                    </a:extrusionClr>
                  </a:sp3d>
                </p:spPr>
                <p:txBody>
                  <a:bodyPr wrap="none" anchor="ctr">
                    <a:flatTx/>
                  </a:bodyPr>
                  <a:lstStyle/>
                  <a:p>
                    <a:pPr algn="ctr" fontAlgn="auto">
                      <a:lnSpc>
                        <a:spcPct val="100000"/>
                      </a:lnSpc>
                      <a:spcBef>
                        <a:spcPts val="0"/>
                      </a:spcBef>
                      <a:spcAft>
                        <a:spcPts val="0"/>
                      </a:spcAft>
                      <a:buClrTx/>
                      <a:buSzTx/>
                      <a:buFontTx/>
                      <a:buNone/>
                    </a:pPr>
                    <a:endParaRPr kumimoji="0" lang="zh-CN" altLang="en-US" sz="2000">
                      <a:solidFill>
                        <a:prstClr val="black"/>
                      </a:solidFill>
                      <a:latin typeface="Calibri"/>
                    </a:endParaRPr>
                  </a:p>
                </p:txBody>
              </p:sp>
              <p:sp>
                <p:nvSpPr>
                  <p:cNvPr id="1942573" name="Text Box 45"/>
                  <p:cNvSpPr txBox="1">
                    <a:spLocks noChangeArrowheads="1"/>
                  </p:cNvSpPr>
                  <p:nvPr/>
                </p:nvSpPr>
                <p:spPr bwMode="auto">
                  <a:xfrm>
                    <a:off x="4284" y="1254"/>
                    <a:ext cx="414" cy="252"/>
                  </a:xfrm>
                  <a:prstGeom prst="rect">
                    <a:avLst/>
                  </a:prstGeom>
                  <a:noFill/>
                  <a:ln w="25400">
                    <a:noFill/>
                    <a:miter lim="800000"/>
                    <a:headEnd/>
                    <a:tailEnd/>
                  </a:ln>
                  <a:effectLst/>
                </p:spPr>
                <p:txBody>
                  <a:bodyPr wrap="none">
                    <a:spAutoFit/>
                  </a:bodyPr>
                  <a:lstStyle/>
                  <a:p>
                    <a:pPr algn="ctr" fontAlgn="auto">
                      <a:lnSpc>
                        <a:spcPct val="100000"/>
                      </a:lnSpc>
                      <a:spcBef>
                        <a:spcPts val="0"/>
                      </a:spcBef>
                      <a:spcAft>
                        <a:spcPts val="0"/>
                      </a:spcAft>
                      <a:buClrTx/>
                      <a:buSzTx/>
                      <a:buFontTx/>
                      <a:buNone/>
                    </a:pPr>
                    <a:r>
                      <a:rPr kumimoji="0" lang="en-US" altLang="zh-CN" sz="2000" dirty="0">
                        <a:solidFill>
                          <a:prstClr val="black"/>
                        </a:solidFill>
                        <a:latin typeface="Calibri"/>
                      </a:rPr>
                      <a:t>3DES</a:t>
                    </a:r>
                  </a:p>
                </p:txBody>
              </p:sp>
            </p:grpSp>
            <p:grpSp>
              <p:nvGrpSpPr>
                <p:cNvPr id="11" name="Group 46"/>
                <p:cNvGrpSpPr>
                  <a:grpSpLocks/>
                </p:cNvGrpSpPr>
                <p:nvPr/>
              </p:nvGrpSpPr>
              <p:grpSpPr bwMode="auto">
                <a:xfrm>
                  <a:off x="3985" y="3496"/>
                  <a:ext cx="416" cy="402"/>
                  <a:chOff x="4592" y="3321"/>
                  <a:chExt cx="416" cy="402"/>
                </a:xfrm>
              </p:grpSpPr>
              <p:sp>
                <p:nvSpPr>
                  <p:cNvPr id="1942575" name="Rectangle 47"/>
                  <p:cNvSpPr>
                    <a:spLocks noChangeArrowheads="1"/>
                  </p:cNvSpPr>
                  <p:nvPr/>
                </p:nvSpPr>
                <p:spPr bwMode="auto">
                  <a:xfrm>
                    <a:off x="4604" y="3321"/>
                    <a:ext cx="404" cy="402"/>
                  </a:xfrm>
                  <a:prstGeom prst="rect">
                    <a:avLst/>
                  </a:prstGeom>
                  <a:solidFill>
                    <a:srgbClr val="FFE781"/>
                  </a:solidFill>
                  <a:ln w="25400">
                    <a:miter lim="800000"/>
                    <a:headEnd/>
                    <a:tailEnd/>
                  </a:ln>
                  <a:effectLst/>
                  <a:scene3d>
                    <a:camera prst="legacyObliqueTopRight"/>
                    <a:lightRig rig="legacyFlat3" dir="b"/>
                  </a:scene3d>
                  <a:sp3d extrusionH="430200" prstMaterial="legacyMatte">
                    <a:bevelT w="13500" h="13500" prst="angle"/>
                    <a:bevelB w="13500" h="13500" prst="angle"/>
                    <a:extrusionClr>
                      <a:srgbClr val="FFE781"/>
                    </a:extrusionClr>
                  </a:sp3d>
                </p:spPr>
                <p:txBody>
                  <a:bodyPr wrap="none" anchor="ctr">
                    <a:flatTx/>
                  </a:bodyPr>
                  <a:lstStyle/>
                  <a:p>
                    <a:pPr algn="ctr" fontAlgn="auto">
                      <a:lnSpc>
                        <a:spcPct val="100000"/>
                      </a:lnSpc>
                      <a:spcBef>
                        <a:spcPts val="0"/>
                      </a:spcBef>
                      <a:spcAft>
                        <a:spcPts val="0"/>
                      </a:spcAft>
                      <a:buClrTx/>
                      <a:buSzTx/>
                      <a:buFontTx/>
                      <a:buNone/>
                    </a:pPr>
                    <a:endParaRPr kumimoji="0" lang="zh-CN" altLang="en-US" sz="2000">
                      <a:solidFill>
                        <a:prstClr val="black"/>
                      </a:solidFill>
                      <a:latin typeface="Calibri"/>
                    </a:endParaRPr>
                  </a:p>
                </p:txBody>
              </p:sp>
              <p:sp>
                <p:nvSpPr>
                  <p:cNvPr id="1942576" name="Text Box 48"/>
                  <p:cNvSpPr txBox="1">
                    <a:spLocks noChangeArrowheads="1"/>
                  </p:cNvSpPr>
                  <p:nvPr/>
                </p:nvSpPr>
                <p:spPr bwMode="auto">
                  <a:xfrm>
                    <a:off x="4592" y="3403"/>
                    <a:ext cx="367" cy="252"/>
                  </a:xfrm>
                  <a:prstGeom prst="rect">
                    <a:avLst/>
                  </a:prstGeom>
                  <a:noFill/>
                  <a:ln w="25400">
                    <a:noFill/>
                    <a:miter lim="800000"/>
                    <a:headEnd/>
                    <a:tailEnd/>
                  </a:ln>
                  <a:effectLst/>
                </p:spPr>
                <p:txBody>
                  <a:bodyPr wrap="none">
                    <a:spAutoFit/>
                  </a:bodyPr>
                  <a:lstStyle/>
                  <a:p>
                    <a:pPr algn="l" fontAlgn="auto">
                      <a:lnSpc>
                        <a:spcPct val="100000"/>
                      </a:lnSpc>
                      <a:spcBef>
                        <a:spcPts val="0"/>
                      </a:spcBef>
                      <a:spcAft>
                        <a:spcPts val="0"/>
                      </a:spcAft>
                      <a:buClrTx/>
                      <a:buSzTx/>
                      <a:buFontTx/>
                      <a:buNone/>
                    </a:pPr>
                    <a:r>
                      <a:rPr kumimoji="0" lang="en-US" altLang="zh-CN" sz="2000">
                        <a:solidFill>
                          <a:prstClr val="black"/>
                        </a:solidFill>
                        <a:latin typeface="Calibri"/>
                      </a:rPr>
                      <a:t>DH2</a:t>
                    </a:r>
                  </a:p>
                </p:txBody>
              </p:sp>
            </p:grpSp>
            <p:grpSp>
              <p:nvGrpSpPr>
                <p:cNvPr id="12" name="Group 49"/>
                <p:cNvGrpSpPr>
                  <a:grpSpLocks/>
                </p:cNvGrpSpPr>
                <p:nvPr/>
              </p:nvGrpSpPr>
              <p:grpSpPr bwMode="auto">
                <a:xfrm>
                  <a:off x="3990" y="1772"/>
                  <a:ext cx="404" cy="446"/>
                  <a:chOff x="4057" y="2807"/>
                  <a:chExt cx="404" cy="446"/>
                </a:xfrm>
              </p:grpSpPr>
              <p:sp>
                <p:nvSpPr>
                  <p:cNvPr id="1942578" name="Rectangle 50"/>
                  <p:cNvSpPr>
                    <a:spLocks noChangeArrowheads="1"/>
                  </p:cNvSpPr>
                  <p:nvPr/>
                </p:nvSpPr>
                <p:spPr bwMode="auto">
                  <a:xfrm>
                    <a:off x="4057" y="2829"/>
                    <a:ext cx="404" cy="402"/>
                  </a:xfrm>
                  <a:prstGeom prst="rect">
                    <a:avLst/>
                  </a:prstGeom>
                  <a:solidFill>
                    <a:srgbClr val="CCCC66"/>
                  </a:solidFill>
                  <a:ln w="25400">
                    <a:miter lim="800000"/>
                    <a:headEnd/>
                    <a:tailEnd/>
                  </a:ln>
                  <a:effectLst/>
                  <a:scene3d>
                    <a:camera prst="legacyObliqueTopRight"/>
                    <a:lightRig rig="legacyFlat3" dir="b"/>
                  </a:scene3d>
                  <a:sp3d extrusionH="430200" prstMaterial="legacyMatte">
                    <a:bevelT w="13500" h="13500" prst="angle"/>
                    <a:bevelB w="13500" h="13500" prst="angle"/>
                    <a:extrusionClr>
                      <a:srgbClr val="CCCC66"/>
                    </a:extrusionClr>
                  </a:sp3d>
                </p:spPr>
                <p:txBody>
                  <a:bodyPr wrap="none" anchor="ctr">
                    <a:flatTx/>
                  </a:bodyPr>
                  <a:lstStyle/>
                  <a:p>
                    <a:pPr algn="ctr" fontAlgn="auto">
                      <a:lnSpc>
                        <a:spcPct val="100000"/>
                      </a:lnSpc>
                      <a:spcBef>
                        <a:spcPts val="0"/>
                      </a:spcBef>
                      <a:spcAft>
                        <a:spcPts val="0"/>
                      </a:spcAft>
                      <a:buClrTx/>
                      <a:buSzTx/>
                      <a:buFontTx/>
                      <a:buNone/>
                    </a:pPr>
                    <a:endParaRPr kumimoji="0" lang="zh-CN" altLang="en-US" sz="2000">
                      <a:solidFill>
                        <a:prstClr val="black"/>
                      </a:solidFill>
                      <a:latin typeface="Calibri"/>
                    </a:endParaRPr>
                  </a:p>
                </p:txBody>
              </p:sp>
              <p:sp>
                <p:nvSpPr>
                  <p:cNvPr id="1942579" name="Text Box 51"/>
                  <p:cNvSpPr txBox="1">
                    <a:spLocks noChangeArrowheads="1"/>
                  </p:cNvSpPr>
                  <p:nvPr/>
                </p:nvSpPr>
                <p:spPr bwMode="auto">
                  <a:xfrm>
                    <a:off x="4092" y="2807"/>
                    <a:ext cx="362" cy="446"/>
                  </a:xfrm>
                  <a:prstGeom prst="rect">
                    <a:avLst/>
                  </a:prstGeom>
                  <a:solidFill>
                    <a:srgbClr val="CCCC66">
                      <a:alpha val="0"/>
                    </a:srgbClr>
                  </a:solidFill>
                  <a:ln w="25400">
                    <a:noFill/>
                    <a:miter lim="800000"/>
                    <a:headEnd/>
                    <a:tailEnd/>
                  </a:ln>
                  <a:effectLst/>
                </p:spPr>
                <p:txBody>
                  <a:bodyPr wrap="none">
                    <a:spAutoFit/>
                  </a:bodyPr>
                  <a:lstStyle/>
                  <a:p>
                    <a:pPr algn="ctr" fontAlgn="auto">
                      <a:lnSpc>
                        <a:spcPct val="100000"/>
                      </a:lnSpc>
                      <a:spcBef>
                        <a:spcPts val="0"/>
                      </a:spcBef>
                      <a:spcAft>
                        <a:spcPts val="0"/>
                      </a:spcAft>
                      <a:buClrTx/>
                      <a:buSzTx/>
                      <a:buFontTx/>
                      <a:buNone/>
                    </a:pPr>
                    <a:r>
                      <a:rPr kumimoji="0" lang="en-US" altLang="zh-CN" sz="2000" dirty="0">
                        <a:solidFill>
                          <a:prstClr val="black"/>
                        </a:solidFill>
                        <a:latin typeface="Calibri"/>
                      </a:rPr>
                      <a:t>ESP</a:t>
                    </a:r>
                  </a:p>
                  <a:p>
                    <a:pPr algn="ctr" fontAlgn="auto">
                      <a:lnSpc>
                        <a:spcPct val="100000"/>
                      </a:lnSpc>
                      <a:spcBef>
                        <a:spcPts val="0"/>
                      </a:spcBef>
                      <a:spcAft>
                        <a:spcPts val="0"/>
                      </a:spcAft>
                      <a:buClrTx/>
                      <a:buSzTx/>
                      <a:buFontTx/>
                      <a:buNone/>
                    </a:pPr>
                    <a:r>
                      <a:rPr kumimoji="0" lang="en-US" altLang="zh-CN" sz="2000" dirty="0">
                        <a:solidFill>
                          <a:prstClr val="black"/>
                        </a:solidFill>
                        <a:latin typeface="Calibri"/>
                      </a:rPr>
                      <a:t>+AH</a:t>
                    </a:r>
                  </a:p>
                </p:txBody>
              </p:sp>
            </p:grpSp>
          </p:grpSp>
          <p:grpSp>
            <p:nvGrpSpPr>
              <p:cNvPr id="13" name="Group 52"/>
              <p:cNvGrpSpPr>
                <a:grpSpLocks/>
              </p:cNvGrpSpPr>
              <p:nvPr/>
            </p:nvGrpSpPr>
            <p:grpSpPr bwMode="auto">
              <a:xfrm>
                <a:off x="4621" y="1772"/>
                <a:ext cx="420" cy="2128"/>
                <a:chOff x="4677" y="1772"/>
                <a:chExt cx="420" cy="2128"/>
              </a:xfrm>
            </p:grpSpPr>
            <p:grpSp>
              <p:nvGrpSpPr>
                <p:cNvPr id="14" name="Group 53"/>
                <p:cNvGrpSpPr>
                  <a:grpSpLocks/>
                </p:cNvGrpSpPr>
                <p:nvPr/>
              </p:nvGrpSpPr>
              <p:grpSpPr bwMode="auto">
                <a:xfrm>
                  <a:off x="4693" y="2345"/>
                  <a:ext cx="404" cy="402"/>
                  <a:chOff x="4757" y="2404"/>
                  <a:chExt cx="404" cy="402"/>
                </a:xfrm>
              </p:grpSpPr>
              <p:sp>
                <p:nvSpPr>
                  <p:cNvPr id="1942582" name="Rectangle 54"/>
                  <p:cNvSpPr>
                    <a:spLocks noChangeArrowheads="1"/>
                  </p:cNvSpPr>
                  <p:nvPr/>
                </p:nvSpPr>
                <p:spPr bwMode="auto">
                  <a:xfrm>
                    <a:off x="4757" y="2404"/>
                    <a:ext cx="404" cy="402"/>
                  </a:xfrm>
                  <a:prstGeom prst="rect">
                    <a:avLst/>
                  </a:prstGeom>
                  <a:solidFill>
                    <a:srgbClr val="8DBAE7"/>
                  </a:solidFill>
                  <a:ln w="25400">
                    <a:miter lim="800000"/>
                    <a:headEnd/>
                    <a:tailEnd/>
                  </a:ln>
                  <a:effectLst/>
                  <a:scene3d>
                    <a:camera prst="legacyObliqueTopRight"/>
                    <a:lightRig rig="legacyFlat3" dir="b"/>
                  </a:scene3d>
                  <a:sp3d extrusionH="430200" prstMaterial="legacyMatte">
                    <a:bevelT w="13500" h="13500" prst="angle"/>
                    <a:bevelB w="13500" h="13500" prst="angle"/>
                    <a:extrusionClr>
                      <a:srgbClr val="8DBAE7"/>
                    </a:extrusionClr>
                  </a:sp3d>
                </p:spPr>
                <p:txBody>
                  <a:bodyPr wrap="none" anchor="ctr">
                    <a:flatTx/>
                  </a:bodyPr>
                  <a:lstStyle/>
                  <a:p>
                    <a:pPr algn="ctr" fontAlgn="auto">
                      <a:lnSpc>
                        <a:spcPct val="100000"/>
                      </a:lnSpc>
                      <a:spcBef>
                        <a:spcPts val="0"/>
                      </a:spcBef>
                      <a:spcAft>
                        <a:spcPts val="0"/>
                      </a:spcAft>
                      <a:buClrTx/>
                      <a:buSzTx/>
                      <a:buFontTx/>
                      <a:buNone/>
                    </a:pPr>
                    <a:endParaRPr kumimoji="0" lang="zh-CN" altLang="en-US" sz="2000">
                      <a:solidFill>
                        <a:prstClr val="black"/>
                      </a:solidFill>
                      <a:latin typeface="Calibri"/>
                    </a:endParaRPr>
                  </a:p>
                </p:txBody>
              </p:sp>
              <p:sp>
                <p:nvSpPr>
                  <p:cNvPr id="1942583" name="Text Box 55"/>
                  <p:cNvSpPr txBox="1">
                    <a:spLocks noChangeArrowheads="1"/>
                  </p:cNvSpPr>
                  <p:nvPr/>
                </p:nvSpPr>
                <p:spPr bwMode="auto">
                  <a:xfrm>
                    <a:off x="4797" y="2487"/>
                    <a:ext cx="334" cy="252"/>
                  </a:xfrm>
                  <a:prstGeom prst="rect">
                    <a:avLst/>
                  </a:prstGeom>
                  <a:noFill/>
                  <a:ln w="25400">
                    <a:noFill/>
                    <a:miter lim="800000"/>
                    <a:headEnd/>
                    <a:tailEnd/>
                  </a:ln>
                  <a:effectLst/>
                </p:spPr>
                <p:txBody>
                  <a:bodyPr wrap="none">
                    <a:spAutoFit/>
                  </a:bodyPr>
                  <a:lstStyle/>
                  <a:p>
                    <a:pPr algn="ctr" fontAlgn="auto">
                      <a:lnSpc>
                        <a:spcPct val="100000"/>
                      </a:lnSpc>
                      <a:spcBef>
                        <a:spcPts val="0"/>
                      </a:spcBef>
                      <a:spcAft>
                        <a:spcPts val="0"/>
                      </a:spcAft>
                      <a:buClrTx/>
                      <a:buSzTx/>
                      <a:buFontTx/>
                      <a:buNone/>
                    </a:pPr>
                    <a:r>
                      <a:rPr kumimoji="0" lang="en-US" altLang="zh-CN" sz="2000">
                        <a:solidFill>
                          <a:prstClr val="black"/>
                        </a:solidFill>
                        <a:latin typeface="Calibri"/>
                      </a:rPr>
                      <a:t>AES</a:t>
                    </a:r>
                  </a:p>
                </p:txBody>
              </p:sp>
            </p:grpSp>
            <p:grpSp>
              <p:nvGrpSpPr>
                <p:cNvPr id="15" name="Group 56"/>
                <p:cNvGrpSpPr>
                  <a:grpSpLocks/>
                </p:cNvGrpSpPr>
                <p:nvPr/>
              </p:nvGrpSpPr>
              <p:grpSpPr bwMode="auto">
                <a:xfrm>
                  <a:off x="4677" y="1772"/>
                  <a:ext cx="404" cy="402"/>
                  <a:chOff x="3597" y="2552"/>
                  <a:chExt cx="404" cy="402"/>
                </a:xfrm>
              </p:grpSpPr>
              <p:sp>
                <p:nvSpPr>
                  <p:cNvPr id="1942585" name="Rectangle 57"/>
                  <p:cNvSpPr>
                    <a:spLocks noChangeArrowheads="1"/>
                  </p:cNvSpPr>
                  <p:nvPr/>
                </p:nvSpPr>
                <p:spPr bwMode="auto">
                  <a:xfrm>
                    <a:off x="3597" y="2552"/>
                    <a:ext cx="404" cy="402"/>
                  </a:xfrm>
                  <a:prstGeom prst="rect">
                    <a:avLst/>
                  </a:prstGeom>
                  <a:solidFill>
                    <a:srgbClr val="CCCC66"/>
                  </a:solidFill>
                  <a:ln w="25400">
                    <a:miter lim="800000"/>
                    <a:headEnd/>
                    <a:tailEnd/>
                  </a:ln>
                  <a:effectLst/>
                  <a:scene3d>
                    <a:camera prst="legacyObliqueTopRight"/>
                    <a:lightRig rig="legacyFlat3" dir="b"/>
                  </a:scene3d>
                  <a:sp3d extrusionH="430200" prstMaterial="legacyMatte">
                    <a:bevelT w="13500" h="13500" prst="angle"/>
                    <a:bevelB w="13500" h="13500" prst="angle"/>
                    <a:extrusionClr>
                      <a:srgbClr val="CCCC66"/>
                    </a:extrusionClr>
                  </a:sp3d>
                </p:spPr>
                <p:txBody>
                  <a:bodyPr wrap="none" anchor="ctr">
                    <a:flatTx/>
                  </a:bodyPr>
                  <a:lstStyle/>
                  <a:p>
                    <a:pPr algn="ctr" fontAlgn="auto">
                      <a:lnSpc>
                        <a:spcPct val="100000"/>
                      </a:lnSpc>
                      <a:spcBef>
                        <a:spcPts val="0"/>
                      </a:spcBef>
                      <a:spcAft>
                        <a:spcPts val="0"/>
                      </a:spcAft>
                      <a:buClrTx/>
                      <a:buSzTx/>
                      <a:buFontTx/>
                      <a:buNone/>
                    </a:pPr>
                    <a:endParaRPr kumimoji="0" lang="zh-CN" altLang="en-US" sz="2000">
                      <a:solidFill>
                        <a:prstClr val="black"/>
                      </a:solidFill>
                      <a:latin typeface="Calibri"/>
                    </a:endParaRPr>
                  </a:p>
                </p:txBody>
              </p:sp>
              <p:sp>
                <p:nvSpPr>
                  <p:cNvPr id="1942586" name="Text Box 58"/>
                  <p:cNvSpPr txBox="1">
                    <a:spLocks noChangeArrowheads="1"/>
                  </p:cNvSpPr>
                  <p:nvPr/>
                </p:nvSpPr>
                <p:spPr bwMode="auto">
                  <a:xfrm>
                    <a:off x="3609" y="2634"/>
                    <a:ext cx="287" cy="252"/>
                  </a:xfrm>
                  <a:prstGeom prst="rect">
                    <a:avLst/>
                  </a:prstGeom>
                  <a:noFill/>
                  <a:ln w="25400">
                    <a:noFill/>
                    <a:miter lim="800000"/>
                    <a:headEnd/>
                    <a:tailEnd/>
                  </a:ln>
                  <a:effectLst/>
                </p:spPr>
                <p:txBody>
                  <a:bodyPr wrap="none">
                    <a:spAutoFit/>
                  </a:bodyPr>
                  <a:lstStyle/>
                  <a:p>
                    <a:pPr algn="l" fontAlgn="auto">
                      <a:lnSpc>
                        <a:spcPct val="100000"/>
                      </a:lnSpc>
                      <a:spcBef>
                        <a:spcPts val="0"/>
                      </a:spcBef>
                      <a:spcAft>
                        <a:spcPts val="0"/>
                      </a:spcAft>
                      <a:buClrTx/>
                      <a:buSzTx/>
                      <a:buFontTx/>
                      <a:buNone/>
                    </a:pPr>
                    <a:r>
                      <a:rPr kumimoji="0" lang="en-US" altLang="zh-CN" sz="2000">
                        <a:solidFill>
                          <a:prstClr val="black"/>
                        </a:solidFill>
                        <a:latin typeface="Calibri"/>
                      </a:rPr>
                      <a:t>AH</a:t>
                    </a:r>
                  </a:p>
                </p:txBody>
              </p:sp>
            </p:grpSp>
            <p:grpSp>
              <p:nvGrpSpPr>
                <p:cNvPr id="16" name="Group 59"/>
                <p:cNvGrpSpPr>
                  <a:grpSpLocks/>
                </p:cNvGrpSpPr>
                <p:nvPr/>
              </p:nvGrpSpPr>
              <p:grpSpPr bwMode="auto">
                <a:xfrm>
                  <a:off x="4677" y="3498"/>
                  <a:ext cx="416" cy="402"/>
                  <a:chOff x="4592" y="3321"/>
                  <a:chExt cx="416" cy="402"/>
                </a:xfrm>
              </p:grpSpPr>
              <p:sp>
                <p:nvSpPr>
                  <p:cNvPr id="1942588" name="Rectangle 60"/>
                  <p:cNvSpPr>
                    <a:spLocks noChangeArrowheads="1"/>
                  </p:cNvSpPr>
                  <p:nvPr/>
                </p:nvSpPr>
                <p:spPr bwMode="auto">
                  <a:xfrm>
                    <a:off x="4604" y="3321"/>
                    <a:ext cx="404" cy="402"/>
                  </a:xfrm>
                  <a:prstGeom prst="rect">
                    <a:avLst/>
                  </a:prstGeom>
                  <a:solidFill>
                    <a:srgbClr val="FFE781"/>
                  </a:solidFill>
                  <a:ln w="25400">
                    <a:miter lim="800000"/>
                    <a:headEnd/>
                    <a:tailEnd/>
                  </a:ln>
                  <a:effectLst/>
                  <a:scene3d>
                    <a:camera prst="legacyObliqueTopRight"/>
                    <a:lightRig rig="legacyFlat3" dir="b"/>
                  </a:scene3d>
                  <a:sp3d extrusionH="430200" prstMaterial="legacyMatte">
                    <a:bevelT w="13500" h="13500" prst="angle"/>
                    <a:bevelB w="13500" h="13500" prst="angle"/>
                    <a:extrusionClr>
                      <a:srgbClr val="FFE781"/>
                    </a:extrusionClr>
                  </a:sp3d>
                </p:spPr>
                <p:txBody>
                  <a:bodyPr wrap="none" anchor="ctr">
                    <a:flatTx/>
                  </a:bodyPr>
                  <a:lstStyle/>
                  <a:p>
                    <a:pPr algn="ctr" fontAlgn="auto">
                      <a:lnSpc>
                        <a:spcPct val="100000"/>
                      </a:lnSpc>
                      <a:spcBef>
                        <a:spcPts val="0"/>
                      </a:spcBef>
                      <a:spcAft>
                        <a:spcPts val="0"/>
                      </a:spcAft>
                      <a:buClrTx/>
                      <a:buSzTx/>
                      <a:buFontTx/>
                      <a:buNone/>
                    </a:pPr>
                    <a:endParaRPr kumimoji="0" lang="zh-CN" altLang="en-US" sz="2000">
                      <a:solidFill>
                        <a:prstClr val="black"/>
                      </a:solidFill>
                      <a:latin typeface="Calibri"/>
                    </a:endParaRPr>
                  </a:p>
                </p:txBody>
              </p:sp>
              <p:sp>
                <p:nvSpPr>
                  <p:cNvPr id="1942589" name="Text Box 61"/>
                  <p:cNvSpPr txBox="1">
                    <a:spLocks noChangeArrowheads="1"/>
                  </p:cNvSpPr>
                  <p:nvPr/>
                </p:nvSpPr>
                <p:spPr bwMode="auto">
                  <a:xfrm>
                    <a:off x="4592" y="3403"/>
                    <a:ext cx="367" cy="252"/>
                  </a:xfrm>
                  <a:prstGeom prst="rect">
                    <a:avLst/>
                  </a:prstGeom>
                  <a:noFill/>
                  <a:ln w="25400">
                    <a:noFill/>
                    <a:miter lim="800000"/>
                    <a:headEnd/>
                    <a:tailEnd/>
                  </a:ln>
                  <a:effectLst/>
                </p:spPr>
                <p:txBody>
                  <a:bodyPr wrap="none">
                    <a:spAutoFit/>
                  </a:bodyPr>
                  <a:lstStyle/>
                  <a:p>
                    <a:pPr algn="l" fontAlgn="auto">
                      <a:lnSpc>
                        <a:spcPct val="100000"/>
                      </a:lnSpc>
                      <a:spcBef>
                        <a:spcPts val="0"/>
                      </a:spcBef>
                      <a:spcAft>
                        <a:spcPts val="0"/>
                      </a:spcAft>
                      <a:buClrTx/>
                      <a:buSzTx/>
                      <a:buFontTx/>
                      <a:buNone/>
                    </a:pPr>
                    <a:r>
                      <a:rPr kumimoji="0" lang="en-US" altLang="zh-CN" sz="2000">
                        <a:solidFill>
                          <a:prstClr val="black"/>
                        </a:solidFill>
                        <a:latin typeface="Calibri"/>
                      </a:rPr>
                      <a:t>DH5</a:t>
                    </a:r>
                  </a:p>
                </p:txBody>
              </p:sp>
            </p:grpSp>
          </p:grpSp>
        </p:grpSp>
      </p:grpSp>
    </p:spTree>
  </p:cSld>
  <p:clrMapOvr>
    <a:masterClrMapping/>
  </p:clrMapOvr>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a:xfrm>
            <a:off x="838200" y="260648"/>
            <a:ext cx="8229600" cy="648072"/>
          </a:xfrm>
        </p:spPr>
        <p:txBody>
          <a:bodyPr>
            <a:normAutofit fontScale="90000"/>
          </a:bodyPr>
          <a:lstStyle/>
          <a:p>
            <a:pPr eaLnBrk="1" hangingPunct="1"/>
            <a:r>
              <a:rPr lang="en-US" altLang="zh-CN" dirty="0">
                <a:latin typeface="微软雅黑" pitchFamily="34" charset="-122"/>
              </a:rPr>
              <a:t>IKEV1</a:t>
            </a:r>
          </a:p>
        </p:txBody>
      </p:sp>
      <p:sp>
        <p:nvSpPr>
          <p:cNvPr id="239" name="Rectangle 3"/>
          <p:cNvSpPr>
            <a:spLocks noChangeArrowheads="1"/>
          </p:cNvSpPr>
          <p:nvPr/>
        </p:nvSpPr>
        <p:spPr bwMode="auto">
          <a:xfrm>
            <a:off x="868238" y="2420888"/>
            <a:ext cx="5513048"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algn="l" eaLnBrk="0" hangingPunct="0">
              <a:lnSpc>
                <a:spcPct val="100000"/>
              </a:lnSpc>
              <a:spcBef>
                <a:spcPct val="0"/>
              </a:spcBef>
              <a:buClrTx/>
              <a:buSzTx/>
              <a:buNone/>
            </a:pPr>
            <a:r>
              <a:rPr kumimoji="0" lang="en-US" altLang="zh-CN" sz="3600" b="1" dirty="0">
                <a:solidFill>
                  <a:srgbClr val="C00000"/>
                </a:solidFill>
                <a:latin typeface="Arial Unicode MS" panose="020B0604020202020204"/>
              </a:rPr>
              <a:t>Q</a:t>
            </a:r>
            <a:r>
              <a:rPr kumimoji="0" lang="zh-CN" altLang="en-US" sz="3600" b="1" dirty="0">
                <a:solidFill>
                  <a:srgbClr val="C00000"/>
                </a:solidFill>
                <a:latin typeface="Arial Unicode MS" panose="020B0604020202020204"/>
              </a:rPr>
              <a:t>：为什么要分为两阶段？</a:t>
            </a:r>
            <a:endParaRPr kumimoji="0" lang="zh-CN" altLang="zh-CN" sz="3600" b="1" i="0" u="none" strike="noStrike" cap="none" normalizeH="0" baseline="0" dirty="0">
              <a:ln>
                <a:noFill/>
              </a:ln>
              <a:solidFill>
                <a:srgbClr val="C00000"/>
              </a:solidFill>
              <a:effectLst/>
              <a:latin typeface="Arial" panose="020B0604020202020204" pitchFamily="34" charset="0"/>
            </a:endParaRPr>
          </a:p>
        </p:txBody>
      </p:sp>
      <p:sp>
        <p:nvSpPr>
          <p:cNvPr id="240" name="Rectangle 3"/>
          <p:cNvSpPr>
            <a:spLocks noChangeArrowheads="1"/>
          </p:cNvSpPr>
          <p:nvPr/>
        </p:nvSpPr>
        <p:spPr bwMode="auto">
          <a:xfrm>
            <a:off x="868238" y="4256221"/>
            <a:ext cx="273344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algn="l" eaLnBrk="0" hangingPunct="0">
              <a:lnSpc>
                <a:spcPct val="100000"/>
              </a:lnSpc>
              <a:spcBef>
                <a:spcPct val="0"/>
              </a:spcBef>
              <a:buClrTx/>
              <a:buSzTx/>
              <a:buNone/>
            </a:pPr>
            <a:r>
              <a:rPr kumimoji="0" lang="en-US" altLang="zh-CN" sz="3600" b="1" dirty="0">
                <a:solidFill>
                  <a:srgbClr val="C00000"/>
                </a:solidFill>
                <a:latin typeface="Arial Unicode MS" panose="020B0604020202020204"/>
              </a:rPr>
              <a:t>A</a:t>
            </a:r>
            <a:r>
              <a:rPr kumimoji="0" lang="zh-CN" altLang="en-US" sz="3600" b="1" dirty="0">
                <a:solidFill>
                  <a:srgbClr val="C00000"/>
                </a:solidFill>
                <a:latin typeface="Arial Unicode MS" panose="020B0604020202020204"/>
              </a:rPr>
              <a:t>：提升性能</a:t>
            </a:r>
            <a:endParaRPr kumimoji="0" lang="zh-CN" altLang="zh-CN" sz="3600" b="1" i="0" u="none" strike="noStrike" cap="none" normalizeH="0" baseline="0" dirty="0">
              <a:ln>
                <a:noFill/>
              </a:ln>
              <a:solidFill>
                <a:srgbClr val="C00000"/>
              </a:solidFill>
              <a:effectLst/>
              <a:latin typeface="Arial" panose="020B0604020202020204" pitchFamily="34" charset="0"/>
            </a:endParaRPr>
          </a:p>
        </p:txBody>
      </p:sp>
    </p:spTree>
    <p:extLst>
      <p:ext uri="{BB962C8B-B14F-4D97-AF65-F5344CB8AC3E}">
        <p14:creationId xmlns:p14="http://schemas.microsoft.com/office/powerpoint/2010/main" val="2431785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40"/>
                                        </p:tgtEl>
                                        <p:attrNameLst>
                                          <p:attrName>style.visibility</p:attrName>
                                        </p:attrNameLst>
                                      </p:cBhvr>
                                      <p:to>
                                        <p:strVal val="visible"/>
                                      </p:to>
                                    </p:set>
                                    <p:anim calcmode="lin" valueType="num">
                                      <p:cBhvr additive="base">
                                        <p:cTn id="7" dur="500" fill="hold"/>
                                        <p:tgtEl>
                                          <p:spTgt spid="240"/>
                                        </p:tgtEl>
                                        <p:attrNameLst>
                                          <p:attrName>ppt_x</p:attrName>
                                        </p:attrNameLst>
                                      </p:cBhvr>
                                      <p:tavLst>
                                        <p:tav tm="0">
                                          <p:val>
                                            <p:strVal val="#ppt_x"/>
                                          </p:val>
                                        </p:tav>
                                        <p:tav tm="100000">
                                          <p:val>
                                            <p:strVal val="#ppt_x"/>
                                          </p:val>
                                        </p:tav>
                                      </p:tavLst>
                                    </p:anim>
                                    <p:anim calcmode="lin" valueType="num">
                                      <p:cBhvr additive="base">
                                        <p:cTn id="8" dur="500" fill="hold"/>
                                        <p:tgtEl>
                                          <p:spTgt spid="24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0" grpId="0"/>
    </p:bldLst>
  </p:timing>
</p:sld>
</file>

<file path=ppt/slides/slide13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2" name="Group 2"/>
          <p:cNvGrpSpPr>
            <a:grpSpLocks/>
          </p:cNvGrpSpPr>
          <p:nvPr/>
        </p:nvGrpSpPr>
        <p:grpSpPr bwMode="auto">
          <a:xfrm>
            <a:off x="233892" y="1146178"/>
            <a:ext cx="1320800" cy="1363663"/>
            <a:chOff x="136" y="722"/>
            <a:chExt cx="768" cy="859"/>
          </a:xfrm>
        </p:grpSpPr>
        <p:pic>
          <p:nvPicPr>
            <p:cNvPr id="76803" name="Picture 3" descr="411297736519455.wmf"/>
            <p:cNvPicPr>
              <a:picLocks noChangeArrowheads="1"/>
            </p:cNvPicPr>
            <p:nvPr/>
          </p:nvPicPr>
          <p:blipFill>
            <a:blip r:embed="rId3" cstate="print"/>
            <a:srcRect/>
            <a:stretch>
              <a:fillRect/>
            </a:stretch>
          </p:blipFill>
          <p:spPr bwMode="auto">
            <a:xfrm>
              <a:off x="328" y="722"/>
              <a:ext cx="432" cy="637"/>
            </a:xfrm>
            <a:prstGeom prst="rect">
              <a:avLst/>
            </a:prstGeom>
            <a:noFill/>
            <a:ln w="9525">
              <a:noFill/>
              <a:miter lim="800000"/>
              <a:headEnd/>
              <a:tailEnd/>
            </a:ln>
            <a:effectLst/>
          </p:spPr>
        </p:pic>
        <p:sp>
          <p:nvSpPr>
            <p:cNvPr id="76804" name="Text Box 4"/>
            <p:cNvSpPr txBox="1">
              <a:spLocks noChangeArrowheads="1"/>
            </p:cNvSpPr>
            <p:nvPr/>
          </p:nvSpPr>
          <p:spPr bwMode="auto">
            <a:xfrm>
              <a:off x="136" y="1346"/>
              <a:ext cx="768" cy="235"/>
            </a:xfrm>
            <a:prstGeom prst="rect">
              <a:avLst/>
            </a:prstGeom>
            <a:noFill/>
            <a:ln w="76200">
              <a:noFill/>
              <a:miter lim="800000"/>
              <a:headEnd/>
              <a:tailEnd/>
            </a:ln>
            <a:effectLst/>
          </p:spPr>
          <p:txBody>
            <a:bodyPr>
              <a:spAutoFit/>
            </a:bodyPr>
            <a:lstStyle/>
            <a:p>
              <a:pPr algn="ctr" eaLnBrk="0" hangingPunct="0">
                <a:spcBef>
                  <a:spcPct val="50000"/>
                </a:spcBef>
              </a:pPr>
              <a:r>
                <a:rPr lang="en-US" altLang="zh-CN" sz="1400" b="1">
                  <a:solidFill>
                    <a:schemeClr val="hlink"/>
                  </a:solidFill>
                  <a:latin typeface="Times New Roman" pitchFamily="18" charset="0"/>
                </a:rPr>
                <a:t>Host A</a:t>
              </a:r>
            </a:p>
          </p:txBody>
        </p:sp>
      </p:grpSp>
      <p:grpSp>
        <p:nvGrpSpPr>
          <p:cNvPr id="3" name="Group 5"/>
          <p:cNvGrpSpPr>
            <a:grpSpLocks/>
          </p:cNvGrpSpPr>
          <p:nvPr/>
        </p:nvGrpSpPr>
        <p:grpSpPr bwMode="auto">
          <a:xfrm>
            <a:off x="8406342" y="1146175"/>
            <a:ext cx="1238250" cy="1389063"/>
            <a:chOff x="4888" y="722"/>
            <a:chExt cx="720" cy="875"/>
          </a:xfrm>
        </p:grpSpPr>
        <p:pic>
          <p:nvPicPr>
            <p:cNvPr id="76806" name="Picture 6" descr="411297736519455.wmf"/>
            <p:cNvPicPr>
              <a:picLocks noChangeArrowheads="1"/>
            </p:cNvPicPr>
            <p:nvPr/>
          </p:nvPicPr>
          <p:blipFill>
            <a:blip r:embed="rId3" cstate="print"/>
            <a:srcRect/>
            <a:stretch>
              <a:fillRect/>
            </a:stretch>
          </p:blipFill>
          <p:spPr bwMode="auto">
            <a:xfrm>
              <a:off x="5128" y="722"/>
              <a:ext cx="432" cy="640"/>
            </a:xfrm>
            <a:prstGeom prst="rect">
              <a:avLst/>
            </a:prstGeom>
            <a:solidFill>
              <a:schemeClr val="bg1"/>
            </a:solidFill>
            <a:ln w="9525">
              <a:noFill/>
              <a:miter lim="800000"/>
              <a:headEnd/>
              <a:tailEnd/>
            </a:ln>
            <a:effectLst/>
          </p:spPr>
        </p:pic>
        <p:sp>
          <p:nvSpPr>
            <p:cNvPr id="76807" name="Text Box 7"/>
            <p:cNvSpPr txBox="1">
              <a:spLocks noChangeArrowheads="1"/>
            </p:cNvSpPr>
            <p:nvPr/>
          </p:nvSpPr>
          <p:spPr bwMode="auto">
            <a:xfrm>
              <a:off x="4888" y="1362"/>
              <a:ext cx="720" cy="235"/>
            </a:xfrm>
            <a:prstGeom prst="rect">
              <a:avLst/>
            </a:prstGeom>
            <a:solidFill>
              <a:schemeClr val="bg1"/>
            </a:solidFill>
            <a:ln w="76200">
              <a:noFill/>
              <a:miter lim="800000"/>
              <a:headEnd/>
              <a:tailEnd/>
            </a:ln>
            <a:effectLst/>
          </p:spPr>
          <p:txBody>
            <a:bodyPr>
              <a:spAutoFit/>
            </a:bodyPr>
            <a:lstStyle/>
            <a:p>
              <a:pPr algn="ctr" eaLnBrk="0" hangingPunct="0">
                <a:spcBef>
                  <a:spcPct val="50000"/>
                </a:spcBef>
              </a:pPr>
              <a:r>
                <a:rPr lang="en-US" altLang="zh-CN" sz="1400" b="1">
                  <a:solidFill>
                    <a:schemeClr val="accent2"/>
                  </a:solidFill>
                  <a:latin typeface="Times New Roman" pitchFamily="18" charset="0"/>
                </a:rPr>
                <a:t>Host B</a:t>
              </a:r>
            </a:p>
          </p:txBody>
        </p:sp>
      </p:grpSp>
      <p:sp>
        <p:nvSpPr>
          <p:cNvPr id="76808" name="Line 8"/>
          <p:cNvSpPr>
            <a:spLocks noChangeShapeType="1"/>
          </p:cNvSpPr>
          <p:nvPr/>
        </p:nvSpPr>
        <p:spPr bwMode="auto">
          <a:xfrm>
            <a:off x="564092" y="2654300"/>
            <a:ext cx="0" cy="249238"/>
          </a:xfrm>
          <a:prstGeom prst="line">
            <a:avLst/>
          </a:prstGeom>
          <a:noFill/>
          <a:ln w="38100">
            <a:noFill/>
            <a:round/>
            <a:headEnd/>
            <a:tailEnd/>
          </a:ln>
          <a:effectLst/>
        </p:spPr>
        <p:txBody>
          <a:bodyPr/>
          <a:lstStyle/>
          <a:p>
            <a:endParaRPr lang="zh-CN" altLang="en-US"/>
          </a:p>
        </p:txBody>
      </p:sp>
      <p:grpSp>
        <p:nvGrpSpPr>
          <p:cNvPr id="4" name="Group 9"/>
          <p:cNvGrpSpPr>
            <a:grpSpLocks/>
          </p:cNvGrpSpPr>
          <p:nvPr/>
        </p:nvGrpSpPr>
        <p:grpSpPr bwMode="auto">
          <a:xfrm>
            <a:off x="1472142" y="917575"/>
            <a:ext cx="6643556" cy="228600"/>
            <a:chOff x="856" y="578"/>
            <a:chExt cx="3863" cy="144"/>
          </a:xfrm>
        </p:grpSpPr>
        <p:sp>
          <p:nvSpPr>
            <p:cNvPr id="76810" name="Rectangle 10"/>
            <p:cNvSpPr>
              <a:spLocks noChangeArrowheads="1"/>
            </p:cNvSpPr>
            <p:nvPr/>
          </p:nvSpPr>
          <p:spPr bwMode="auto">
            <a:xfrm>
              <a:off x="4315" y="578"/>
              <a:ext cx="404" cy="144"/>
            </a:xfrm>
            <a:prstGeom prst="rect">
              <a:avLst/>
            </a:prstGeom>
            <a:solidFill>
              <a:srgbClr val="FF9933"/>
            </a:solidFill>
            <a:ln w="38100">
              <a:noFill/>
              <a:miter lim="800000"/>
              <a:headEnd/>
              <a:tailEnd/>
            </a:ln>
            <a:effectLst/>
          </p:spPr>
          <p:txBody>
            <a:bodyPr/>
            <a:lstStyle/>
            <a:p>
              <a:pPr algn="ctr" defTabSz="1028700">
                <a:spcBef>
                  <a:spcPct val="20000"/>
                </a:spcBef>
                <a:buClr>
                  <a:schemeClr val="tx2"/>
                </a:buClr>
                <a:buSzPct val="70000"/>
                <a:buFont typeface="Wingdings" pitchFamily="2" charset="2"/>
                <a:buNone/>
              </a:pPr>
              <a:r>
                <a:rPr lang="zh-CN" altLang="en-US" sz="1100">
                  <a:solidFill>
                    <a:schemeClr val="tx2"/>
                  </a:solidFill>
                </a:rPr>
                <a:t>变换</a:t>
              </a:r>
              <a:r>
                <a:rPr lang="en-US" altLang="zh-CN" sz="1100">
                  <a:solidFill>
                    <a:schemeClr val="tx2"/>
                  </a:solidFill>
                </a:rPr>
                <a:t>#n</a:t>
              </a:r>
            </a:p>
          </p:txBody>
        </p:sp>
        <p:sp>
          <p:nvSpPr>
            <p:cNvPr id="76811" name="Rectangle 11"/>
            <p:cNvSpPr>
              <a:spLocks noChangeArrowheads="1"/>
            </p:cNvSpPr>
            <p:nvPr/>
          </p:nvSpPr>
          <p:spPr bwMode="auto">
            <a:xfrm>
              <a:off x="3911" y="578"/>
              <a:ext cx="404" cy="144"/>
            </a:xfrm>
            <a:prstGeom prst="rect">
              <a:avLst/>
            </a:prstGeom>
            <a:solidFill>
              <a:srgbClr val="99FF99"/>
            </a:solidFill>
            <a:ln w="38100">
              <a:noFill/>
              <a:miter lim="800000"/>
              <a:headEnd/>
              <a:tailEnd/>
            </a:ln>
            <a:effectLst/>
          </p:spPr>
          <p:txBody>
            <a:bodyPr/>
            <a:lstStyle/>
            <a:p>
              <a:pPr algn="ctr" defTabSz="1028700">
                <a:spcBef>
                  <a:spcPct val="20000"/>
                </a:spcBef>
                <a:buClr>
                  <a:schemeClr val="tx2"/>
                </a:buClr>
                <a:buSzPct val="70000"/>
                <a:buFont typeface="Wingdings" pitchFamily="2" charset="2"/>
                <a:buNone/>
              </a:pPr>
              <a:r>
                <a:rPr lang="zh-CN" altLang="en-US" sz="1100">
                  <a:solidFill>
                    <a:schemeClr val="tx2"/>
                  </a:solidFill>
                </a:rPr>
                <a:t>建议</a:t>
              </a:r>
              <a:r>
                <a:rPr lang="en-US" altLang="zh-CN" sz="1100">
                  <a:solidFill>
                    <a:schemeClr val="tx2"/>
                  </a:solidFill>
                </a:rPr>
                <a:t>#n</a:t>
              </a:r>
            </a:p>
          </p:txBody>
        </p:sp>
        <p:sp>
          <p:nvSpPr>
            <p:cNvPr id="76812" name="Rectangle 12"/>
            <p:cNvSpPr>
              <a:spLocks noChangeArrowheads="1"/>
            </p:cNvSpPr>
            <p:nvPr/>
          </p:nvSpPr>
          <p:spPr bwMode="auto">
            <a:xfrm>
              <a:off x="3716" y="578"/>
              <a:ext cx="195" cy="144"/>
            </a:xfrm>
            <a:prstGeom prst="rect">
              <a:avLst/>
            </a:prstGeom>
            <a:solidFill>
              <a:srgbClr val="FF9933"/>
            </a:solidFill>
            <a:ln w="38100">
              <a:noFill/>
              <a:miter lim="800000"/>
              <a:headEnd/>
              <a:tailEnd/>
            </a:ln>
            <a:effectLst/>
          </p:spPr>
          <p:txBody>
            <a:bodyPr/>
            <a:lstStyle/>
            <a:p>
              <a:pPr algn="ctr" defTabSz="1028700">
                <a:spcBef>
                  <a:spcPct val="20000"/>
                </a:spcBef>
                <a:buClr>
                  <a:schemeClr val="tx2"/>
                </a:buClr>
                <a:buSzPct val="70000"/>
                <a:buFont typeface="Wingdings" pitchFamily="2" charset="2"/>
                <a:buNone/>
              </a:pPr>
              <a:r>
                <a:rPr lang="en-US" altLang="zh-CN" sz="1100" b="1">
                  <a:solidFill>
                    <a:schemeClr val="tx2"/>
                  </a:solidFill>
                  <a:latin typeface="Times New Roman"/>
                </a:rPr>
                <a:t>…</a:t>
              </a:r>
              <a:endParaRPr lang="en-US" altLang="zh-CN" sz="1100" b="1">
                <a:solidFill>
                  <a:schemeClr val="tx2"/>
                </a:solidFill>
              </a:endParaRPr>
            </a:p>
          </p:txBody>
        </p:sp>
        <p:sp>
          <p:nvSpPr>
            <p:cNvPr id="76813" name="Rectangle 13"/>
            <p:cNvSpPr>
              <a:spLocks noChangeArrowheads="1"/>
            </p:cNvSpPr>
            <p:nvPr/>
          </p:nvSpPr>
          <p:spPr bwMode="auto">
            <a:xfrm>
              <a:off x="2513" y="578"/>
              <a:ext cx="297" cy="144"/>
            </a:xfrm>
            <a:prstGeom prst="rect">
              <a:avLst/>
            </a:prstGeom>
            <a:solidFill>
              <a:srgbClr val="009999"/>
            </a:solidFill>
            <a:ln w="38100">
              <a:noFill/>
              <a:miter lim="800000"/>
              <a:headEnd/>
              <a:tailEnd/>
            </a:ln>
            <a:effectLst/>
          </p:spPr>
          <p:txBody>
            <a:bodyPr/>
            <a:lstStyle/>
            <a:p>
              <a:pPr algn="ctr" defTabSz="1028700">
                <a:spcBef>
                  <a:spcPct val="20000"/>
                </a:spcBef>
                <a:buClr>
                  <a:schemeClr val="tx2"/>
                </a:buClr>
                <a:buSzPct val="70000"/>
                <a:buFont typeface="Wingdings" pitchFamily="2" charset="2"/>
                <a:buNone/>
              </a:pPr>
              <a:r>
                <a:rPr lang="en-US" altLang="zh-CN" sz="1100">
                  <a:solidFill>
                    <a:schemeClr val="tx2"/>
                  </a:solidFill>
                </a:rPr>
                <a:t>SA</a:t>
              </a:r>
            </a:p>
          </p:txBody>
        </p:sp>
        <p:sp>
          <p:nvSpPr>
            <p:cNvPr id="76814" name="Rectangle 14"/>
            <p:cNvSpPr>
              <a:spLocks noChangeArrowheads="1"/>
            </p:cNvSpPr>
            <p:nvPr/>
          </p:nvSpPr>
          <p:spPr bwMode="auto">
            <a:xfrm>
              <a:off x="3312" y="578"/>
              <a:ext cx="404" cy="144"/>
            </a:xfrm>
            <a:prstGeom prst="rect">
              <a:avLst/>
            </a:prstGeom>
            <a:solidFill>
              <a:srgbClr val="99FF99"/>
            </a:solidFill>
            <a:ln w="38100">
              <a:noFill/>
              <a:miter lim="800000"/>
              <a:headEnd/>
              <a:tailEnd/>
            </a:ln>
            <a:effectLst/>
          </p:spPr>
          <p:txBody>
            <a:bodyPr/>
            <a:lstStyle/>
            <a:p>
              <a:pPr algn="ctr" defTabSz="1028700">
                <a:spcBef>
                  <a:spcPct val="20000"/>
                </a:spcBef>
                <a:buClr>
                  <a:schemeClr val="tx2"/>
                </a:buClr>
                <a:buSzPct val="70000"/>
                <a:buFont typeface="Wingdings" pitchFamily="2" charset="2"/>
                <a:buNone/>
              </a:pPr>
              <a:r>
                <a:rPr lang="zh-CN" altLang="en-US" sz="1100">
                  <a:solidFill>
                    <a:schemeClr val="tx2"/>
                  </a:solidFill>
                </a:rPr>
                <a:t>变换</a:t>
              </a:r>
              <a:r>
                <a:rPr lang="en-US" altLang="zh-CN" sz="1100">
                  <a:solidFill>
                    <a:schemeClr val="tx2"/>
                  </a:solidFill>
                </a:rPr>
                <a:t>#1</a:t>
              </a:r>
            </a:p>
          </p:txBody>
        </p:sp>
        <p:sp>
          <p:nvSpPr>
            <p:cNvPr id="76815" name="Rectangle 15"/>
            <p:cNvSpPr>
              <a:spLocks noChangeArrowheads="1"/>
            </p:cNvSpPr>
            <p:nvPr/>
          </p:nvSpPr>
          <p:spPr bwMode="auto">
            <a:xfrm>
              <a:off x="2810" y="578"/>
              <a:ext cx="502" cy="144"/>
            </a:xfrm>
            <a:prstGeom prst="rect">
              <a:avLst/>
            </a:prstGeom>
            <a:solidFill>
              <a:srgbClr val="FF9933"/>
            </a:solidFill>
            <a:ln w="38100">
              <a:noFill/>
              <a:miter lim="800000"/>
              <a:headEnd/>
              <a:tailEnd/>
            </a:ln>
            <a:effectLst/>
          </p:spPr>
          <p:txBody>
            <a:bodyPr/>
            <a:lstStyle/>
            <a:p>
              <a:pPr algn="ctr" defTabSz="1028700">
                <a:spcBef>
                  <a:spcPct val="20000"/>
                </a:spcBef>
                <a:buClr>
                  <a:schemeClr val="tx2"/>
                </a:buClr>
                <a:buSzPct val="70000"/>
                <a:buFont typeface="Wingdings" pitchFamily="2" charset="2"/>
                <a:buNone/>
              </a:pPr>
              <a:r>
                <a:rPr lang="zh-CN" altLang="en-US" sz="1100">
                  <a:solidFill>
                    <a:schemeClr val="tx2"/>
                  </a:solidFill>
                </a:rPr>
                <a:t>建议</a:t>
              </a:r>
              <a:r>
                <a:rPr lang="en-US" altLang="zh-CN" sz="1100">
                  <a:solidFill>
                    <a:schemeClr val="tx2"/>
                  </a:solidFill>
                </a:rPr>
                <a:t>#1</a:t>
              </a:r>
            </a:p>
          </p:txBody>
        </p:sp>
        <p:sp>
          <p:nvSpPr>
            <p:cNvPr id="76816" name="Rectangle 16"/>
            <p:cNvSpPr>
              <a:spLocks noChangeArrowheads="1"/>
            </p:cNvSpPr>
            <p:nvPr/>
          </p:nvSpPr>
          <p:spPr bwMode="auto">
            <a:xfrm>
              <a:off x="1844" y="578"/>
              <a:ext cx="669" cy="144"/>
            </a:xfrm>
            <a:prstGeom prst="rect">
              <a:avLst/>
            </a:prstGeom>
            <a:solidFill>
              <a:srgbClr val="FF99CC"/>
            </a:solidFill>
            <a:ln w="38100">
              <a:noFill/>
              <a:miter lim="800000"/>
              <a:headEnd/>
              <a:tailEnd/>
            </a:ln>
            <a:effectLst/>
          </p:spPr>
          <p:txBody>
            <a:bodyPr/>
            <a:lstStyle/>
            <a:p>
              <a:pPr algn="ctr" defTabSz="1028700">
                <a:spcBef>
                  <a:spcPct val="20000"/>
                </a:spcBef>
                <a:buClr>
                  <a:schemeClr val="tx2"/>
                </a:buClr>
                <a:buSzPct val="70000"/>
                <a:buFont typeface="Wingdings" pitchFamily="2" charset="2"/>
                <a:buNone/>
              </a:pPr>
              <a:r>
                <a:rPr lang="en-US" altLang="zh-CN" sz="1100">
                  <a:solidFill>
                    <a:schemeClr val="tx2"/>
                  </a:solidFill>
                </a:rPr>
                <a:t>ISAKMP</a:t>
              </a:r>
              <a:r>
                <a:rPr lang="zh-CN" altLang="en-US" sz="1100">
                  <a:solidFill>
                    <a:schemeClr val="tx2"/>
                  </a:solidFill>
                </a:rPr>
                <a:t>头部</a:t>
              </a:r>
            </a:p>
          </p:txBody>
        </p:sp>
        <p:sp>
          <p:nvSpPr>
            <p:cNvPr id="76817" name="Rectangle 17"/>
            <p:cNvSpPr>
              <a:spLocks noChangeArrowheads="1"/>
            </p:cNvSpPr>
            <p:nvPr/>
          </p:nvSpPr>
          <p:spPr bwMode="auto">
            <a:xfrm>
              <a:off x="1345" y="578"/>
              <a:ext cx="499" cy="144"/>
            </a:xfrm>
            <a:prstGeom prst="rect">
              <a:avLst/>
            </a:prstGeom>
            <a:solidFill>
              <a:schemeClr val="accent1"/>
            </a:solidFill>
            <a:ln w="38100">
              <a:noFill/>
              <a:miter lim="800000"/>
              <a:headEnd/>
              <a:tailEnd/>
            </a:ln>
            <a:effectLst/>
          </p:spPr>
          <p:txBody>
            <a:bodyPr/>
            <a:lstStyle/>
            <a:p>
              <a:pPr algn="ctr" defTabSz="1028700">
                <a:spcBef>
                  <a:spcPct val="20000"/>
                </a:spcBef>
                <a:buClr>
                  <a:schemeClr val="tx2"/>
                </a:buClr>
                <a:buSzPct val="70000"/>
                <a:buFont typeface="Wingdings" pitchFamily="2" charset="2"/>
                <a:buNone/>
              </a:pPr>
              <a:r>
                <a:rPr lang="en-US" altLang="zh-CN" sz="1100">
                  <a:solidFill>
                    <a:schemeClr val="tx2"/>
                  </a:solidFill>
                </a:rPr>
                <a:t>UDP</a:t>
              </a:r>
              <a:r>
                <a:rPr lang="zh-CN" altLang="en-US" sz="1100">
                  <a:solidFill>
                    <a:schemeClr val="tx2"/>
                  </a:solidFill>
                </a:rPr>
                <a:t>头部</a:t>
              </a:r>
            </a:p>
          </p:txBody>
        </p:sp>
        <p:sp>
          <p:nvSpPr>
            <p:cNvPr id="76818" name="Rectangle 18"/>
            <p:cNvSpPr>
              <a:spLocks noChangeArrowheads="1"/>
            </p:cNvSpPr>
            <p:nvPr/>
          </p:nvSpPr>
          <p:spPr bwMode="auto">
            <a:xfrm>
              <a:off x="856" y="578"/>
              <a:ext cx="489" cy="144"/>
            </a:xfrm>
            <a:prstGeom prst="rect">
              <a:avLst/>
            </a:prstGeom>
            <a:solidFill>
              <a:schemeClr val="hlink"/>
            </a:solidFill>
            <a:ln w="38100">
              <a:noFill/>
              <a:miter lim="800000"/>
              <a:headEnd/>
              <a:tailEnd/>
            </a:ln>
            <a:effectLst/>
          </p:spPr>
          <p:txBody>
            <a:bodyPr/>
            <a:lstStyle/>
            <a:p>
              <a:pPr algn="ctr" defTabSz="1028700">
                <a:spcBef>
                  <a:spcPct val="20000"/>
                </a:spcBef>
                <a:buClr>
                  <a:schemeClr val="tx2"/>
                </a:buClr>
                <a:buSzPct val="70000"/>
                <a:buFont typeface="Wingdings" pitchFamily="2" charset="2"/>
                <a:buNone/>
              </a:pPr>
              <a:r>
                <a:rPr lang="en-US" altLang="zh-CN" sz="1100">
                  <a:solidFill>
                    <a:schemeClr val="tx2"/>
                  </a:solidFill>
                </a:rPr>
                <a:t>IP</a:t>
              </a:r>
              <a:r>
                <a:rPr lang="zh-CN" altLang="en-US" sz="1100">
                  <a:solidFill>
                    <a:schemeClr val="tx2"/>
                  </a:solidFill>
                </a:rPr>
                <a:t>头部</a:t>
              </a:r>
            </a:p>
          </p:txBody>
        </p:sp>
        <p:sp>
          <p:nvSpPr>
            <p:cNvPr id="76819" name="Line 19"/>
            <p:cNvSpPr>
              <a:spLocks noChangeShapeType="1"/>
            </p:cNvSpPr>
            <p:nvPr/>
          </p:nvSpPr>
          <p:spPr bwMode="auto">
            <a:xfrm>
              <a:off x="3716" y="578"/>
              <a:ext cx="0" cy="144"/>
            </a:xfrm>
            <a:prstGeom prst="line">
              <a:avLst/>
            </a:prstGeom>
            <a:noFill/>
            <a:ln w="12700" cmpd="sng">
              <a:solidFill>
                <a:srgbClr val="0099FF"/>
              </a:solidFill>
              <a:prstDash val="solid"/>
              <a:round/>
              <a:headEnd type="none" w="med" len="med"/>
              <a:tailEnd type="none" w="med" len="med"/>
            </a:ln>
            <a:effectLst/>
          </p:spPr>
          <p:txBody>
            <a:bodyPr/>
            <a:lstStyle/>
            <a:p>
              <a:endParaRPr lang="zh-CN" altLang="en-US"/>
            </a:p>
          </p:txBody>
        </p:sp>
        <p:sp>
          <p:nvSpPr>
            <p:cNvPr id="76820" name="Line 20"/>
            <p:cNvSpPr>
              <a:spLocks noChangeShapeType="1"/>
            </p:cNvSpPr>
            <p:nvPr/>
          </p:nvSpPr>
          <p:spPr bwMode="auto">
            <a:xfrm>
              <a:off x="3911" y="578"/>
              <a:ext cx="0" cy="144"/>
            </a:xfrm>
            <a:prstGeom prst="line">
              <a:avLst/>
            </a:prstGeom>
            <a:noFill/>
            <a:ln w="12700" cmpd="sng">
              <a:solidFill>
                <a:srgbClr val="FF9933"/>
              </a:solidFill>
              <a:prstDash val="solid"/>
              <a:round/>
              <a:headEnd type="none" w="med" len="med"/>
              <a:tailEnd type="none" w="med" len="med"/>
            </a:ln>
            <a:effectLst/>
          </p:spPr>
          <p:txBody>
            <a:bodyPr/>
            <a:lstStyle/>
            <a:p>
              <a:endParaRPr lang="zh-CN" altLang="en-US"/>
            </a:p>
          </p:txBody>
        </p:sp>
        <p:sp>
          <p:nvSpPr>
            <p:cNvPr id="76821" name="Line 21"/>
            <p:cNvSpPr>
              <a:spLocks noChangeShapeType="1"/>
            </p:cNvSpPr>
            <p:nvPr/>
          </p:nvSpPr>
          <p:spPr bwMode="auto">
            <a:xfrm>
              <a:off x="4315" y="578"/>
              <a:ext cx="0" cy="144"/>
            </a:xfrm>
            <a:prstGeom prst="line">
              <a:avLst/>
            </a:prstGeom>
            <a:noFill/>
            <a:ln w="12700" cmpd="sng">
              <a:solidFill>
                <a:srgbClr val="99FF99"/>
              </a:solidFill>
              <a:prstDash val="solid"/>
              <a:round/>
              <a:headEnd type="none" w="med" len="med"/>
              <a:tailEnd type="none" w="med" len="med"/>
            </a:ln>
            <a:effectLst/>
          </p:spPr>
          <p:txBody>
            <a:bodyPr/>
            <a:lstStyle/>
            <a:p>
              <a:endParaRPr lang="zh-CN" altLang="en-US"/>
            </a:p>
          </p:txBody>
        </p:sp>
      </p:grpSp>
      <p:sp>
        <p:nvSpPr>
          <p:cNvPr id="76822" name="Line 22"/>
          <p:cNvSpPr>
            <a:spLocks noChangeShapeType="1"/>
          </p:cNvSpPr>
          <p:nvPr/>
        </p:nvSpPr>
        <p:spPr bwMode="auto">
          <a:xfrm>
            <a:off x="1307042" y="1146175"/>
            <a:ext cx="7924800" cy="1588"/>
          </a:xfrm>
          <a:prstGeom prst="line">
            <a:avLst/>
          </a:prstGeom>
          <a:noFill/>
          <a:ln w="57150" cmpd="sng">
            <a:pattFill prst="dkUpDiag">
              <a:fgClr>
                <a:srgbClr val="0099FF"/>
              </a:fgClr>
              <a:bgClr>
                <a:srgbClr val="FFFFFF"/>
              </a:bgClr>
            </a:pattFill>
            <a:prstDash val="solid"/>
            <a:round/>
            <a:headEnd type="none" w="med" len="med"/>
            <a:tailEnd type="triangle" w="med" len="med"/>
          </a:ln>
          <a:effectLst/>
        </p:spPr>
        <p:txBody>
          <a:bodyPr/>
          <a:lstStyle/>
          <a:p>
            <a:endParaRPr lang="zh-CN" altLang="en-US"/>
          </a:p>
        </p:txBody>
      </p:sp>
      <p:sp>
        <p:nvSpPr>
          <p:cNvPr id="76823" name="Text Box 23"/>
          <p:cNvSpPr txBox="1">
            <a:spLocks noChangeArrowheads="1"/>
          </p:cNvSpPr>
          <p:nvPr/>
        </p:nvSpPr>
        <p:spPr bwMode="auto">
          <a:xfrm>
            <a:off x="398992" y="841376"/>
            <a:ext cx="990600" cy="372410"/>
          </a:xfrm>
          <a:prstGeom prst="rect">
            <a:avLst/>
          </a:prstGeom>
          <a:noFill/>
          <a:ln w="3175">
            <a:noFill/>
            <a:miter lim="800000"/>
            <a:headEnd/>
            <a:tailEnd/>
          </a:ln>
          <a:effectLst/>
        </p:spPr>
        <p:txBody>
          <a:bodyPr>
            <a:spAutoFit/>
          </a:bodyPr>
          <a:lstStyle/>
          <a:p>
            <a:pPr algn="ctr" eaLnBrk="0" hangingPunct="0">
              <a:spcBef>
                <a:spcPct val="50000"/>
              </a:spcBef>
            </a:pPr>
            <a:r>
              <a:rPr lang="zh-CN" altLang="en-US" sz="1400">
                <a:latin typeface="Times New Roman" pitchFamily="18" charset="0"/>
              </a:rPr>
              <a:t>发起方</a:t>
            </a:r>
          </a:p>
        </p:txBody>
      </p:sp>
      <p:sp>
        <p:nvSpPr>
          <p:cNvPr id="76824" name="Text Box 24"/>
          <p:cNvSpPr txBox="1">
            <a:spLocks noChangeArrowheads="1"/>
          </p:cNvSpPr>
          <p:nvPr/>
        </p:nvSpPr>
        <p:spPr bwMode="auto">
          <a:xfrm>
            <a:off x="1224492" y="1146175"/>
            <a:ext cx="4870450" cy="372410"/>
          </a:xfrm>
          <a:prstGeom prst="rect">
            <a:avLst/>
          </a:prstGeom>
          <a:noFill/>
          <a:ln w="3175">
            <a:noFill/>
            <a:miter lim="800000"/>
            <a:headEnd/>
            <a:tailEnd/>
          </a:ln>
          <a:effectLst/>
        </p:spPr>
        <p:txBody>
          <a:bodyPr>
            <a:spAutoFit/>
          </a:bodyPr>
          <a:lstStyle/>
          <a:p>
            <a:pPr algn="ctr" eaLnBrk="0" hangingPunct="0">
              <a:spcBef>
                <a:spcPct val="50000"/>
              </a:spcBef>
            </a:pPr>
            <a:r>
              <a:rPr lang="zh-CN" altLang="en-US" sz="1400" dirty="0">
                <a:latin typeface="Times New Roman" pitchFamily="18" charset="0"/>
              </a:rPr>
              <a:t>创建一个明文的</a:t>
            </a:r>
            <a:r>
              <a:rPr lang="en-US" altLang="zh-CN" sz="1400" dirty="0">
                <a:latin typeface="Times New Roman" pitchFamily="18" charset="0"/>
              </a:rPr>
              <a:t>ISAKMP</a:t>
            </a:r>
            <a:r>
              <a:rPr lang="zh-CN" altLang="en-US" sz="1400" dirty="0">
                <a:latin typeface="Times New Roman" pitchFamily="18" charset="0"/>
              </a:rPr>
              <a:t>报文（</a:t>
            </a:r>
            <a:r>
              <a:rPr lang="en-US" altLang="zh-CN" sz="1400" dirty="0">
                <a:latin typeface="Times New Roman" pitchFamily="18" charset="0"/>
              </a:rPr>
              <a:t>SA</a:t>
            </a:r>
            <a:r>
              <a:rPr lang="zh-CN" altLang="en-US" sz="1400" dirty="0">
                <a:latin typeface="Times New Roman" pitchFamily="18" charset="0"/>
              </a:rPr>
              <a:t>载荷）发给</a:t>
            </a:r>
            <a:r>
              <a:rPr lang="en-US" altLang="zh-CN" sz="1400" dirty="0">
                <a:latin typeface="Times New Roman" pitchFamily="18" charset="0"/>
              </a:rPr>
              <a:t>Host B</a:t>
            </a:r>
          </a:p>
        </p:txBody>
      </p:sp>
      <p:sp>
        <p:nvSpPr>
          <p:cNvPr id="76825" name="Text Box 25"/>
          <p:cNvSpPr txBox="1">
            <a:spLocks noChangeArrowheads="1"/>
          </p:cNvSpPr>
          <p:nvPr/>
        </p:nvSpPr>
        <p:spPr bwMode="auto">
          <a:xfrm>
            <a:off x="8736542" y="765176"/>
            <a:ext cx="990600" cy="372410"/>
          </a:xfrm>
          <a:prstGeom prst="rect">
            <a:avLst/>
          </a:prstGeom>
          <a:solidFill>
            <a:schemeClr val="bg1"/>
          </a:solidFill>
          <a:ln w="3175">
            <a:noFill/>
            <a:miter lim="800000"/>
            <a:headEnd/>
            <a:tailEnd/>
          </a:ln>
          <a:effectLst/>
        </p:spPr>
        <p:txBody>
          <a:bodyPr>
            <a:spAutoFit/>
          </a:bodyPr>
          <a:lstStyle/>
          <a:p>
            <a:pPr algn="ctr" eaLnBrk="0" hangingPunct="0">
              <a:spcBef>
                <a:spcPct val="50000"/>
              </a:spcBef>
            </a:pPr>
            <a:r>
              <a:rPr lang="zh-CN" altLang="en-US" sz="1400">
                <a:latin typeface="Times New Roman" pitchFamily="18" charset="0"/>
              </a:rPr>
              <a:t>响应方</a:t>
            </a:r>
          </a:p>
        </p:txBody>
      </p:sp>
      <p:grpSp>
        <p:nvGrpSpPr>
          <p:cNvPr id="5" name="Group 26"/>
          <p:cNvGrpSpPr>
            <a:grpSpLocks/>
          </p:cNvGrpSpPr>
          <p:nvPr/>
        </p:nvGrpSpPr>
        <p:grpSpPr bwMode="auto">
          <a:xfrm>
            <a:off x="3618448" y="1450975"/>
            <a:ext cx="4803379" cy="228600"/>
            <a:chOff x="2104" y="914"/>
            <a:chExt cx="2793" cy="144"/>
          </a:xfrm>
        </p:grpSpPr>
        <p:sp>
          <p:nvSpPr>
            <p:cNvPr id="76827" name="Rectangle 27"/>
            <p:cNvSpPr>
              <a:spLocks noChangeArrowheads="1"/>
            </p:cNvSpPr>
            <p:nvPr/>
          </p:nvSpPr>
          <p:spPr bwMode="auto">
            <a:xfrm>
              <a:off x="3686" y="914"/>
              <a:ext cx="299" cy="144"/>
            </a:xfrm>
            <a:prstGeom prst="rect">
              <a:avLst/>
            </a:prstGeom>
            <a:solidFill>
              <a:srgbClr val="009999"/>
            </a:solidFill>
            <a:ln w="38100">
              <a:noFill/>
              <a:miter lim="800000"/>
              <a:headEnd/>
              <a:tailEnd/>
            </a:ln>
            <a:effectLst/>
          </p:spPr>
          <p:txBody>
            <a:bodyPr/>
            <a:lstStyle/>
            <a:p>
              <a:pPr algn="ctr" defTabSz="1028700">
                <a:spcBef>
                  <a:spcPct val="20000"/>
                </a:spcBef>
                <a:buClr>
                  <a:schemeClr val="tx2"/>
                </a:buClr>
                <a:buSzPct val="70000"/>
                <a:buFont typeface="Wingdings" pitchFamily="2" charset="2"/>
                <a:buNone/>
              </a:pPr>
              <a:r>
                <a:rPr lang="en-US" altLang="zh-CN" sz="1100">
                  <a:solidFill>
                    <a:schemeClr val="tx2"/>
                  </a:solidFill>
                </a:rPr>
                <a:t>SA</a:t>
              </a:r>
            </a:p>
          </p:txBody>
        </p:sp>
        <p:sp>
          <p:nvSpPr>
            <p:cNvPr id="76828" name="Rectangle 28"/>
            <p:cNvSpPr>
              <a:spLocks noChangeArrowheads="1"/>
            </p:cNvSpPr>
            <p:nvPr/>
          </p:nvSpPr>
          <p:spPr bwMode="auto">
            <a:xfrm>
              <a:off x="4490" y="914"/>
              <a:ext cx="407" cy="144"/>
            </a:xfrm>
            <a:prstGeom prst="rect">
              <a:avLst/>
            </a:prstGeom>
            <a:solidFill>
              <a:srgbClr val="99FF99"/>
            </a:solidFill>
            <a:ln w="38100">
              <a:noFill/>
              <a:miter lim="800000"/>
              <a:headEnd/>
              <a:tailEnd/>
            </a:ln>
            <a:effectLst/>
          </p:spPr>
          <p:txBody>
            <a:bodyPr/>
            <a:lstStyle/>
            <a:p>
              <a:pPr algn="ctr" defTabSz="1028700">
                <a:spcBef>
                  <a:spcPct val="20000"/>
                </a:spcBef>
                <a:buClr>
                  <a:schemeClr val="tx2"/>
                </a:buClr>
                <a:buSzPct val="70000"/>
                <a:buFont typeface="Wingdings" pitchFamily="2" charset="2"/>
                <a:buNone/>
              </a:pPr>
              <a:r>
                <a:rPr lang="zh-CN" altLang="en-US" sz="1100">
                  <a:solidFill>
                    <a:schemeClr val="tx2"/>
                  </a:solidFill>
                </a:rPr>
                <a:t>变换</a:t>
              </a:r>
              <a:r>
                <a:rPr lang="en-US" altLang="zh-CN" sz="1100">
                  <a:solidFill>
                    <a:schemeClr val="tx2"/>
                  </a:solidFill>
                </a:rPr>
                <a:t>#2</a:t>
              </a:r>
            </a:p>
          </p:txBody>
        </p:sp>
        <p:sp>
          <p:nvSpPr>
            <p:cNvPr id="76829" name="Rectangle 29"/>
            <p:cNvSpPr>
              <a:spLocks noChangeArrowheads="1"/>
            </p:cNvSpPr>
            <p:nvPr/>
          </p:nvSpPr>
          <p:spPr bwMode="auto">
            <a:xfrm>
              <a:off x="3985" y="914"/>
              <a:ext cx="505" cy="144"/>
            </a:xfrm>
            <a:prstGeom prst="rect">
              <a:avLst/>
            </a:prstGeom>
            <a:solidFill>
              <a:srgbClr val="FF9933"/>
            </a:solidFill>
            <a:ln w="38100">
              <a:noFill/>
              <a:miter lim="800000"/>
              <a:headEnd/>
              <a:tailEnd/>
            </a:ln>
            <a:effectLst/>
          </p:spPr>
          <p:txBody>
            <a:bodyPr/>
            <a:lstStyle/>
            <a:p>
              <a:pPr algn="ctr" defTabSz="1028700">
                <a:spcBef>
                  <a:spcPct val="20000"/>
                </a:spcBef>
                <a:buClr>
                  <a:schemeClr val="tx2"/>
                </a:buClr>
                <a:buSzPct val="70000"/>
                <a:buFont typeface="Wingdings" pitchFamily="2" charset="2"/>
                <a:buNone/>
              </a:pPr>
              <a:r>
                <a:rPr lang="zh-CN" altLang="en-US" sz="1100">
                  <a:solidFill>
                    <a:schemeClr val="tx2"/>
                  </a:solidFill>
                </a:rPr>
                <a:t>建议</a:t>
              </a:r>
              <a:r>
                <a:rPr lang="en-US" altLang="zh-CN" sz="1100">
                  <a:solidFill>
                    <a:schemeClr val="tx2"/>
                  </a:solidFill>
                </a:rPr>
                <a:t>#2</a:t>
              </a:r>
            </a:p>
          </p:txBody>
        </p:sp>
        <p:sp>
          <p:nvSpPr>
            <p:cNvPr id="76830" name="Rectangle 30"/>
            <p:cNvSpPr>
              <a:spLocks noChangeArrowheads="1"/>
            </p:cNvSpPr>
            <p:nvPr/>
          </p:nvSpPr>
          <p:spPr bwMode="auto">
            <a:xfrm>
              <a:off x="3012" y="914"/>
              <a:ext cx="674" cy="144"/>
            </a:xfrm>
            <a:prstGeom prst="rect">
              <a:avLst/>
            </a:prstGeom>
            <a:solidFill>
              <a:srgbClr val="FF99CC"/>
            </a:solidFill>
            <a:ln w="38100">
              <a:noFill/>
              <a:miter lim="800000"/>
              <a:headEnd/>
              <a:tailEnd/>
            </a:ln>
            <a:effectLst/>
          </p:spPr>
          <p:txBody>
            <a:bodyPr/>
            <a:lstStyle/>
            <a:p>
              <a:pPr algn="ctr" defTabSz="1028700">
                <a:spcBef>
                  <a:spcPct val="20000"/>
                </a:spcBef>
                <a:buClr>
                  <a:schemeClr val="tx2"/>
                </a:buClr>
                <a:buSzPct val="70000"/>
                <a:buFont typeface="Wingdings" pitchFamily="2" charset="2"/>
                <a:buNone/>
              </a:pPr>
              <a:r>
                <a:rPr lang="en-US" altLang="zh-CN" sz="1100">
                  <a:solidFill>
                    <a:schemeClr val="tx2"/>
                  </a:solidFill>
                </a:rPr>
                <a:t>ISAKMP</a:t>
              </a:r>
              <a:r>
                <a:rPr lang="zh-CN" altLang="en-US" sz="1100">
                  <a:solidFill>
                    <a:schemeClr val="tx2"/>
                  </a:solidFill>
                </a:rPr>
                <a:t>头部</a:t>
              </a:r>
            </a:p>
          </p:txBody>
        </p:sp>
        <p:sp>
          <p:nvSpPr>
            <p:cNvPr id="76831" name="Rectangle 31"/>
            <p:cNvSpPr>
              <a:spLocks noChangeArrowheads="1"/>
            </p:cNvSpPr>
            <p:nvPr/>
          </p:nvSpPr>
          <p:spPr bwMode="auto">
            <a:xfrm>
              <a:off x="2497" y="914"/>
              <a:ext cx="515" cy="144"/>
            </a:xfrm>
            <a:prstGeom prst="rect">
              <a:avLst/>
            </a:prstGeom>
            <a:solidFill>
              <a:schemeClr val="accent1"/>
            </a:solidFill>
            <a:ln w="38100">
              <a:noFill/>
              <a:miter lim="800000"/>
              <a:headEnd/>
              <a:tailEnd/>
            </a:ln>
            <a:effectLst/>
          </p:spPr>
          <p:txBody>
            <a:bodyPr/>
            <a:lstStyle/>
            <a:p>
              <a:pPr algn="ctr" defTabSz="1028700">
                <a:spcBef>
                  <a:spcPct val="20000"/>
                </a:spcBef>
                <a:buClr>
                  <a:schemeClr val="tx2"/>
                </a:buClr>
                <a:buSzPct val="70000"/>
                <a:buFont typeface="Wingdings" pitchFamily="2" charset="2"/>
                <a:buNone/>
              </a:pPr>
              <a:r>
                <a:rPr lang="en-US" altLang="zh-CN" sz="1100">
                  <a:solidFill>
                    <a:schemeClr val="tx2"/>
                  </a:solidFill>
                </a:rPr>
                <a:t>UDP</a:t>
              </a:r>
              <a:r>
                <a:rPr lang="zh-CN" altLang="en-US" sz="1100">
                  <a:solidFill>
                    <a:schemeClr val="tx2"/>
                  </a:solidFill>
                </a:rPr>
                <a:t>头部</a:t>
              </a:r>
            </a:p>
          </p:txBody>
        </p:sp>
        <p:sp>
          <p:nvSpPr>
            <p:cNvPr id="76832" name="Rectangle 32"/>
            <p:cNvSpPr>
              <a:spLocks noChangeArrowheads="1"/>
            </p:cNvSpPr>
            <p:nvPr/>
          </p:nvSpPr>
          <p:spPr bwMode="auto">
            <a:xfrm>
              <a:off x="2104" y="914"/>
              <a:ext cx="393" cy="144"/>
            </a:xfrm>
            <a:prstGeom prst="rect">
              <a:avLst/>
            </a:prstGeom>
            <a:solidFill>
              <a:schemeClr val="hlink"/>
            </a:solidFill>
            <a:ln w="38100">
              <a:noFill/>
              <a:miter lim="800000"/>
              <a:headEnd/>
              <a:tailEnd/>
            </a:ln>
            <a:effectLst/>
          </p:spPr>
          <p:txBody>
            <a:bodyPr/>
            <a:lstStyle/>
            <a:p>
              <a:pPr algn="ctr" defTabSz="1028700">
                <a:spcBef>
                  <a:spcPct val="20000"/>
                </a:spcBef>
                <a:buClr>
                  <a:schemeClr val="tx2"/>
                </a:buClr>
                <a:buSzPct val="70000"/>
                <a:buFont typeface="Wingdings" pitchFamily="2" charset="2"/>
                <a:buNone/>
              </a:pPr>
              <a:r>
                <a:rPr lang="en-US" altLang="zh-CN" sz="1100">
                  <a:solidFill>
                    <a:schemeClr val="tx2"/>
                  </a:solidFill>
                </a:rPr>
                <a:t>IP</a:t>
              </a:r>
              <a:r>
                <a:rPr lang="zh-CN" altLang="en-US" sz="1100">
                  <a:solidFill>
                    <a:schemeClr val="tx2"/>
                  </a:solidFill>
                </a:rPr>
                <a:t>头部</a:t>
              </a:r>
            </a:p>
          </p:txBody>
        </p:sp>
      </p:grpSp>
      <p:sp>
        <p:nvSpPr>
          <p:cNvPr id="76833" name="Line 33"/>
          <p:cNvSpPr>
            <a:spLocks noChangeShapeType="1"/>
          </p:cNvSpPr>
          <p:nvPr/>
        </p:nvSpPr>
        <p:spPr bwMode="auto">
          <a:xfrm>
            <a:off x="2297648" y="1968500"/>
            <a:ext cx="4803379" cy="0"/>
          </a:xfrm>
          <a:prstGeom prst="line">
            <a:avLst/>
          </a:prstGeom>
          <a:noFill/>
          <a:ln w="38100">
            <a:noFill/>
            <a:round/>
            <a:headEnd/>
            <a:tailEnd/>
          </a:ln>
          <a:effectLst/>
        </p:spPr>
        <p:txBody>
          <a:bodyPr/>
          <a:lstStyle/>
          <a:p>
            <a:endParaRPr lang="zh-CN" altLang="en-US"/>
          </a:p>
        </p:txBody>
      </p:sp>
      <p:sp>
        <p:nvSpPr>
          <p:cNvPr id="76834" name="Line 34"/>
          <p:cNvSpPr>
            <a:spLocks noChangeShapeType="1"/>
          </p:cNvSpPr>
          <p:nvPr/>
        </p:nvSpPr>
        <p:spPr bwMode="auto">
          <a:xfrm>
            <a:off x="2297648" y="2217738"/>
            <a:ext cx="4803379" cy="0"/>
          </a:xfrm>
          <a:prstGeom prst="line">
            <a:avLst/>
          </a:prstGeom>
          <a:noFill/>
          <a:ln w="38100">
            <a:noFill/>
            <a:round/>
            <a:headEnd/>
            <a:tailEnd/>
          </a:ln>
          <a:effectLst/>
        </p:spPr>
        <p:txBody>
          <a:bodyPr/>
          <a:lstStyle/>
          <a:p>
            <a:endParaRPr lang="zh-CN" altLang="en-US"/>
          </a:p>
        </p:txBody>
      </p:sp>
      <p:sp>
        <p:nvSpPr>
          <p:cNvPr id="76835" name="Line 35"/>
          <p:cNvSpPr>
            <a:spLocks noChangeShapeType="1"/>
          </p:cNvSpPr>
          <p:nvPr/>
        </p:nvSpPr>
        <p:spPr bwMode="auto">
          <a:xfrm>
            <a:off x="2297642" y="1968500"/>
            <a:ext cx="0" cy="249238"/>
          </a:xfrm>
          <a:prstGeom prst="line">
            <a:avLst/>
          </a:prstGeom>
          <a:noFill/>
          <a:ln w="38100">
            <a:noFill/>
            <a:round/>
            <a:headEnd/>
            <a:tailEnd/>
          </a:ln>
          <a:effectLst/>
        </p:spPr>
        <p:txBody>
          <a:bodyPr/>
          <a:lstStyle/>
          <a:p>
            <a:endParaRPr lang="zh-CN" altLang="en-US"/>
          </a:p>
        </p:txBody>
      </p:sp>
      <p:sp>
        <p:nvSpPr>
          <p:cNvPr id="76836" name="Line 36"/>
          <p:cNvSpPr>
            <a:spLocks noChangeShapeType="1"/>
          </p:cNvSpPr>
          <p:nvPr/>
        </p:nvSpPr>
        <p:spPr bwMode="auto">
          <a:xfrm flipH="1">
            <a:off x="1307042" y="1679575"/>
            <a:ext cx="7512050" cy="1588"/>
          </a:xfrm>
          <a:prstGeom prst="line">
            <a:avLst/>
          </a:prstGeom>
          <a:noFill/>
          <a:ln w="57150" cmpd="sng">
            <a:pattFill prst="dkDnDiag">
              <a:fgClr>
                <a:srgbClr val="0099FF"/>
              </a:fgClr>
              <a:bgClr>
                <a:srgbClr val="FFFFFF"/>
              </a:bgClr>
            </a:pattFill>
            <a:prstDash val="solid"/>
            <a:round/>
            <a:headEnd type="none" w="med" len="med"/>
            <a:tailEnd type="triangle" w="med" len="med"/>
          </a:ln>
          <a:effectLst/>
        </p:spPr>
        <p:txBody>
          <a:bodyPr/>
          <a:lstStyle/>
          <a:p>
            <a:endParaRPr lang="zh-CN" altLang="en-US"/>
          </a:p>
        </p:txBody>
      </p:sp>
      <p:sp>
        <p:nvSpPr>
          <p:cNvPr id="76837" name="Text Box 37"/>
          <p:cNvSpPr txBox="1">
            <a:spLocks noChangeArrowheads="1"/>
          </p:cNvSpPr>
          <p:nvPr/>
        </p:nvSpPr>
        <p:spPr bwMode="auto">
          <a:xfrm>
            <a:off x="2215092" y="1679576"/>
            <a:ext cx="5695950" cy="372410"/>
          </a:xfrm>
          <a:prstGeom prst="rect">
            <a:avLst/>
          </a:prstGeom>
          <a:noFill/>
          <a:ln w="3175">
            <a:noFill/>
            <a:miter lim="800000"/>
            <a:headEnd/>
            <a:tailEnd/>
          </a:ln>
          <a:effectLst/>
        </p:spPr>
        <p:txBody>
          <a:bodyPr>
            <a:spAutoFit/>
          </a:bodyPr>
          <a:lstStyle/>
          <a:p>
            <a:pPr algn="ctr" eaLnBrk="0" hangingPunct="0">
              <a:spcBef>
                <a:spcPct val="50000"/>
              </a:spcBef>
            </a:pPr>
            <a:r>
              <a:rPr lang="en-US" altLang="zh-CN" sz="1400">
                <a:latin typeface="Times New Roman" pitchFamily="18" charset="0"/>
              </a:rPr>
              <a:t>Host B</a:t>
            </a:r>
            <a:r>
              <a:rPr lang="zh-CN" altLang="en-US" sz="1400">
                <a:latin typeface="Times New Roman" pitchFamily="18" charset="0"/>
              </a:rPr>
              <a:t>用消息</a:t>
            </a:r>
            <a:r>
              <a:rPr lang="en-US" altLang="zh-CN" sz="1400">
                <a:latin typeface="Times New Roman" pitchFamily="18" charset="0"/>
              </a:rPr>
              <a:t>2</a:t>
            </a:r>
            <a:r>
              <a:rPr lang="zh-CN" altLang="en-US" sz="1400">
                <a:latin typeface="Times New Roman" pitchFamily="18" charset="0"/>
              </a:rPr>
              <a:t>告诉</a:t>
            </a:r>
            <a:r>
              <a:rPr lang="en-US" altLang="zh-CN" sz="1400">
                <a:latin typeface="Times New Roman" pitchFamily="18" charset="0"/>
              </a:rPr>
              <a:t>Host A</a:t>
            </a:r>
            <a:r>
              <a:rPr lang="zh-CN" altLang="en-US" sz="1400">
                <a:latin typeface="Times New Roman" pitchFamily="18" charset="0"/>
              </a:rPr>
              <a:t>选择第二个建议方案</a:t>
            </a:r>
          </a:p>
        </p:txBody>
      </p:sp>
      <p:sp>
        <p:nvSpPr>
          <p:cNvPr id="76838" name="Text Box 38"/>
          <p:cNvSpPr txBox="1">
            <a:spLocks noChangeArrowheads="1"/>
          </p:cNvSpPr>
          <p:nvPr/>
        </p:nvSpPr>
        <p:spPr bwMode="auto">
          <a:xfrm>
            <a:off x="1472147" y="1984376"/>
            <a:ext cx="4026033" cy="732508"/>
          </a:xfrm>
          <a:prstGeom prst="rect">
            <a:avLst/>
          </a:prstGeom>
          <a:noFill/>
          <a:ln w="3175">
            <a:noFill/>
            <a:miter lim="800000"/>
            <a:headEnd/>
            <a:tailEnd/>
          </a:ln>
          <a:effectLst/>
        </p:spPr>
        <p:txBody>
          <a:bodyPr>
            <a:spAutoFit/>
          </a:bodyPr>
          <a:lstStyle/>
          <a:p>
            <a:pPr algn="ctr" eaLnBrk="0" hangingPunct="0">
              <a:spcBef>
                <a:spcPct val="50000"/>
              </a:spcBef>
            </a:pPr>
            <a:r>
              <a:rPr lang="zh-CN" altLang="en-US" sz="1600" dirty="0">
                <a:latin typeface="Times New Roman" pitchFamily="18" charset="0"/>
              </a:rPr>
              <a:t>完成</a:t>
            </a:r>
            <a:r>
              <a:rPr lang="en-US" altLang="zh-CN" sz="1600" dirty="0">
                <a:latin typeface="Times New Roman" pitchFamily="18" charset="0"/>
              </a:rPr>
              <a:t>IKE SA</a:t>
            </a:r>
            <a:r>
              <a:rPr lang="zh-CN" altLang="en-US" sz="1600" dirty="0">
                <a:latin typeface="Times New Roman" pitchFamily="18" charset="0"/>
              </a:rPr>
              <a:t>的协商（包括加密算法、</a:t>
            </a:r>
            <a:r>
              <a:rPr lang="en-US" altLang="zh-CN" sz="1600" dirty="0">
                <a:latin typeface="Times New Roman" pitchFamily="18" charset="0"/>
              </a:rPr>
              <a:t>HASH</a:t>
            </a:r>
            <a:r>
              <a:rPr lang="zh-CN" altLang="en-US" sz="1600" dirty="0">
                <a:latin typeface="Times New Roman" pitchFamily="18" charset="0"/>
              </a:rPr>
              <a:t>算法、认证方法、</a:t>
            </a:r>
            <a:r>
              <a:rPr lang="en-US" altLang="zh-CN" sz="1600" dirty="0">
                <a:latin typeface="Times New Roman" pitchFamily="18" charset="0"/>
              </a:rPr>
              <a:t>DH</a:t>
            </a:r>
            <a:r>
              <a:rPr lang="zh-CN" altLang="en-US" sz="1600" dirty="0">
                <a:latin typeface="Times New Roman" pitchFamily="18" charset="0"/>
              </a:rPr>
              <a:t>组的选择）</a:t>
            </a:r>
          </a:p>
        </p:txBody>
      </p:sp>
      <p:sp>
        <p:nvSpPr>
          <p:cNvPr id="76839" name="Line 39"/>
          <p:cNvSpPr>
            <a:spLocks noChangeShapeType="1"/>
          </p:cNvSpPr>
          <p:nvPr/>
        </p:nvSpPr>
        <p:spPr bwMode="auto">
          <a:xfrm>
            <a:off x="8488892" y="1146175"/>
            <a:ext cx="0" cy="990600"/>
          </a:xfrm>
          <a:prstGeom prst="line">
            <a:avLst/>
          </a:prstGeom>
          <a:noFill/>
          <a:ln w="57150" cmpd="thickThin">
            <a:solidFill>
              <a:srgbClr val="FF99CC"/>
            </a:solidFill>
            <a:prstDash val="solid"/>
            <a:round/>
            <a:headEnd type="none" w="med" len="med"/>
            <a:tailEnd type="triangle" w="sm" len="med"/>
          </a:ln>
          <a:effectLst/>
        </p:spPr>
        <p:txBody>
          <a:bodyPr/>
          <a:lstStyle/>
          <a:p>
            <a:endParaRPr lang="zh-CN" altLang="en-US"/>
          </a:p>
        </p:txBody>
      </p:sp>
      <p:sp>
        <p:nvSpPr>
          <p:cNvPr id="76840" name="Line 40"/>
          <p:cNvSpPr>
            <a:spLocks noChangeShapeType="1"/>
          </p:cNvSpPr>
          <p:nvPr/>
        </p:nvSpPr>
        <p:spPr bwMode="auto">
          <a:xfrm>
            <a:off x="8241242" y="1679575"/>
            <a:ext cx="1720" cy="381000"/>
          </a:xfrm>
          <a:prstGeom prst="line">
            <a:avLst/>
          </a:prstGeom>
          <a:noFill/>
          <a:ln w="57150" cmpd="thinThick">
            <a:solidFill>
              <a:srgbClr val="FF99CC"/>
            </a:solidFill>
            <a:prstDash val="solid"/>
            <a:round/>
            <a:headEnd type="none" w="med" len="med"/>
            <a:tailEnd type="triangle" w="sm" len="med"/>
          </a:ln>
          <a:effectLst/>
        </p:spPr>
        <p:txBody>
          <a:bodyPr/>
          <a:lstStyle/>
          <a:p>
            <a:endParaRPr lang="zh-CN" altLang="en-US"/>
          </a:p>
        </p:txBody>
      </p:sp>
      <p:sp>
        <p:nvSpPr>
          <p:cNvPr id="76841" name="Line 41"/>
          <p:cNvSpPr>
            <a:spLocks noChangeShapeType="1"/>
          </p:cNvSpPr>
          <p:nvPr/>
        </p:nvSpPr>
        <p:spPr bwMode="auto">
          <a:xfrm flipH="1">
            <a:off x="7498292" y="2060575"/>
            <a:ext cx="742950" cy="1588"/>
          </a:xfrm>
          <a:prstGeom prst="line">
            <a:avLst/>
          </a:prstGeom>
          <a:noFill/>
          <a:ln w="57150" cmpd="thinThick">
            <a:solidFill>
              <a:srgbClr val="FF99CC"/>
            </a:solidFill>
            <a:prstDash val="solid"/>
            <a:round/>
            <a:headEnd type="none" w="med" len="med"/>
            <a:tailEnd type="triangle" w="sm" len="med"/>
          </a:ln>
          <a:effectLst/>
        </p:spPr>
        <p:txBody>
          <a:bodyPr/>
          <a:lstStyle/>
          <a:p>
            <a:endParaRPr lang="zh-CN" altLang="en-US"/>
          </a:p>
        </p:txBody>
      </p:sp>
      <p:sp>
        <p:nvSpPr>
          <p:cNvPr id="76842" name="Line 42"/>
          <p:cNvSpPr>
            <a:spLocks noChangeShapeType="1"/>
          </p:cNvSpPr>
          <p:nvPr/>
        </p:nvSpPr>
        <p:spPr bwMode="auto">
          <a:xfrm flipH="1">
            <a:off x="7498292" y="2136775"/>
            <a:ext cx="990600" cy="1588"/>
          </a:xfrm>
          <a:prstGeom prst="line">
            <a:avLst/>
          </a:prstGeom>
          <a:noFill/>
          <a:ln w="57150" cmpd="thinThick">
            <a:solidFill>
              <a:srgbClr val="FF99CC"/>
            </a:solidFill>
            <a:prstDash val="solid"/>
            <a:round/>
            <a:headEnd type="none" w="med" len="med"/>
            <a:tailEnd type="triangle" w="sm" len="med"/>
          </a:ln>
          <a:effectLst/>
        </p:spPr>
        <p:txBody>
          <a:bodyPr/>
          <a:lstStyle/>
          <a:p>
            <a:endParaRPr lang="zh-CN" altLang="en-US"/>
          </a:p>
        </p:txBody>
      </p:sp>
      <p:sp>
        <p:nvSpPr>
          <p:cNvPr id="76843" name="Line 43"/>
          <p:cNvSpPr>
            <a:spLocks noChangeShapeType="1"/>
          </p:cNvSpPr>
          <p:nvPr/>
        </p:nvSpPr>
        <p:spPr bwMode="auto">
          <a:xfrm flipH="1">
            <a:off x="5420784" y="2136775"/>
            <a:ext cx="2077508" cy="0"/>
          </a:xfrm>
          <a:prstGeom prst="line">
            <a:avLst/>
          </a:prstGeom>
          <a:noFill/>
          <a:ln w="152400" cmpd="tri">
            <a:solidFill>
              <a:srgbClr val="0099FF"/>
            </a:solidFill>
            <a:prstDash val="solid"/>
            <a:round/>
            <a:headEnd type="none" w="med" len="med"/>
            <a:tailEnd type="triangle" w="sm" len="med"/>
          </a:ln>
          <a:effectLst/>
        </p:spPr>
        <p:txBody>
          <a:bodyPr/>
          <a:lstStyle/>
          <a:p>
            <a:endParaRPr lang="zh-CN" altLang="en-US"/>
          </a:p>
        </p:txBody>
      </p:sp>
      <p:grpSp>
        <p:nvGrpSpPr>
          <p:cNvPr id="6" name="Group 44"/>
          <p:cNvGrpSpPr>
            <a:grpSpLocks/>
          </p:cNvGrpSpPr>
          <p:nvPr/>
        </p:nvGrpSpPr>
        <p:grpSpPr bwMode="auto">
          <a:xfrm>
            <a:off x="233892" y="3568714"/>
            <a:ext cx="1320800" cy="1363663"/>
            <a:chOff x="136" y="2248"/>
            <a:chExt cx="768" cy="859"/>
          </a:xfrm>
        </p:grpSpPr>
        <p:pic>
          <p:nvPicPr>
            <p:cNvPr id="76845" name="Picture 45" descr="411297736519455.wmf"/>
            <p:cNvPicPr>
              <a:picLocks noChangeArrowheads="1"/>
            </p:cNvPicPr>
            <p:nvPr/>
          </p:nvPicPr>
          <p:blipFill>
            <a:blip r:embed="rId3" cstate="print"/>
            <a:srcRect/>
            <a:stretch>
              <a:fillRect/>
            </a:stretch>
          </p:blipFill>
          <p:spPr bwMode="auto">
            <a:xfrm>
              <a:off x="328" y="2248"/>
              <a:ext cx="432" cy="637"/>
            </a:xfrm>
            <a:prstGeom prst="rect">
              <a:avLst/>
            </a:prstGeom>
            <a:noFill/>
            <a:ln w="9525">
              <a:noFill/>
              <a:miter lim="800000"/>
              <a:headEnd/>
              <a:tailEnd/>
            </a:ln>
            <a:effectLst/>
          </p:spPr>
        </p:pic>
        <p:sp>
          <p:nvSpPr>
            <p:cNvPr id="76846" name="Text Box 46"/>
            <p:cNvSpPr txBox="1">
              <a:spLocks noChangeArrowheads="1"/>
            </p:cNvSpPr>
            <p:nvPr/>
          </p:nvSpPr>
          <p:spPr bwMode="auto">
            <a:xfrm>
              <a:off x="136" y="2872"/>
              <a:ext cx="768" cy="235"/>
            </a:xfrm>
            <a:prstGeom prst="rect">
              <a:avLst/>
            </a:prstGeom>
            <a:noFill/>
            <a:ln w="76200">
              <a:noFill/>
              <a:miter lim="800000"/>
              <a:headEnd/>
              <a:tailEnd/>
            </a:ln>
            <a:effectLst/>
          </p:spPr>
          <p:txBody>
            <a:bodyPr>
              <a:spAutoFit/>
            </a:bodyPr>
            <a:lstStyle/>
            <a:p>
              <a:pPr algn="ctr" eaLnBrk="0" hangingPunct="0">
                <a:spcBef>
                  <a:spcPct val="50000"/>
                </a:spcBef>
              </a:pPr>
              <a:r>
                <a:rPr lang="en-US" altLang="zh-CN" sz="1400" b="1">
                  <a:solidFill>
                    <a:schemeClr val="hlink"/>
                  </a:solidFill>
                  <a:latin typeface="Times New Roman" pitchFamily="18" charset="0"/>
                </a:rPr>
                <a:t>Host A</a:t>
              </a:r>
            </a:p>
          </p:txBody>
        </p:sp>
      </p:grpSp>
      <p:grpSp>
        <p:nvGrpSpPr>
          <p:cNvPr id="7" name="Group 47"/>
          <p:cNvGrpSpPr>
            <a:grpSpLocks/>
          </p:cNvGrpSpPr>
          <p:nvPr/>
        </p:nvGrpSpPr>
        <p:grpSpPr bwMode="auto">
          <a:xfrm>
            <a:off x="8406342" y="3162309"/>
            <a:ext cx="1238250" cy="1389063"/>
            <a:chOff x="4888" y="1992"/>
            <a:chExt cx="720" cy="875"/>
          </a:xfrm>
        </p:grpSpPr>
        <p:pic>
          <p:nvPicPr>
            <p:cNvPr id="76848" name="Picture 48" descr="411297736519455.wmf"/>
            <p:cNvPicPr>
              <a:picLocks noChangeArrowheads="1"/>
            </p:cNvPicPr>
            <p:nvPr/>
          </p:nvPicPr>
          <p:blipFill>
            <a:blip r:embed="rId3" cstate="print"/>
            <a:srcRect/>
            <a:stretch>
              <a:fillRect/>
            </a:stretch>
          </p:blipFill>
          <p:spPr bwMode="auto">
            <a:xfrm>
              <a:off x="5128" y="1992"/>
              <a:ext cx="432" cy="640"/>
            </a:xfrm>
            <a:prstGeom prst="rect">
              <a:avLst/>
            </a:prstGeom>
            <a:noFill/>
            <a:ln w="9525">
              <a:noFill/>
              <a:miter lim="800000"/>
              <a:headEnd/>
              <a:tailEnd/>
            </a:ln>
            <a:effectLst/>
          </p:spPr>
        </p:pic>
        <p:sp>
          <p:nvSpPr>
            <p:cNvPr id="76849" name="Text Box 49"/>
            <p:cNvSpPr txBox="1">
              <a:spLocks noChangeArrowheads="1"/>
            </p:cNvSpPr>
            <p:nvPr/>
          </p:nvSpPr>
          <p:spPr bwMode="auto">
            <a:xfrm>
              <a:off x="4888" y="2632"/>
              <a:ext cx="720" cy="235"/>
            </a:xfrm>
            <a:prstGeom prst="rect">
              <a:avLst/>
            </a:prstGeom>
            <a:noFill/>
            <a:ln w="76200">
              <a:noFill/>
              <a:miter lim="800000"/>
              <a:headEnd/>
              <a:tailEnd/>
            </a:ln>
            <a:effectLst/>
          </p:spPr>
          <p:txBody>
            <a:bodyPr>
              <a:spAutoFit/>
            </a:bodyPr>
            <a:lstStyle/>
            <a:p>
              <a:pPr algn="ctr" eaLnBrk="0" hangingPunct="0">
                <a:spcBef>
                  <a:spcPct val="50000"/>
                </a:spcBef>
              </a:pPr>
              <a:r>
                <a:rPr lang="en-US" altLang="zh-CN" sz="1400" b="1">
                  <a:solidFill>
                    <a:schemeClr val="accent2"/>
                  </a:solidFill>
                  <a:latin typeface="Times New Roman" pitchFamily="18" charset="0"/>
                </a:rPr>
                <a:t>Host B</a:t>
              </a:r>
            </a:p>
          </p:txBody>
        </p:sp>
      </p:grpSp>
      <p:sp>
        <p:nvSpPr>
          <p:cNvPr id="76850" name="Line 50"/>
          <p:cNvSpPr>
            <a:spLocks noChangeShapeType="1"/>
          </p:cNvSpPr>
          <p:nvPr/>
        </p:nvSpPr>
        <p:spPr bwMode="auto">
          <a:xfrm>
            <a:off x="1307042" y="3162300"/>
            <a:ext cx="7924800" cy="1588"/>
          </a:xfrm>
          <a:prstGeom prst="line">
            <a:avLst/>
          </a:prstGeom>
          <a:noFill/>
          <a:ln w="57150" cmpd="sng">
            <a:pattFill prst="dkUpDiag">
              <a:fgClr>
                <a:srgbClr val="0099FF"/>
              </a:fgClr>
              <a:bgClr>
                <a:srgbClr val="FFFFFF"/>
              </a:bgClr>
            </a:pattFill>
            <a:prstDash val="solid"/>
            <a:round/>
            <a:headEnd type="none" w="med" len="med"/>
            <a:tailEnd type="triangle" w="med" len="med"/>
          </a:ln>
          <a:effectLst/>
        </p:spPr>
        <p:txBody>
          <a:bodyPr/>
          <a:lstStyle/>
          <a:p>
            <a:endParaRPr lang="zh-CN" altLang="en-US"/>
          </a:p>
        </p:txBody>
      </p:sp>
      <p:sp>
        <p:nvSpPr>
          <p:cNvPr id="76851" name="Text Box 51"/>
          <p:cNvSpPr txBox="1">
            <a:spLocks noChangeArrowheads="1"/>
          </p:cNvSpPr>
          <p:nvPr/>
        </p:nvSpPr>
        <p:spPr bwMode="auto">
          <a:xfrm>
            <a:off x="398992" y="2857501"/>
            <a:ext cx="990600" cy="372410"/>
          </a:xfrm>
          <a:prstGeom prst="rect">
            <a:avLst/>
          </a:prstGeom>
          <a:noFill/>
          <a:ln w="3175">
            <a:noFill/>
            <a:miter lim="800000"/>
            <a:headEnd/>
            <a:tailEnd/>
          </a:ln>
          <a:effectLst/>
        </p:spPr>
        <p:txBody>
          <a:bodyPr>
            <a:spAutoFit/>
          </a:bodyPr>
          <a:lstStyle/>
          <a:p>
            <a:pPr algn="ctr" eaLnBrk="0" hangingPunct="0">
              <a:spcBef>
                <a:spcPct val="50000"/>
              </a:spcBef>
            </a:pPr>
            <a:r>
              <a:rPr lang="zh-CN" altLang="en-US" sz="1400">
                <a:latin typeface="Times New Roman" pitchFamily="18" charset="0"/>
              </a:rPr>
              <a:t>发起方</a:t>
            </a:r>
          </a:p>
        </p:txBody>
      </p:sp>
      <p:sp>
        <p:nvSpPr>
          <p:cNvPr id="76852" name="Text Box 52"/>
          <p:cNvSpPr txBox="1">
            <a:spLocks noChangeArrowheads="1"/>
          </p:cNvSpPr>
          <p:nvPr/>
        </p:nvSpPr>
        <p:spPr bwMode="auto">
          <a:xfrm>
            <a:off x="1307046" y="3162301"/>
            <a:ext cx="4581525" cy="372410"/>
          </a:xfrm>
          <a:prstGeom prst="rect">
            <a:avLst/>
          </a:prstGeom>
          <a:noFill/>
          <a:ln w="3175">
            <a:noFill/>
            <a:miter lim="800000"/>
            <a:headEnd/>
            <a:tailEnd/>
          </a:ln>
          <a:effectLst/>
        </p:spPr>
        <p:txBody>
          <a:bodyPr>
            <a:spAutoFit/>
          </a:bodyPr>
          <a:lstStyle/>
          <a:p>
            <a:pPr algn="ctr" eaLnBrk="0" hangingPunct="0">
              <a:spcBef>
                <a:spcPct val="50000"/>
              </a:spcBef>
            </a:pPr>
            <a:r>
              <a:rPr lang="zh-CN" altLang="en-US" sz="1400">
                <a:latin typeface="Times New Roman" pitchFamily="18" charset="0"/>
              </a:rPr>
              <a:t>交换</a:t>
            </a:r>
            <a:r>
              <a:rPr lang="en-US" altLang="zh-CN" sz="1400">
                <a:latin typeface="Times New Roman" pitchFamily="18" charset="0"/>
              </a:rPr>
              <a:t>Diffe-Hellman </a:t>
            </a:r>
            <a:r>
              <a:rPr lang="zh-CN" altLang="en-US" sz="1400">
                <a:latin typeface="Times New Roman" pitchFamily="18" charset="0"/>
              </a:rPr>
              <a:t>公开值，随机数和身份标识</a:t>
            </a:r>
          </a:p>
        </p:txBody>
      </p:sp>
      <p:sp>
        <p:nvSpPr>
          <p:cNvPr id="76853" name="Text Box 53"/>
          <p:cNvSpPr txBox="1">
            <a:spLocks noChangeArrowheads="1"/>
          </p:cNvSpPr>
          <p:nvPr/>
        </p:nvSpPr>
        <p:spPr bwMode="auto">
          <a:xfrm>
            <a:off x="8736542" y="2781301"/>
            <a:ext cx="990600" cy="372410"/>
          </a:xfrm>
          <a:prstGeom prst="rect">
            <a:avLst/>
          </a:prstGeom>
          <a:noFill/>
          <a:ln w="3175">
            <a:noFill/>
            <a:miter lim="800000"/>
            <a:headEnd/>
            <a:tailEnd/>
          </a:ln>
          <a:effectLst/>
        </p:spPr>
        <p:txBody>
          <a:bodyPr>
            <a:spAutoFit/>
          </a:bodyPr>
          <a:lstStyle/>
          <a:p>
            <a:pPr algn="ctr" eaLnBrk="0" hangingPunct="0">
              <a:spcBef>
                <a:spcPct val="50000"/>
              </a:spcBef>
            </a:pPr>
            <a:r>
              <a:rPr lang="zh-CN" altLang="en-US" sz="1400">
                <a:latin typeface="Times New Roman" pitchFamily="18" charset="0"/>
              </a:rPr>
              <a:t>响应方</a:t>
            </a:r>
          </a:p>
        </p:txBody>
      </p:sp>
      <p:sp>
        <p:nvSpPr>
          <p:cNvPr id="76854" name="Line 54"/>
          <p:cNvSpPr>
            <a:spLocks noChangeShapeType="1"/>
          </p:cNvSpPr>
          <p:nvPr/>
        </p:nvSpPr>
        <p:spPr bwMode="auto">
          <a:xfrm flipH="1">
            <a:off x="1307042" y="3695700"/>
            <a:ext cx="7512050" cy="1588"/>
          </a:xfrm>
          <a:prstGeom prst="line">
            <a:avLst/>
          </a:prstGeom>
          <a:noFill/>
          <a:ln w="57150" cmpd="sng">
            <a:pattFill prst="dkDnDiag">
              <a:fgClr>
                <a:srgbClr val="0099FF"/>
              </a:fgClr>
              <a:bgClr>
                <a:srgbClr val="FFFFFF"/>
              </a:bgClr>
            </a:pattFill>
            <a:prstDash val="solid"/>
            <a:round/>
            <a:headEnd type="none" w="med" len="med"/>
            <a:tailEnd type="triangle" w="med" len="med"/>
          </a:ln>
          <a:effectLst/>
        </p:spPr>
        <p:txBody>
          <a:bodyPr/>
          <a:lstStyle/>
          <a:p>
            <a:endParaRPr lang="zh-CN" altLang="en-US"/>
          </a:p>
        </p:txBody>
      </p:sp>
      <p:sp>
        <p:nvSpPr>
          <p:cNvPr id="76855" name="Text Box 55"/>
          <p:cNvSpPr txBox="1">
            <a:spLocks noChangeArrowheads="1"/>
          </p:cNvSpPr>
          <p:nvPr/>
        </p:nvSpPr>
        <p:spPr bwMode="auto">
          <a:xfrm>
            <a:off x="1389592" y="4000501"/>
            <a:ext cx="4044950" cy="732508"/>
          </a:xfrm>
          <a:prstGeom prst="rect">
            <a:avLst/>
          </a:prstGeom>
          <a:noFill/>
          <a:ln w="3175">
            <a:noFill/>
            <a:miter lim="800000"/>
            <a:headEnd/>
            <a:tailEnd/>
          </a:ln>
          <a:effectLst/>
        </p:spPr>
        <p:txBody>
          <a:bodyPr>
            <a:spAutoFit/>
          </a:bodyPr>
          <a:lstStyle/>
          <a:p>
            <a:pPr algn="ctr" eaLnBrk="0" hangingPunct="0">
              <a:spcBef>
                <a:spcPct val="50000"/>
              </a:spcBef>
            </a:pPr>
            <a:r>
              <a:rPr lang="zh-CN" altLang="en-US" sz="1600" dirty="0">
                <a:latin typeface="Times New Roman" pitchFamily="18" charset="0"/>
              </a:rPr>
              <a:t>双方得到了用于保护</a:t>
            </a:r>
            <a:r>
              <a:rPr lang="en-US" altLang="zh-CN" sz="1600" dirty="0">
                <a:latin typeface="Times New Roman" pitchFamily="18" charset="0"/>
              </a:rPr>
              <a:t>ISAKMP</a:t>
            </a:r>
            <a:r>
              <a:rPr lang="zh-CN" altLang="en-US" sz="1600" dirty="0">
                <a:latin typeface="Times New Roman" pitchFamily="18" charset="0"/>
              </a:rPr>
              <a:t>消息的认证与加密密钥</a:t>
            </a:r>
          </a:p>
        </p:txBody>
      </p:sp>
      <p:sp>
        <p:nvSpPr>
          <p:cNvPr id="76856" name="Line 56"/>
          <p:cNvSpPr>
            <a:spLocks noChangeShapeType="1"/>
          </p:cNvSpPr>
          <p:nvPr/>
        </p:nvSpPr>
        <p:spPr bwMode="auto">
          <a:xfrm>
            <a:off x="8488892" y="3162300"/>
            <a:ext cx="0" cy="990600"/>
          </a:xfrm>
          <a:prstGeom prst="line">
            <a:avLst/>
          </a:prstGeom>
          <a:noFill/>
          <a:ln w="57150" cmpd="thickThin">
            <a:solidFill>
              <a:srgbClr val="FF99CC"/>
            </a:solidFill>
            <a:prstDash val="solid"/>
            <a:round/>
            <a:headEnd type="none" w="med" len="med"/>
            <a:tailEnd type="triangle" w="sm" len="med"/>
          </a:ln>
          <a:effectLst/>
        </p:spPr>
        <p:txBody>
          <a:bodyPr/>
          <a:lstStyle/>
          <a:p>
            <a:endParaRPr lang="zh-CN" altLang="en-US"/>
          </a:p>
        </p:txBody>
      </p:sp>
      <p:sp>
        <p:nvSpPr>
          <p:cNvPr id="76857" name="Line 57"/>
          <p:cNvSpPr>
            <a:spLocks noChangeShapeType="1"/>
          </p:cNvSpPr>
          <p:nvPr/>
        </p:nvSpPr>
        <p:spPr bwMode="auto">
          <a:xfrm>
            <a:off x="8241242" y="3695700"/>
            <a:ext cx="1720" cy="381000"/>
          </a:xfrm>
          <a:prstGeom prst="line">
            <a:avLst/>
          </a:prstGeom>
          <a:noFill/>
          <a:ln w="57150" cmpd="thinThick">
            <a:solidFill>
              <a:srgbClr val="FF99CC"/>
            </a:solidFill>
            <a:prstDash val="solid"/>
            <a:round/>
            <a:headEnd type="none" w="med" len="med"/>
            <a:tailEnd type="triangle" w="sm" len="med"/>
          </a:ln>
          <a:effectLst/>
        </p:spPr>
        <p:txBody>
          <a:bodyPr/>
          <a:lstStyle/>
          <a:p>
            <a:endParaRPr lang="zh-CN" altLang="en-US"/>
          </a:p>
        </p:txBody>
      </p:sp>
      <p:sp>
        <p:nvSpPr>
          <p:cNvPr id="76858" name="Line 58"/>
          <p:cNvSpPr>
            <a:spLocks noChangeShapeType="1"/>
          </p:cNvSpPr>
          <p:nvPr/>
        </p:nvSpPr>
        <p:spPr bwMode="auto">
          <a:xfrm flipH="1">
            <a:off x="7498292" y="4076700"/>
            <a:ext cx="742950" cy="1588"/>
          </a:xfrm>
          <a:prstGeom prst="line">
            <a:avLst/>
          </a:prstGeom>
          <a:noFill/>
          <a:ln w="57150" cmpd="thinThick">
            <a:solidFill>
              <a:srgbClr val="FF99CC"/>
            </a:solidFill>
            <a:prstDash val="solid"/>
            <a:round/>
            <a:headEnd type="none" w="med" len="med"/>
            <a:tailEnd type="triangle" w="sm" len="med"/>
          </a:ln>
          <a:effectLst/>
        </p:spPr>
        <p:txBody>
          <a:bodyPr/>
          <a:lstStyle/>
          <a:p>
            <a:endParaRPr lang="zh-CN" altLang="en-US"/>
          </a:p>
        </p:txBody>
      </p:sp>
      <p:sp>
        <p:nvSpPr>
          <p:cNvPr id="76859" name="Line 59"/>
          <p:cNvSpPr>
            <a:spLocks noChangeShapeType="1"/>
          </p:cNvSpPr>
          <p:nvPr/>
        </p:nvSpPr>
        <p:spPr bwMode="auto">
          <a:xfrm flipH="1">
            <a:off x="7498292" y="4152900"/>
            <a:ext cx="990600" cy="1588"/>
          </a:xfrm>
          <a:prstGeom prst="line">
            <a:avLst/>
          </a:prstGeom>
          <a:noFill/>
          <a:ln w="57150" cmpd="thinThick">
            <a:solidFill>
              <a:srgbClr val="FF99CC"/>
            </a:solidFill>
            <a:prstDash val="solid"/>
            <a:round/>
            <a:headEnd type="none" w="med" len="med"/>
            <a:tailEnd type="triangle" w="sm" len="med"/>
          </a:ln>
          <a:effectLst/>
        </p:spPr>
        <p:txBody>
          <a:bodyPr/>
          <a:lstStyle/>
          <a:p>
            <a:endParaRPr lang="zh-CN" altLang="en-US"/>
          </a:p>
        </p:txBody>
      </p:sp>
      <p:sp>
        <p:nvSpPr>
          <p:cNvPr id="76860" name="Line 60"/>
          <p:cNvSpPr>
            <a:spLocks noChangeShapeType="1"/>
          </p:cNvSpPr>
          <p:nvPr/>
        </p:nvSpPr>
        <p:spPr bwMode="auto">
          <a:xfrm flipH="1">
            <a:off x="5351992" y="4152900"/>
            <a:ext cx="2146300" cy="0"/>
          </a:xfrm>
          <a:prstGeom prst="line">
            <a:avLst/>
          </a:prstGeom>
          <a:noFill/>
          <a:ln w="152400" cmpd="tri">
            <a:solidFill>
              <a:srgbClr val="0099FF"/>
            </a:solidFill>
            <a:prstDash val="solid"/>
            <a:round/>
            <a:headEnd type="none" w="med" len="med"/>
            <a:tailEnd type="triangle" w="sm" len="med"/>
          </a:ln>
          <a:effectLst/>
        </p:spPr>
        <p:txBody>
          <a:bodyPr/>
          <a:lstStyle/>
          <a:p>
            <a:endParaRPr lang="zh-CN" altLang="en-US"/>
          </a:p>
        </p:txBody>
      </p:sp>
      <p:grpSp>
        <p:nvGrpSpPr>
          <p:cNvPr id="8" name="Group 61"/>
          <p:cNvGrpSpPr>
            <a:grpSpLocks/>
          </p:cNvGrpSpPr>
          <p:nvPr/>
        </p:nvGrpSpPr>
        <p:grpSpPr bwMode="auto">
          <a:xfrm>
            <a:off x="233892" y="5321315"/>
            <a:ext cx="1320800" cy="1363663"/>
            <a:chOff x="136" y="3352"/>
            <a:chExt cx="768" cy="859"/>
          </a:xfrm>
        </p:grpSpPr>
        <p:pic>
          <p:nvPicPr>
            <p:cNvPr id="76862" name="Picture 62" descr="411297736519455.wmf"/>
            <p:cNvPicPr>
              <a:picLocks noChangeArrowheads="1"/>
            </p:cNvPicPr>
            <p:nvPr/>
          </p:nvPicPr>
          <p:blipFill>
            <a:blip r:embed="rId3" cstate="print"/>
            <a:srcRect/>
            <a:stretch>
              <a:fillRect/>
            </a:stretch>
          </p:blipFill>
          <p:spPr bwMode="auto">
            <a:xfrm>
              <a:off x="328" y="3352"/>
              <a:ext cx="432" cy="637"/>
            </a:xfrm>
            <a:prstGeom prst="rect">
              <a:avLst/>
            </a:prstGeom>
            <a:noFill/>
            <a:ln w="9525">
              <a:noFill/>
              <a:miter lim="800000"/>
              <a:headEnd/>
              <a:tailEnd/>
            </a:ln>
            <a:effectLst/>
          </p:spPr>
        </p:pic>
        <p:sp>
          <p:nvSpPr>
            <p:cNvPr id="76863" name="Text Box 63"/>
            <p:cNvSpPr txBox="1">
              <a:spLocks noChangeArrowheads="1"/>
            </p:cNvSpPr>
            <p:nvPr/>
          </p:nvSpPr>
          <p:spPr bwMode="auto">
            <a:xfrm>
              <a:off x="136" y="3976"/>
              <a:ext cx="768" cy="235"/>
            </a:xfrm>
            <a:prstGeom prst="rect">
              <a:avLst/>
            </a:prstGeom>
            <a:noFill/>
            <a:ln w="76200">
              <a:noFill/>
              <a:miter lim="800000"/>
              <a:headEnd/>
              <a:tailEnd/>
            </a:ln>
            <a:effectLst/>
          </p:spPr>
          <p:txBody>
            <a:bodyPr>
              <a:spAutoFit/>
            </a:bodyPr>
            <a:lstStyle/>
            <a:p>
              <a:pPr algn="ctr" eaLnBrk="0" hangingPunct="0">
                <a:spcBef>
                  <a:spcPct val="50000"/>
                </a:spcBef>
              </a:pPr>
              <a:r>
                <a:rPr lang="en-US" altLang="zh-CN" sz="1400" b="1">
                  <a:solidFill>
                    <a:schemeClr val="hlink"/>
                  </a:solidFill>
                  <a:latin typeface="Times New Roman" pitchFamily="18" charset="0"/>
                </a:rPr>
                <a:t>Host A</a:t>
              </a:r>
            </a:p>
          </p:txBody>
        </p:sp>
      </p:grpSp>
      <p:grpSp>
        <p:nvGrpSpPr>
          <p:cNvPr id="9" name="Group 64"/>
          <p:cNvGrpSpPr>
            <a:grpSpLocks/>
          </p:cNvGrpSpPr>
          <p:nvPr/>
        </p:nvGrpSpPr>
        <p:grpSpPr bwMode="auto">
          <a:xfrm>
            <a:off x="8406342" y="5753114"/>
            <a:ext cx="1238250" cy="1389063"/>
            <a:chOff x="4888" y="3624"/>
            <a:chExt cx="720" cy="875"/>
          </a:xfrm>
        </p:grpSpPr>
        <p:pic>
          <p:nvPicPr>
            <p:cNvPr id="76865" name="Picture 65" descr="411297736519455.wmf"/>
            <p:cNvPicPr>
              <a:picLocks noChangeArrowheads="1"/>
            </p:cNvPicPr>
            <p:nvPr/>
          </p:nvPicPr>
          <p:blipFill>
            <a:blip r:embed="rId3" cstate="print"/>
            <a:srcRect/>
            <a:stretch>
              <a:fillRect/>
            </a:stretch>
          </p:blipFill>
          <p:spPr bwMode="auto">
            <a:xfrm>
              <a:off x="5128" y="3624"/>
              <a:ext cx="432" cy="640"/>
            </a:xfrm>
            <a:prstGeom prst="rect">
              <a:avLst/>
            </a:prstGeom>
            <a:noFill/>
            <a:ln w="9525">
              <a:noFill/>
              <a:miter lim="800000"/>
              <a:headEnd/>
              <a:tailEnd/>
            </a:ln>
            <a:effectLst/>
          </p:spPr>
        </p:pic>
        <p:sp>
          <p:nvSpPr>
            <p:cNvPr id="76866" name="Text Box 66"/>
            <p:cNvSpPr txBox="1">
              <a:spLocks noChangeArrowheads="1"/>
            </p:cNvSpPr>
            <p:nvPr/>
          </p:nvSpPr>
          <p:spPr bwMode="auto">
            <a:xfrm>
              <a:off x="4888" y="4264"/>
              <a:ext cx="720" cy="235"/>
            </a:xfrm>
            <a:prstGeom prst="rect">
              <a:avLst/>
            </a:prstGeom>
            <a:noFill/>
            <a:ln w="76200">
              <a:noFill/>
              <a:miter lim="800000"/>
              <a:headEnd/>
              <a:tailEnd/>
            </a:ln>
            <a:effectLst/>
          </p:spPr>
          <p:txBody>
            <a:bodyPr>
              <a:spAutoFit/>
            </a:bodyPr>
            <a:lstStyle/>
            <a:p>
              <a:pPr algn="ctr" eaLnBrk="0" hangingPunct="0">
                <a:spcBef>
                  <a:spcPct val="50000"/>
                </a:spcBef>
              </a:pPr>
              <a:r>
                <a:rPr lang="en-US" altLang="zh-CN" sz="1400" b="1">
                  <a:solidFill>
                    <a:schemeClr val="accent2"/>
                  </a:solidFill>
                  <a:latin typeface="Times New Roman" pitchFamily="18" charset="0"/>
                </a:rPr>
                <a:t>Host B</a:t>
              </a:r>
            </a:p>
          </p:txBody>
        </p:sp>
      </p:grpSp>
      <p:sp>
        <p:nvSpPr>
          <p:cNvPr id="76867" name="Line 67"/>
          <p:cNvSpPr>
            <a:spLocks noChangeShapeType="1"/>
          </p:cNvSpPr>
          <p:nvPr/>
        </p:nvSpPr>
        <p:spPr bwMode="auto">
          <a:xfrm>
            <a:off x="1307042" y="5321300"/>
            <a:ext cx="7924800" cy="1588"/>
          </a:xfrm>
          <a:prstGeom prst="line">
            <a:avLst/>
          </a:prstGeom>
          <a:noFill/>
          <a:ln w="57150" cmpd="sng">
            <a:pattFill prst="dkUpDiag">
              <a:fgClr>
                <a:srgbClr val="0099FF"/>
              </a:fgClr>
              <a:bgClr>
                <a:srgbClr val="FFFFFF"/>
              </a:bgClr>
            </a:pattFill>
            <a:prstDash val="solid"/>
            <a:round/>
            <a:headEnd type="none" w="med" len="med"/>
            <a:tailEnd type="triangle" w="med" len="med"/>
          </a:ln>
          <a:effectLst/>
        </p:spPr>
        <p:txBody>
          <a:bodyPr/>
          <a:lstStyle/>
          <a:p>
            <a:endParaRPr lang="zh-CN" altLang="en-US"/>
          </a:p>
        </p:txBody>
      </p:sp>
      <p:sp>
        <p:nvSpPr>
          <p:cNvPr id="76868" name="Text Box 68"/>
          <p:cNvSpPr txBox="1">
            <a:spLocks noChangeArrowheads="1"/>
          </p:cNvSpPr>
          <p:nvPr/>
        </p:nvSpPr>
        <p:spPr bwMode="auto">
          <a:xfrm>
            <a:off x="398992" y="5016501"/>
            <a:ext cx="990600" cy="372410"/>
          </a:xfrm>
          <a:prstGeom prst="rect">
            <a:avLst/>
          </a:prstGeom>
          <a:noFill/>
          <a:ln w="3175">
            <a:noFill/>
            <a:miter lim="800000"/>
            <a:headEnd/>
            <a:tailEnd/>
          </a:ln>
          <a:effectLst/>
        </p:spPr>
        <p:txBody>
          <a:bodyPr>
            <a:spAutoFit/>
          </a:bodyPr>
          <a:lstStyle/>
          <a:p>
            <a:pPr algn="ctr" eaLnBrk="0" hangingPunct="0">
              <a:spcBef>
                <a:spcPct val="50000"/>
              </a:spcBef>
            </a:pPr>
            <a:r>
              <a:rPr lang="zh-CN" altLang="en-US" sz="1400">
                <a:latin typeface="Times New Roman" pitchFamily="18" charset="0"/>
              </a:rPr>
              <a:t>发起方</a:t>
            </a:r>
          </a:p>
        </p:txBody>
      </p:sp>
      <p:sp>
        <p:nvSpPr>
          <p:cNvPr id="76869" name="Text Box 69"/>
          <p:cNvSpPr txBox="1">
            <a:spLocks noChangeArrowheads="1"/>
          </p:cNvSpPr>
          <p:nvPr/>
        </p:nvSpPr>
        <p:spPr bwMode="auto">
          <a:xfrm>
            <a:off x="1224492" y="5346701"/>
            <a:ext cx="5288360" cy="372410"/>
          </a:xfrm>
          <a:prstGeom prst="rect">
            <a:avLst/>
          </a:prstGeom>
          <a:noFill/>
          <a:ln w="3175">
            <a:noFill/>
            <a:miter lim="800000"/>
            <a:headEnd/>
            <a:tailEnd/>
          </a:ln>
          <a:effectLst/>
        </p:spPr>
        <p:txBody>
          <a:bodyPr>
            <a:spAutoFit/>
          </a:bodyPr>
          <a:lstStyle/>
          <a:p>
            <a:pPr algn="ctr" eaLnBrk="0" hangingPunct="0">
              <a:spcBef>
                <a:spcPct val="50000"/>
              </a:spcBef>
            </a:pPr>
            <a:r>
              <a:rPr lang="en-US" altLang="zh-CN" sz="1400">
                <a:latin typeface="Times New Roman" pitchFamily="18" charset="0"/>
              </a:rPr>
              <a:t>Host A</a:t>
            </a:r>
            <a:r>
              <a:rPr lang="zh-CN" altLang="en-US" sz="1400">
                <a:latin typeface="Times New Roman" pitchFamily="18" charset="0"/>
              </a:rPr>
              <a:t>向</a:t>
            </a:r>
            <a:r>
              <a:rPr lang="en-US" altLang="zh-CN" sz="1400">
                <a:latin typeface="Times New Roman" pitchFamily="18" charset="0"/>
              </a:rPr>
              <a:t>Host B</a:t>
            </a:r>
            <a:r>
              <a:rPr lang="zh-CN" altLang="en-US" sz="1400">
                <a:latin typeface="Times New Roman" pitchFamily="18" charset="0"/>
              </a:rPr>
              <a:t>发送认证信息，供</a:t>
            </a:r>
            <a:r>
              <a:rPr lang="en-US" altLang="zh-CN" sz="1400">
                <a:latin typeface="Times New Roman" pitchFamily="18" charset="0"/>
              </a:rPr>
              <a:t>Host B</a:t>
            </a:r>
            <a:r>
              <a:rPr lang="zh-CN" altLang="en-US" sz="1400">
                <a:latin typeface="Times New Roman" pitchFamily="18" charset="0"/>
              </a:rPr>
              <a:t>确认</a:t>
            </a:r>
            <a:r>
              <a:rPr lang="en-US" altLang="zh-CN" sz="1400">
                <a:latin typeface="Times New Roman" pitchFamily="18" charset="0"/>
              </a:rPr>
              <a:t>Host A</a:t>
            </a:r>
            <a:r>
              <a:rPr lang="zh-CN" altLang="en-US" sz="1400">
                <a:latin typeface="Times New Roman" pitchFamily="18" charset="0"/>
              </a:rPr>
              <a:t>的身份</a:t>
            </a:r>
          </a:p>
        </p:txBody>
      </p:sp>
      <p:sp>
        <p:nvSpPr>
          <p:cNvPr id="76870" name="Text Box 70"/>
          <p:cNvSpPr txBox="1">
            <a:spLocks noChangeArrowheads="1"/>
          </p:cNvSpPr>
          <p:nvPr/>
        </p:nvSpPr>
        <p:spPr bwMode="auto">
          <a:xfrm>
            <a:off x="8736542" y="4940301"/>
            <a:ext cx="990600" cy="372410"/>
          </a:xfrm>
          <a:prstGeom prst="rect">
            <a:avLst/>
          </a:prstGeom>
          <a:noFill/>
          <a:ln w="3175">
            <a:noFill/>
            <a:miter lim="800000"/>
            <a:headEnd/>
            <a:tailEnd/>
          </a:ln>
          <a:effectLst/>
        </p:spPr>
        <p:txBody>
          <a:bodyPr>
            <a:spAutoFit/>
          </a:bodyPr>
          <a:lstStyle/>
          <a:p>
            <a:pPr algn="ctr" eaLnBrk="0" hangingPunct="0">
              <a:spcBef>
                <a:spcPct val="50000"/>
              </a:spcBef>
            </a:pPr>
            <a:r>
              <a:rPr lang="zh-CN" altLang="en-US" sz="1400">
                <a:latin typeface="Times New Roman" pitchFamily="18" charset="0"/>
              </a:rPr>
              <a:t>响应方</a:t>
            </a:r>
          </a:p>
        </p:txBody>
      </p:sp>
      <p:sp>
        <p:nvSpPr>
          <p:cNvPr id="76871" name="Line 71"/>
          <p:cNvSpPr>
            <a:spLocks noChangeShapeType="1"/>
          </p:cNvSpPr>
          <p:nvPr/>
        </p:nvSpPr>
        <p:spPr bwMode="auto">
          <a:xfrm flipH="1">
            <a:off x="1307042" y="5854700"/>
            <a:ext cx="7512050" cy="1588"/>
          </a:xfrm>
          <a:prstGeom prst="line">
            <a:avLst/>
          </a:prstGeom>
          <a:noFill/>
          <a:ln w="57150" cmpd="sng">
            <a:pattFill prst="dkDnDiag">
              <a:fgClr>
                <a:srgbClr val="0099FF"/>
              </a:fgClr>
              <a:bgClr>
                <a:srgbClr val="FFFFFF"/>
              </a:bgClr>
            </a:pattFill>
            <a:prstDash val="solid"/>
            <a:round/>
            <a:headEnd type="none" w="med" len="med"/>
            <a:tailEnd type="triangle" w="med" len="med"/>
          </a:ln>
          <a:effectLst/>
        </p:spPr>
        <p:txBody>
          <a:bodyPr/>
          <a:lstStyle/>
          <a:p>
            <a:endParaRPr lang="zh-CN" altLang="en-US"/>
          </a:p>
        </p:txBody>
      </p:sp>
      <p:sp>
        <p:nvSpPr>
          <p:cNvPr id="76872" name="Text Box 72"/>
          <p:cNvSpPr txBox="1">
            <a:spLocks noChangeArrowheads="1"/>
          </p:cNvSpPr>
          <p:nvPr/>
        </p:nvSpPr>
        <p:spPr bwMode="auto">
          <a:xfrm>
            <a:off x="1520296" y="6237300"/>
            <a:ext cx="4457700" cy="707886"/>
          </a:xfrm>
          <a:prstGeom prst="rect">
            <a:avLst/>
          </a:prstGeom>
          <a:noFill/>
          <a:ln w="3175">
            <a:noFill/>
            <a:miter lim="800000"/>
            <a:headEnd/>
            <a:tailEnd/>
          </a:ln>
          <a:effectLst/>
        </p:spPr>
        <p:txBody>
          <a:bodyPr>
            <a:spAutoFit/>
          </a:bodyPr>
          <a:lstStyle/>
          <a:p>
            <a:pPr algn="ctr" eaLnBrk="0" hangingPunct="0">
              <a:lnSpc>
                <a:spcPct val="100000"/>
              </a:lnSpc>
              <a:spcBef>
                <a:spcPct val="50000"/>
              </a:spcBef>
            </a:pPr>
            <a:r>
              <a:rPr lang="zh-CN" altLang="en-US" sz="1600" dirty="0">
                <a:latin typeface="Times New Roman" pitchFamily="18" charset="0"/>
              </a:rPr>
              <a:t>相互认证了身份，协商好了</a:t>
            </a:r>
            <a:r>
              <a:rPr lang="en-US" altLang="zh-CN" sz="1600" dirty="0">
                <a:latin typeface="Times New Roman" pitchFamily="18" charset="0"/>
              </a:rPr>
              <a:t>SA</a:t>
            </a:r>
          </a:p>
          <a:p>
            <a:pPr algn="ctr" eaLnBrk="0" hangingPunct="0">
              <a:lnSpc>
                <a:spcPct val="100000"/>
              </a:lnSpc>
              <a:spcBef>
                <a:spcPct val="50000"/>
              </a:spcBef>
              <a:buNone/>
            </a:pPr>
            <a:r>
              <a:rPr lang="zh-CN" altLang="en-US" sz="1600" dirty="0">
                <a:latin typeface="Times New Roman" pitchFamily="18" charset="0"/>
              </a:rPr>
              <a:t>？？？为什么还需要证书之类的认证机制呢？</a:t>
            </a:r>
            <a:endParaRPr lang="en-US" altLang="zh-CN" sz="1600" dirty="0">
              <a:latin typeface="Times New Roman" pitchFamily="18" charset="0"/>
            </a:endParaRPr>
          </a:p>
        </p:txBody>
      </p:sp>
      <p:sp>
        <p:nvSpPr>
          <p:cNvPr id="76873" name="Line 73"/>
          <p:cNvSpPr>
            <a:spLocks noChangeShapeType="1"/>
          </p:cNvSpPr>
          <p:nvPr/>
        </p:nvSpPr>
        <p:spPr bwMode="auto">
          <a:xfrm>
            <a:off x="8488892" y="5321300"/>
            <a:ext cx="0" cy="990600"/>
          </a:xfrm>
          <a:prstGeom prst="line">
            <a:avLst/>
          </a:prstGeom>
          <a:noFill/>
          <a:ln w="57150" cmpd="thickThin">
            <a:solidFill>
              <a:srgbClr val="FF99CC"/>
            </a:solidFill>
            <a:prstDash val="solid"/>
            <a:round/>
            <a:headEnd type="none" w="med" len="med"/>
            <a:tailEnd type="triangle" w="sm" len="med"/>
          </a:ln>
          <a:effectLst/>
        </p:spPr>
        <p:txBody>
          <a:bodyPr/>
          <a:lstStyle/>
          <a:p>
            <a:endParaRPr lang="zh-CN" altLang="en-US"/>
          </a:p>
        </p:txBody>
      </p:sp>
      <p:sp>
        <p:nvSpPr>
          <p:cNvPr id="76874" name="Line 74"/>
          <p:cNvSpPr>
            <a:spLocks noChangeShapeType="1"/>
          </p:cNvSpPr>
          <p:nvPr/>
        </p:nvSpPr>
        <p:spPr bwMode="auto">
          <a:xfrm>
            <a:off x="8241242" y="5854700"/>
            <a:ext cx="1720" cy="381000"/>
          </a:xfrm>
          <a:prstGeom prst="line">
            <a:avLst/>
          </a:prstGeom>
          <a:noFill/>
          <a:ln w="57150" cmpd="thinThick">
            <a:solidFill>
              <a:srgbClr val="FF99CC"/>
            </a:solidFill>
            <a:prstDash val="solid"/>
            <a:round/>
            <a:headEnd type="none" w="med" len="med"/>
            <a:tailEnd type="triangle" w="sm" len="med"/>
          </a:ln>
          <a:effectLst/>
        </p:spPr>
        <p:txBody>
          <a:bodyPr/>
          <a:lstStyle/>
          <a:p>
            <a:endParaRPr lang="zh-CN" altLang="en-US"/>
          </a:p>
        </p:txBody>
      </p:sp>
      <p:sp>
        <p:nvSpPr>
          <p:cNvPr id="76875" name="Line 75"/>
          <p:cNvSpPr>
            <a:spLocks noChangeShapeType="1"/>
          </p:cNvSpPr>
          <p:nvPr/>
        </p:nvSpPr>
        <p:spPr bwMode="auto">
          <a:xfrm flipH="1">
            <a:off x="7498292" y="6235700"/>
            <a:ext cx="742950" cy="1588"/>
          </a:xfrm>
          <a:prstGeom prst="line">
            <a:avLst/>
          </a:prstGeom>
          <a:noFill/>
          <a:ln w="57150" cmpd="thinThick">
            <a:solidFill>
              <a:srgbClr val="FF99CC"/>
            </a:solidFill>
            <a:prstDash val="solid"/>
            <a:round/>
            <a:headEnd type="none" w="med" len="med"/>
            <a:tailEnd type="triangle" w="sm" len="med"/>
          </a:ln>
          <a:effectLst/>
        </p:spPr>
        <p:txBody>
          <a:bodyPr/>
          <a:lstStyle/>
          <a:p>
            <a:endParaRPr lang="zh-CN" altLang="en-US"/>
          </a:p>
        </p:txBody>
      </p:sp>
      <p:sp>
        <p:nvSpPr>
          <p:cNvPr id="76876" name="Line 76"/>
          <p:cNvSpPr>
            <a:spLocks noChangeShapeType="1"/>
          </p:cNvSpPr>
          <p:nvPr/>
        </p:nvSpPr>
        <p:spPr bwMode="auto">
          <a:xfrm flipH="1">
            <a:off x="7498292" y="6311900"/>
            <a:ext cx="990600" cy="1588"/>
          </a:xfrm>
          <a:prstGeom prst="line">
            <a:avLst/>
          </a:prstGeom>
          <a:noFill/>
          <a:ln w="57150" cmpd="thinThick">
            <a:solidFill>
              <a:srgbClr val="FF99CC"/>
            </a:solidFill>
            <a:prstDash val="solid"/>
            <a:round/>
            <a:headEnd type="none" w="med" len="med"/>
            <a:tailEnd type="triangle" w="sm" len="med"/>
          </a:ln>
          <a:effectLst/>
        </p:spPr>
        <p:txBody>
          <a:bodyPr/>
          <a:lstStyle/>
          <a:p>
            <a:endParaRPr lang="zh-CN" altLang="en-US"/>
          </a:p>
        </p:txBody>
      </p:sp>
      <p:sp>
        <p:nvSpPr>
          <p:cNvPr id="76877" name="Line 77"/>
          <p:cNvSpPr>
            <a:spLocks noChangeShapeType="1"/>
          </p:cNvSpPr>
          <p:nvPr/>
        </p:nvSpPr>
        <p:spPr bwMode="auto">
          <a:xfrm flipH="1">
            <a:off x="5847292" y="6311900"/>
            <a:ext cx="1651000" cy="25400"/>
          </a:xfrm>
          <a:prstGeom prst="line">
            <a:avLst/>
          </a:prstGeom>
          <a:noFill/>
          <a:ln w="152400" cmpd="tri">
            <a:solidFill>
              <a:srgbClr val="0099FF"/>
            </a:solidFill>
            <a:prstDash val="solid"/>
            <a:round/>
            <a:headEnd type="none" w="med" len="med"/>
            <a:tailEnd type="triangle" w="sm" len="med"/>
          </a:ln>
          <a:effectLst/>
        </p:spPr>
        <p:txBody>
          <a:bodyPr/>
          <a:lstStyle/>
          <a:p>
            <a:endParaRPr lang="zh-CN" altLang="en-US"/>
          </a:p>
        </p:txBody>
      </p:sp>
      <p:grpSp>
        <p:nvGrpSpPr>
          <p:cNvPr id="10" name="Group 78"/>
          <p:cNvGrpSpPr>
            <a:grpSpLocks/>
          </p:cNvGrpSpPr>
          <p:nvPr/>
        </p:nvGrpSpPr>
        <p:grpSpPr bwMode="auto">
          <a:xfrm>
            <a:off x="1389592" y="2933700"/>
            <a:ext cx="4836054" cy="228600"/>
            <a:chOff x="808" y="1848"/>
            <a:chExt cx="2812" cy="144"/>
          </a:xfrm>
        </p:grpSpPr>
        <p:sp>
          <p:nvSpPr>
            <p:cNvPr id="76879" name="Rectangle 79"/>
            <p:cNvSpPr>
              <a:spLocks noChangeArrowheads="1"/>
            </p:cNvSpPr>
            <p:nvPr/>
          </p:nvSpPr>
          <p:spPr bwMode="auto">
            <a:xfrm>
              <a:off x="3312" y="1848"/>
              <a:ext cx="308" cy="144"/>
            </a:xfrm>
            <a:prstGeom prst="rect">
              <a:avLst/>
            </a:prstGeom>
            <a:solidFill>
              <a:srgbClr val="FF9933"/>
            </a:solidFill>
            <a:ln w="38100">
              <a:noFill/>
              <a:miter lim="800000"/>
              <a:headEnd/>
              <a:tailEnd/>
            </a:ln>
            <a:effectLst/>
          </p:spPr>
          <p:txBody>
            <a:bodyPr/>
            <a:lstStyle/>
            <a:p>
              <a:pPr algn="ctr" defTabSz="1028700">
                <a:spcBef>
                  <a:spcPct val="20000"/>
                </a:spcBef>
                <a:buClr>
                  <a:schemeClr val="tx2"/>
                </a:buClr>
                <a:buSzPct val="70000"/>
                <a:buFont typeface="Wingdings" pitchFamily="2" charset="2"/>
                <a:buNone/>
              </a:pPr>
              <a:r>
                <a:rPr lang="zh-CN" altLang="en-US" sz="1100">
                  <a:solidFill>
                    <a:schemeClr val="tx2"/>
                  </a:solidFill>
                </a:rPr>
                <a:t>签名</a:t>
              </a:r>
            </a:p>
          </p:txBody>
        </p:sp>
        <p:sp>
          <p:nvSpPr>
            <p:cNvPr id="76880" name="Rectangle 80"/>
            <p:cNvSpPr>
              <a:spLocks noChangeArrowheads="1"/>
            </p:cNvSpPr>
            <p:nvPr/>
          </p:nvSpPr>
          <p:spPr bwMode="auto">
            <a:xfrm>
              <a:off x="3004" y="1848"/>
              <a:ext cx="308" cy="144"/>
            </a:xfrm>
            <a:prstGeom prst="rect">
              <a:avLst/>
            </a:prstGeom>
            <a:solidFill>
              <a:srgbClr val="99FF99"/>
            </a:solidFill>
            <a:ln w="38100">
              <a:noFill/>
              <a:miter lim="800000"/>
              <a:headEnd/>
              <a:tailEnd/>
            </a:ln>
            <a:effectLst/>
          </p:spPr>
          <p:txBody>
            <a:bodyPr/>
            <a:lstStyle/>
            <a:p>
              <a:pPr algn="ctr" defTabSz="1028700">
                <a:spcBef>
                  <a:spcPct val="20000"/>
                </a:spcBef>
                <a:buClr>
                  <a:schemeClr val="tx2"/>
                </a:buClr>
                <a:buSzPct val="70000"/>
                <a:buFont typeface="Wingdings" pitchFamily="2" charset="2"/>
                <a:buNone/>
              </a:pPr>
              <a:r>
                <a:rPr lang="zh-CN" altLang="en-US" sz="1100">
                  <a:solidFill>
                    <a:schemeClr val="tx2"/>
                  </a:solidFill>
                </a:rPr>
                <a:t>认证</a:t>
              </a:r>
            </a:p>
          </p:txBody>
        </p:sp>
        <p:sp>
          <p:nvSpPr>
            <p:cNvPr id="76881" name="Rectangle 81"/>
            <p:cNvSpPr>
              <a:spLocks noChangeArrowheads="1"/>
            </p:cNvSpPr>
            <p:nvPr/>
          </p:nvSpPr>
          <p:spPr bwMode="auto">
            <a:xfrm>
              <a:off x="2369" y="1848"/>
              <a:ext cx="215" cy="144"/>
            </a:xfrm>
            <a:prstGeom prst="rect">
              <a:avLst/>
            </a:prstGeom>
            <a:solidFill>
              <a:srgbClr val="009999"/>
            </a:solidFill>
            <a:ln w="38100">
              <a:noFill/>
              <a:miter lim="800000"/>
              <a:headEnd/>
              <a:tailEnd/>
            </a:ln>
            <a:effectLst/>
          </p:spPr>
          <p:txBody>
            <a:bodyPr/>
            <a:lstStyle/>
            <a:p>
              <a:pPr algn="ctr" defTabSz="1028700">
                <a:spcBef>
                  <a:spcPct val="20000"/>
                </a:spcBef>
                <a:buClr>
                  <a:schemeClr val="tx2"/>
                </a:buClr>
                <a:buSzPct val="70000"/>
                <a:buFont typeface="Wingdings" pitchFamily="2" charset="2"/>
                <a:buNone/>
              </a:pPr>
              <a:r>
                <a:rPr lang="en-US" altLang="zh-CN" sz="1100" dirty="0" err="1">
                  <a:solidFill>
                    <a:schemeClr val="tx2"/>
                  </a:solidFill>
                </a:rPr>
                <a:t>Y</a:t>
              </a:r>
              <a:r>
                <a:rPr lang="en-US" altLang="zh-CN" sz="1100" baseline="30000" dirty="0" err="1">
                  <a:solidFill>
                    <a:schemeClr val="tx2"/>
                  </a:solidFill>
                </a:rPr>
                <a:t>a</a:t>
              </a:r>
              <a:endParaRPr lang="en-US" altLang="zh-CN" sz="1100" baseline="30000" dirty="0">
                <a:solidFill>
                  <a:schemeClr val="tx2"/>
                </a:solidFill>
              </a:endParaRPr>
            </a:p>
          </p:txBody>
        </p:sp>
        <p:sp>
          <p:nvSpPr>
            <p:cNvPr id="76882" name="Rectangle 82"/>
            <p:cNvSpPr>
              <a:spLocks noChangeArrowheads="1"/>
            </p:cNvSpPr>
            <p:nvPr/>
          </p:nvSpPr>
          <p:spPr bwMode="auto">
            <a:xfrm>
              <a:off x="2787" y="1848"/>
              <a:ext cx="217" cy="144"/>
            </a:xfrm>
            <a:prstGeom prst="rect">
              <a:avLst/>
            </a:prstGeom>
            <a:solidFill>
              <a:srgbClr val="FF9933"/>
            </a:solidFill>
            <a:ln w="38100">
              <a:noFill/>
              <a:miter lim="800000"/>
              <a:headEnd/>
              <a:tailEnd/>
            </a:ln>
            <a:effectLst/>
          </p:spPr>
          <p:txBody>
            <a:bodyPr/>
            <a:lstStyle/>
            <a:p>
              <a:pPr algn="ctr" defTabSz="1028700">
                <a:spcBef>
                  <a:spcPct val="20000"/>
                </a:spcBef>
                <a:buClr>
                  <a:schemeClr val="tx2"/>
                </a:buClr>
                <a:buSzPct val="70000"/>
                <a:buFont typeface="Wingdings" pitchFamily="2" charset="2"/>
                <a:buNone/>
              </a:pPr>
              <a:r>
                <a:rPr lang="en-US" altLang="zh-CN" sz="1100">
                  <a:solidFill>
                    <a:schemeClr val="tx2"/>
                  </a:solidFill>
                </a:rPr>
                <a:t>ID</a:t>
              </a:r>
            </a:p>
          </p:txBody>
        </p:sp>
        <p:sp>
          <p:nvSpPr>
            <p:cNvPr id="76883" name="Rectangle 83"/>
            <p:cNvSpPr>
              <a:spLocks noChangeArrowheads="1"/>
            </p:cNvSpPr>
            <p:nvPr/>
          </p:nvSpPr>
          <p:spPr bwMode="auto">
            <a:xfrm>
              <a:off x="2545" y="1848"/>
              <a:ext cx="242" cy="139"/>
            </a:xfrm>
            <a:prstGeom prst="rect">
              <a:avLst/>
            </a:prstGeom>
            <a:solidFill>
              <a:srgbClr val="0099FF"/>
            </a:solidFill>
            <a:ln w="38100">
              <a:noFill/>
              <a:miter lim="800000"/>
              <a:headEnd/>
              <a:tailEnd/>
            </a:ln>
            <a:effectLst/>
          </p:spPr>
          <p:txBody>
            <a:bodyPr/>
            <a:lstStyle/>
            <a:p>
              <a:pPr algn="ctr" defTabSz="1028700">
                <a:spcBef>
                  <a:spcPct val="20000"/>
                </a:spcBef>
                <a:buClr>
                  <a:schemeClr val="tx2"/>
                </a:buClr>
                <a:buSzPct val="70000"/>
                <a:buFont typeface="Wingdings" pitchFamily="2" charset="2"/>
                <a:buNone/>
              </a:pPr>
              <a:r>
                <a:rPr lang="en-US" altLang="zh-CN" sz="1100" dirty="0">
                  <a:solidFill>
                    <a:schemeClr val="tx2"/>
                  </a:solidFill>
                </a:rPr>
                <a:t>P a</a:t>
              </a:r>
              <a:endParaRPr lang="en-US" altLang="zh-CN" sz="1100" baseline="-25000" dirty="0">
                <a:solidFill>
                  <a:schemeClr val="tx2"/>
                </a:solidFill>
              </a:endParaRPr>
            </a:p>
          </p:txBody>
        </p:sp>
        <p:sp>
          <p:nvSpPr>
            <p:cNvPr id="76884" name="Rectangle 84"/>
            <p:cNvSpPr>
              <a:spLocks noChangeArrowheads="1"/>
            </p:cNvSpPr>
            <p:nvPr/>
          </p:nvSpPr>
          <p:spPr bwMode="auto">
            <a:xfrm>
              <a:off x="1700" y="1848"/>
              <a:ext cx="669" cy="144"/>
            </a:xfrm>
            <a:prstGeom prst="rect">
              <a:avLst/>
            </a:prstGeom>
            <a:solidFill>
              <a:srgbClr val="FF99CC"/>
            </a:solidFill>
            <a:ln w="38100">
              <a:noFill/>
              <a:miter lim="800000"/>
              <a:headEnd/>
              <a:tailEnd/>
            </a:ln>
            <a:effectLst/>
          </p:spPr>
          <p:txBody>
            <a:bodyPr/>
            <a:lstStyle/>
            <a:p>
              <a:pPr algn="ctr" defTabSz="1028700">
                <a:spcBef>
                  <a:spcPct val="20000"/>
                </a:spcBef>
                <a:buClr>
                  <a:schemeClr val="tx2"/>
                </a:buClr>
                <a:buSzPct val="70000"/>
                <a:buFont typeface="Wingdings" pitchFamily="2" charset="2"/>
                <a:buNone/>
              </a:pPr>
              <a:r>
                <a:rPr lang="en-US" altLang="zh-CN" sz="1100">
                  <a:solidFill>
                    <a:schemeClr val="tx2"/>
                  </a:solidFill>
                </a:rPr>
                <a:t>ISAKMP</a:t>
              </a:r>
              <a:r>
                <a:rPr lang="zh-CN" altLang="en-US" sz="1100">
                  <a:solidFill>
                    <a:schemeClr val="tx2"/>
                  </a:solidFill>
                </a:rPr>
                <a:t>头部</a:t>
              </a:r>
            </a:p>
          </p:txBody>
        </p:sp>
        <p:sp>
          <p:nvSpPr>
            <p:cNvPr id="76885" name="Rectangle 85"/>
            <p:cNvSpPr>
              <a:spLocks noChangeArrowheads="1"/>
            </p:cNvSpPr>
            <p:nvPr/>
          </p:nvSpPr>
          <p:spPr bwMode="auto">
            <a:xfrm>
              <a:off x="1201" y="1848"/>
              <a:ext cx="499" cy="144"/>
            </a:xfrm>
            <a:prstGeom prst="rect">
              <a:avLst/>
            </a:prstGeom>
            <a:solidFill>
              <a:schemeClr val="accent1"/>
            </a:solidFill>
            <a:ln w="38100">
              <a:noFill/>
              <a:miter lim="800000"/>
              <a:headEnd/>
              <a:tailEnd/>
            </a:ln>
            <a:effectLst/>
          </p:spPr>
          <p:txBody>
            <a:bodyPr/>
            <a:lstStyle/>
            <a:p>
              <a:pPr algn="ctr" defTabSz="1028700">
                <a:spcBef>
                  <a:spcPct val="20000"/>
                </a:spcBef>
                <a:buClr>
                  <a:schemeClr val="tx2"/>
                </a:buClr>
                <a:buSzPct val="70000"/>
                <a:buFont typeface="Wingdings" pitchFamily="2" charset="2"/>
                <a:buNone/>
              </a:pPr>
              <a:r>
                <a:rPr lang="en-US" altLang="zh-CN" sz="1100">
                  <a:solidFill>
                    <a:schemeClr val="tx2"/>
                  </a:solidFill>
                </a:rPr>
                <a:t>UDP</a:t>
              </a:r>
              <a:r>
                <a:rPr lang="zh-CN" altLang="en-US" sz="1100">
                  <a:solidFill>
                    <a:schemeClr val="tx2"/>
                  </a:solidFill>
                </a:rPr>
                <a:t>头部</a:t>
              </a:r>
            </a:p>
          </p:txBody>
        </p:sp>
        <p:sp>
          <p:nvSpPr>
            <p:cNvPr id="76886" name="Rectangle 86"/>
            <p:cNvSpPr>
              <a:spLocks noChangeArrowheads="1"/>
            </p:cNvSpPr>
            <p:nvPr/>
          </p:nvSpPr>
          <p:spPr bwMode="auto">
            <a:xfrm>
              <a:off x="808" y="1848"/>
              <a:ext cx="393" cy="144"/>
            </a:xfrm>
            <a:prstGeom prst="rect">
              <a:avLst/>
            </a:prstGeom>
            <a:solidFill>
              <a:schemeClr val="hlink"/>
            </a:solidFill>
            <a:ln w="38100">
              <a:noFill/>
              <a:miter lim="800000"/>
              <a:headEnd/>
              <a:tailEnd/>
            </a:ln>
            <a:effectLst/>
          </p:spPr>
          <p:txBody>
            <a:bodyPr/>
            <a:lstStyle/>
            <a:p>
              <a:pPr algn="ctr" defTabSz="1028700">
                <a:spcBef>
                  <a:spcPct val="20000"/>
                </a:spcBef>
                <a:buClr>
                  <a:schemeClr val="tx2"/>
                </a:buClr>
                <a:buSzPct val="70000"/>
                <a:buFont typeface="Wingdings" pitchFamily="2" charset="2"/>
                <a:buNone/>
              </a:pPr>
              <a:r>
                <a:rPr lang="en-US" altLang="zh-CN" sz="1100">
                  <a:solidFill>
                    <a:schemeClr val="tx2"/>
                  </a:solidFill>
                </a:rPr>
                <a:t>IP</a:t>
              </a:r>
              <a:r>
                <a:rPr lang="zh-CN" altLang="en-US" sz="1100">
                  <a:solidFill>
                    <a:schemeClr val="tx2"/>
                  </a:solidFill>
                </a:rPr>
                <a:t>头部</a:t>
              </a:r>
            </a:p>
          </p:txBody>
        </p:sp>
        <p:sp>
          <p:nvSpPr>
            <p:cNvPr id="76887" name="Line 87"/>
            <p:cNvSpPr>
              <a:spLocks noChangeShapeType="1"/>
            </p:cNvSpPr>
            <p:nvPr/>
          </p:nvSpPr>
          <p:spPr bwMode="auto">
            <a:xfrm>
              <a:off x="3004" y="1848"/>
              <a:ext cx="0" cy="144"/>
            </a:xfrm>
            <a:prstGeom prst="line">
              <a:avLst/>
            </a:prstGeom>
            <a:noFill/>
            <a:ln w="12700" cmpd="sng">
              <a:solidFill>
                <a:srgbClr val="0099FF"/>
              </a:solidFill>
              <a:prstDash val="solid"/>
              <a:round/>
              <a:headEnd type="none" w="med" len="med"/>
              <a:tailEnd type="none" w="med" len="med"/>
            </a:ln>
            <a:effectLst/>
          </p:spPr>
          <p:txBody>
            <a:bodyPr/>
            <a:lstStyle/>
            <a:p>
              <a:endParaRPr lang="zh-CN" altLang="en-US"/>
            </a:p>
          </p:txBody>
        </p:sp>
        <p:sp>
          <p:nvSpPr>
            <p:cNvPr id="76888" name="Line 88"/>
            <p:cNvSpPr>
              <a:spLocks noChangeShapeType="1"/>
            </p:cNvSpPr>
            <p:nvPr/>
          </p:nvSpPr>
          <p:spPr bwMode="auto">
            <a:xfrm>
              <a:off x="3312" y="1848"/>
              <a:ext cx="0" cy="144"/>
            </a:xfrm>
            <a:prstGeom prst="line">
              <a:avLst/>
            </a:prstGeom>
            <a:noFill/>
            <a:ln w="12700" cmpd="sng">
              <a:solidFill>
                <a:srgbClr val="FF9933"/>
              </a:solidFill>
              <a:prstDash val="solid"/>
              <a:round/>
              <a:headEnd type="none" w="med" len="med"/>
              <a:tailEnd type="none" w="med" len="med"/>
            </a:ln>
            <a:effectLst/>
          </p:spPr>
          <p:txBody>
            <a:bodyPr/>
            <a:lstStyle/>
            <a:p>
              <a:endParaRPr lang="zh-CN" altLang="en-US"/>
            </a:p>
          </p:txBody>
        </p:sp>
      </p:grpSp>
      <p:grpSp>
        <p:nvGrpSpPr>
          <p:cNvPr id="11" name="Group 89"/>
          <p:cNvGrpSpPr>
            <a:grpSpLocks/>
          </p:cNvGrpSpPr>
          <p:nvPr/>
        </p:nvGrpSpPr>
        <p:grpSpPr bwMode="auto">
          <a:xfrm>
            <a:off x="3783549" y="5575300"/>
            <a:ext cx="4669235" cy="228600"/>
            <a:chOff x="2200" y="3512"/>
            <a:chExt cx="2715" cy="144"/>
          </a:xfrm>
        </p:grpSpPr>
        <p:sp>
          <p:nvSpPr>
            <p:cNvPr id="76890" name="Rectangle 90"/>
            <p:cNvSpPr>
              <a:spLocks noChangeArrowheads="1"/>
            </p:cNvSpPr>
            <p:nvPr/>
          </p:nvSpPr>
          <p:spPr bwMode="auto">
            <a:xfrm>
              <a:off x="3770" y="3512"/>
              <a:ext cx="391" cy="144"/>
            </a:xfrm>
            <a:prstGeom prst="rect">
              <a:avLst/>
            </a:prstGeom>
            <a:solidFill>
              <a:srgbClr val="FF9933"/>
            </a:solidFill>
            <a:ln w="38100">
              <a:noFill/>
              <a:miter lim="800000"/>
              <a:headEnd/>
              <a:tailEnd/>
            </a:ln>
            <a:effectLst/>
          </p:spPr>
          <p:txBody>
            <a:bodyPr/>
            <a:lstStyle/>
            <a:p>
              <a:pPr algn="ctr" defTabSz="1028700">
                <a:spcBef>
                  <a:spcPct val="20000"/>
                </a:spcBef>
                <a:buClr>
                  <a:schemeClr val="tx2"/>
                </a:buClr>
                <a:buSzPct val="70000"/>
                <a:buFont typeface="Wingdings" pitchFamily="2" charset="2"/>
                <a:buNone/>
              </a:pPr>
              <a:r>
                <a:rPr lang="en-US" altLang="zh-CN" sz="1100">
                  <a:solidFill>
                    <a:schemeClr val="tx2"/>
                  </a:solidFill>
                </a:rPr>
                <a:t>B</a:t>
              </a:r>
              <a:r>
                <a:rPr lang="zh-CN" altLang="en-US" sz="1100">
                  <a:solidFill>
                    <a:schemeClr val="tx2"/>
                  </a:solidFill>
                </a:rPr>
                <a:t>标识</a:t>
              </a:r>
              <a:endParaRPr lang="zh-CN" altLang="en-US" sz="1100" baseline="30000">
                <a:solidFill>
                  <a:schemeClr val="tx2"/>
                </a:solidFill>
              </a:endParaRPr>
            </a:p>
          </p:txBody>
        </p:sp>
        <p:sp>
          <p:nvSpPr>
            <p:cNvPr id="76891" name="Rectangle 91"/>
            <p:cNvSpPr>
              <a:spLocks noChangeArrowheads="1"/>
            </p:cNvSpPr>
            <p:nvPr/>
          </p:nvSpPr>
          <p:spPr bwMode="auto">
            <a:xfrm>
              <a:off x="4538" y="3512"/>
              <a:ext cx="377" cy="144"/>
            </a:xfrm>
            <a:prstGeom prst="rect">
              <a:avLst/>
            </a:prstGeom>
            <a:solidFill>
              <a:srgbClr val="FF9933"/>
            </a:solidFill>
            <a:ln w="38100">
              <a:noFill/>
              <a:miter lim="800000"/>
              <a:headEnd/>
              <a:tailEnd/>
            </a:ln>
            <a:effectLst/>
          </p:spPr>
          <p:txBody>
            <a:bodyPr/>
            <a:lstStyle/>
            <a:p>
              <a:pPr algn="ctr" defTabSz="1028700">
                <a:spcBef>
                  <a:spcPct val="20000"/>
                </a:spcBef>
                <a:buClr>
                  <a:schemeClr val="tx2"/>
                </a:buClr>
                <a:buSzPct val="70000"/>
                <a:buFont typeface="Wingdings" pitchFamily="2" charset="2"/>
                <a:buNone/>
              </a:pPr>
              <a:r>
                <a:rPr lang="en-US" altLang="zh-CN" sz="1100">
                  <a:solidFill>
                    <a:schemeClr val="tx2"/>
                  </a:solidFill>
                </a:rPr>
                <a:t>B</a:t>
              </a:r>
              <a:r>
                <a:rPr lang="zh-CN" altLang="en-US" sz="1100">
                  <a:solidFill>
                    <a:schemeClr val="tx2"/>
                  </a:solidFill>
                </a:rPr>
                <a:t>签名</a:t>
              </a:r>
            </a:p>
          </p:txBody>
        </p:sp>
        <p:sp>
          <p:nvSpPr>
            <p:cNvPr id="76892" name="Rectangle 92"/>
            <p:cNvSpPr>
              <a:spLocks noChangeArrowheads="1"/>
            </p:cNvSpPr>
            <p:nvPr/>
          </p:nvSpPr>
          <p:spPr bwMode="auto">
            <a:xfrm>
              <a:off x="4161" y="3512"/>
              <a:ext cx="377" cy="144"/>
            </a:xfrm>
            <a:prstGeom prst="rect">
              <a:avLst/>
            </a:prstGeom>
            <a:solidFill>
              <a:srgbClr val="99FF99"/>
            </a:solidFill>
            <a:ln w="38100">
              <a:noFill/>
              <a:miter lim="800000"/>
              <a:headEnd/>
              <a:tailEnd/>
            </a:ln>
            <a:effectLst/>
          </p:spPr>
          <p:txBody>
            <a:bodyPr/>
            <a:lstStyle/>
            <a:p>
              <a:pPr algn="ctr" defTabSz="1028700">
                <a:spcBef>
                  <a:spcPct val="20000"/>
                </a:spcBef>
                <a:buClr>
                  <a:schemeClr val="tx2"/>
                </a:buClr>
                <a:buSzPct val="70000"/>
                <a:buFont typeface="Wingdings" pitchFamily="2" charset="2"/>
                <a:buNone/>
              </a:pPr>
              <a:r>
                <a:rPr lang="en-US" altLang="zh-CN" sz="1100">
                  <a:solidFill>
                    <a:schemeClr val="tx2"/>
                  </a:solidFill>
                </a:rPr>
                <a:t>B</a:t>
              </a:r>
              <a:r>
                <a:rPr lang="zh-CN" altLang="en-US" sz="1100">
                  <a:solidFill>
                    <a:schemeClr val="tx2"/>
                  </a:solidFill>
                </a:rPr>
                <a:t>证书</a:t>
              </a:r>
              <a:endParaRPr lang="zh-CN" altLang="en-US" sz="1100" baseline="-25000">
                <a:solidFill>
                  <a:schemeClr val="tx2"/>
                </a:solidFill>
              </a:endParaRPr>
            </a:p>
          </p:txBody>
        </p:sp>
        <p:sp>
          <p:nvSpPr>
            <p:cNvPr id="76893" name="Rectangle 93"/>
            <p:cNvSpPr>
              <a:spLocks noChangeArrowheads="1"/>
            </p:cNvSpPr>
            <p:nvPr/>
          </p:nvSpPr>
          <p:spPr bwMode="auto">
            <a:xfrm>
              <a:off x="3101" y="3512"/>
              <a:ext cx="669" cy="144"/>
            </a:xfrm>
            <a:prstGeom prst="rect">
              <a:avLst/>
            </a:prstGeom>
            <a:solidFill>
              <a:srgbClr val="FF99CC"/>
            </a:solidFill>
            <a:ln w="38100">
              <a:noFill/>
              <a:miter lim="800000"/>
              <a:headEnd/>
              <a:tailEnd/>
            </a:ln>
            <a:effectLst/>
          </p:spPr>
          <p:txBody>
            <a:bodyPr/>
            <a:lstStyle/>
            <a:p>
              <a:pPr algn="ctr" defTabSz="1028700">
                <a:spcBef>
                  <a:spcPct val="20000"/>
                </a:spcBef>
                <a:buClr>
                  <a:schemeClr val="tx2"/>
                </a:buClr>
                <a:buSzPct val="70000"/>
                <a:buFont typeface="Wingdings" pitchFamily="2" charset="2"/>
                <a:buNone/>
              </a:pPr>
              <a:r>
                <a:rPr lang="en-US" altLang="zh-CN" sz="1100">
                  <a:solidFill>
                    <a:schemeClr val="tx2"/>
                  </a:solidFill>
                </a:rPr>
                <a:t>ISAKMP</a:t>
              </a:r>
              <a:r>
                <a:rPr lang="zh-CN" altLang="en-US" sz="1100">
                  <a:solidFill>
                    <a:schemeClr val="tx2"/>
                  </a:solidFill>
                </a:rPr>
                <a:t>头部</a:t>
              </a:r>
            </a:p>
          </p:txBody>
        </p:sp>
        <p:sp>
          <p:nvSpPr>
            <p:cNvPr id="76894" name="Rectangle 94"/>
            <p:cNvSpPr>
              <a:spLocks noChangeArrowheads="1"/>
            </p:cNvSpPr>
            <p:nvPr/>
          </p:nvSpPr>
          <p:spPr bwMode="auto">
            <a:xfrm>
              <a:off x="2593" y="3512"/>
              <a:ext cx="508" cy="144"/>
            </a:xfrm>
            <a:prstGeom prst="rect">
              <a:avLst/>
            </a:prstGeom>
            <a:solidFill>
              <a:schemeClr val="accent1"/>
            </a:solidFill>
            <a:ln w="38100">
              <a:noFill/>
              <a:miter lim="800000"/>
              <a:headEnd/>
              <a:tailEnd/>
            </a:ln>
            <a:effectLst/>
          </p:spPr>
          <p:txBody>
            <a:bodyPr/>
            <a:lstStyle/>
            <a:p>
              <a:pPr algn="ctr" defTabSz="1028700">
                <a:spcBef>
                  <a:spcPct val="20000"/>
                </a:spcBef>
                <a:buClr>
                  <a:schemeClr val="tx2"/>
                </a:buClr>
                <a:buSzPct val="70000"/>
                <a:buFont typeface="Wingdings" pitchFamily="2" charset="2"/>
                <a:buNone/>
              </a:pPr>
              <a:r>
                <a:rPr lang="en-US" altLang="zh-CN" sz="1100">
                  <a:solidFill>
                    <a:schemeClr val="tx2"/>
                  </a:solidFill>
                </a:rPr>
                <a:t>UDP</a:t>
              </a:r>
              <a:r>
                <a:rPr lang="zh-CN" altLang="en-US" sz="1100">
                  <a:solidFill>
                    <a:schemeClr val="tx2"/>
                  </a:solidFill>
                </a:rPr>
                <a:t>头部</a:t>
              </a:r>
            </a:p>
          </p:txBody>
        </p:sp>
        <p:sp>
          <p:nvSpPr>
            <p:cNvPr id="76895" name="Rectangle 95"/>
            <p:cNvSpPr>
              <a:spLocks noChangeArrowheads="1"/>
            </p:cNvSpPr>
            <p:nvPr/>
          </p:nvSpPr>
          <p:spPr bwMode="auto">
            <a:xfrm>
              <a:off x="2200" y="3512"/>
              <a:ext cx="393" cy="144"/>
            </a:xfrm>
            <a:prstGeom prst="rect">
              <a:avLst/>
            </a:prstGeom>
            <a:solidFill>
              <a:schemeClr val="hlink"/>
            </a:solidFill>
            <a:ln w="38100">
              <a:noFill/>
              <a:miter lim="800000"/>
              <a:headEnd/>
              <a:tailEnd/>
            </a:ln>
            <a:effectLst/>
          </p:spPr>
          <p:txBody>
            <a:bodyPr/>
            <a:lstStyle/>
            <a:p>
              <a:pPr algn="ctr" defTabSz="1028700">
                <a:spcBef>
                  <a:spcPct val="20000"/>
                </a:spcBef>
                <a:buClr>
                  <a:schemeClr val="tx2"/>
                </a:buClr>
                <a:buSzPct val="70000"/>
                <a:buFont typeface="Wingdings" pitchFamily="2" charset="2"/>
                <a:buNone/>
              </a:pPr>
              <a:r>
                <a:rPr lang="en-US" altLang="zh-CN" sz="1100">
                  <a:solidFill>
                    <a:schemeClr val="tx2"/>
                  </a:solidFill>
                </a:rPr>
                <a:t>IP</a:t>
              </a:r>
              <a:r>
                <a:rPr lang="zh-CN" altLang="en-US" sz="1100">
                  <a:solidFill>
                    <a:schemeClr val="tx2"/>
                  </a:solidFill>
                </a:rPr>
                <a:t>头部</a:t>
              </a:r>
            </a:p>
          </p:txBody>
        </p:sp>
      </p:grpSp>
      <p:grpSp>
        <p:nvGrpSpPr>
          <p:cNvPr id="12" name="Group 96"/>
          <p:cNvGrpSpPr>
            <a:grpSpLocks/>
          </p:cNvGrpSpPr>
          <p:nvPr/>
        </p:nvGrpSpPr>
        <p:grpSpPr bwMode="auto">
          <a:xfrm>
            <a:off x="3288242" y="3467100"/>
            <a:ext cx="4836054" cy="228600"/>
            <a:chOff x="1912" y="2184"/>
            <a:chExt cx="2812" cy="144"/>
          </a:xfrm>
        </p:grpSpPr>
        <p:sp>
          <p:nvSpPr>
            <p:cNvPr id="76897" name="Rectangle 97"/>
            <p:cNvSpPr>
              <a:spLocks noChangeArrowheads="1"/>
            </p:cNvSpPr>
            <p:nvPr/>
          </p:nvSpPr>
          <p:spPr bwMode="auto">
            <a:xfrm>
              <a:off x="4416" y="2184"/>
              <a:ext cx="308" cy="144"/>
            </a:xfrm>
            <a:prstGeom prst="rect">
              <a:avLst/>
            </a:prstGeom>
            <a:solidFill>
              <a:srgbClr val="FF9933"/>
            </a:solidFill>
            <a:ln w="38100">
              <a:noFill/>
              <a:miter lim="800000"/>
              <a:headEnd/>
              <a:tailEnd/>
            </a:ln>
            <a:effectLst/>
          </p:spPr>
          <p:txBody>
            <a:bodyPr/>
            <a:lstStyle/>
            <a:p>
              <a:pPr algn="ctr" defTabSz="1028700">
                <a:spcBef>
                  <a:spcPct val="20000"/>
                </a:spcBef>
                <a:buClr>
                  <a:schemeClr val="tx2"/>
                </a:buClr>
                <a:buSzPct val="70000"/>
                <a:buFont typeface="Wingdings" pitchFamily="2" charset="2"/>
                <a:buNone/>
              </a:pPr>
              <a:r>
                <a:rPr lang="zh-CN" altLang="en-US" sz="1100">
                  <a:solidFill>
                    <a:schemeClr val="tx2"/>
                  </a:solidFill>
                </a:rPr>
                <a:t>签名</a:t>
              </a:r>
            </a:p>
          </p:txBody>
        </p:sp>
        <p:sp>
          <p:nvSpPr>
            <p:cNvPr id="76898" name="Rectangle 98"/>
            <p:cNvSpPr>
              <a:spLocks noChangeArrowheads="1"/>
            </p:cNvSpPr>
            <p:nvPr/>
          </p:nvSpPr>
          <p:spPr bwMode="auto">
            <a:xfrm>
              <a:off x="4108" y="2184"/>
              <a:ext cx="308" cy="144"/>
            </a:xfrm>
            <a:prstGeom prst="rect">
              <a:avLst/>
            </a:prstGeom>
            <a:solidFill>
              <a:srgbClr val="99FF99"/>
            </a:solidFill>
            <a:ln w="38100">
              <a:noFill/>
              <a:miter lim="800000"/>
              <a:headEnd/>
              <a:tailEnd/>
            </a:ln>
            <a:effectLst/>
          </p:spPr>
          <p:txBody>
            <a:bodyPr/>
            <a:lstStyle/>
            <a:p>
              <a:pPr algn="ctr" defTabSz="1028700">
                <a:spcBef>
                  <a:spcPct val="20000"/>
                </a:spcBef>
                <a:buClr>
                  <a:schemeClr val="tx2"/>
                </a:buClr>
                <a:buSzPct val="70000"/>
                <a:buFont typeface="Wingdings" pitchFamily="2" charset="2"/>
                <a:buNone/>
              </a:pPr>
              <a:r>
                <a:rPr lang="zh-CN" altLang="en-US" sz="1100">
                  <a:solidFill>
                    <a:schemeClr val="tx2"/>
                  </a:solidFill>
                </a:rPr>
                <a:t>认证</a:t>
              </a:r>
            </a:p>
          </p:txBody>
        </p:sp>
        <p:sp>
          <p:nvSpPr>
            <p:cNvPr id="76899" name="Rectangle 99"/>
            <p:cNvSpPr>
              <a:spLocks noChangeArrowheads="1"/>
            </p:cNvSpPr>
            <p:nvPr/>
          </p:nvSpPr>
          <p:spPr bwMode="auto">
            <a:xfrm>
              <a:off x="3473" y="2184"/>
              <a:ext cx="215" cy="144"/>
            </a:xfrm>
            <a:prstGeom prst="rect">
              <a:avLst/>
            </a:prstGeom>
            <a:solidFill>
              <a:srgbClr val="009999"/>
            </a:solidFill>
            <a:ln w="38100">
              <a:noFill/>
              <a:miter lim="800000"/>
              <a:headEnd/>
              <a:tailEnd/>
            </a:ln>
            <a:effectLst/>
          </p:spPr>
          <p:txBody>
            <a:bodyPr/>
            <a:lstStyle/>
            <a:p>
              <a:pPr algn="ctr" defTabSz="1028700">
                <a:spcBef>
                  <a:spcPct val="20000"/>
                </a:spcBef>
                <a:buClr>
                  <a:schemeClr val="tx2"/>
                </a:buClr>
                <a:buSzPct val="70000"/>
                <a:buFont typeface="Wingdings" pitchFamily="2" charset="2"/>
                <a:buNone/>
              </a:pPr>
              <a:r>
                <a:rPr lang="en-US" altLang="zh-CN" sz="1100" dirty="0" err="1">
                  <a:solidFill>
                    <a:schemeClr val="tx2"/>
                  </a:solidFill>
                </a:rPr>
                <a:t>Y</a:t>
              </a:r>
              <a:r>
                <a:rPr lang="en-US" altLang="zh-CN" sz="1100" baseline="30000" dirty="0" err="1">
                  <a:solidFill>
                    <a:schemeClr val="tx2"/>
                  </a:solidFill>
                </a:rPr>
                <a:t>b</a:t>
              </a:r>
              <a:endParaRPr lang="en-US" altLang="zh-CN" sz="1100" baseline="30000" dirty="0">
                <a:solidFill>
                  <a:schemeClr val="tx2"/>
                </a:solidFill>
              </a:endParaRPr>
            </a:p>
          </p:txBody>
        </p:sp>
        <p:sp>
          <p:nvSpPr>
            <p:cNvPr id="76900" name="Rectangle 100"/>
            <p:cNvSpPr>
              <a:spLocks noChangeArrowheads="1"/>
            </p:cNvSpPr>
            <p:nvPr/>
          </p:nvSpPr>
          <p:spPr bwMode="auto">
            <a:xfrm>
              <a:off x="3891" y="2184"/>
              <a:ext cx="217" cy="144"/>
            </a:xfrm>
            <a:prstGeom prst="rect">
              <a:avLst/>
            </a:prstGeom>
            <a:solidFill>
              <a:srgbClr val="FF9933"/>
            </a:solidFill>
            <a:ln w="38100">
              <a:noFill/>
              <a:miter lim="800000"/>
              <a:headEnd/>
              <a:tailEnd/>
            </a:ln>
            <a:effectLst/>
          </p:spPr>
          <p:txBody>
            <a:bodyPr/>
            <a:lstStyle/>
            <a:p>
              <a:pPr algn="ctr" defTabSz="1028700">
                <a:spcBef>
                  <a:spcPct val="20000"/>
                </a:spcBef>
                <a:buClr>
                  <a:schemeClr val="tx2"/>
                </a:buClr>
                <a:buSzPct val="70000"/>
                <a:buFont typeface="Wingdings" pitchFamily="2" charset="2"/>
                <a:buNone/>
              </a:pPr>
              <a:r>
                <a:rPr lang="en-US" altLang="zh-CN" sz="1100">
                  <a:solidFill>
                    <a:schemeClr val="tx2"/>
                  </a:solidFill>
                </a:rPr>
                <a:t>ID</a:t>
              </a:r>
            </a:p>
          </p:txBody>
        </p:sp>
        <p:sp>
          <p:nvSpPr>
            <p:cNvPr id="76901" name="Rectangle 101"/>
            <p:cNvSpPr>
              <a:spLocks noChangeArrowheads="1"/>
            </p:cNvSpPr>
            <p:nvPr/>
          </p:nvSpPr>
          <p:spPr bwMode="auto">
            <a:xfrm>
              <a:off x="3688" y="2184"/>
              <a:ext cx="240" cy="144"/>
            </a:xfrm>
            <a:prstGeom prst="rect">
              <a:avLst/>
            </a:prstGeom>
            <a:solidFill>
              <a:srgbClr val="0099FF"/>
            </a:solidFill>
            <a:ln w="38100">
              <a:noFill/>
              <a:miter lim="800000"/>
              <a:headEnd/>
              <a:tailEnd/>
            </a:ln>
            <a:effectLst/>
          </p:spPr>
          <p:txBody>
            <a:bodyPr/>
            <a:lstStyle/>
            <a:p>
              <a:pPr algn="ctr" defTabSz="1028700">
                <a:spcBef>
                  <a:spcPct val="20000"/>
                </a:spcBef>
                <a:buClr>
                  <a:schemeClr val="tx2"/>
                </a:buClr>
                <a:buSzPct val="70000"/>
                <a:buFont typeface="Wingdings" pitchFamily="2" charset="2"/>
                <a:buNone/>
              </a:pPr>
              <a:r>
                <a:rPr lang="en-US" altLang="zh-CN" sz="1100" dirty="0">
                  <a:solidFill>
                    <a:schemeClr val="tx2"/>
                  </a:solidFill>
                </a:rPr>
                <a:t>P a</a:t>
              </a:r>
              <a:endParaRPr lang="en-US" altLang="zh-CN" sz="1100" baseline="-25000" dirty="0">
                <a:solidFill>
                  <a:schemeClr val="tx2"/>
                </a:solidFill>
              </a:endParaRPr>
            </a:p>
          </p:txBody>
        </p:sp>
        <p:sp>
          <p:nvSpPr>
            <p:cNvPr id="76902" name="Rectangle 102"/>
            <p:cNvSpPr>
              <a:spLocks noChangeArrowheads="1"/>
            </p:cNvSpPr>
            <p:nvPr/>
          </p:nvSpPr>
          <p:spPr bwMode="auto">
            <a:xfrm>
              <a:off x="2804" y="2184"/>
              <a:ext cx="669" cy="144"/>
            </a:xfrm>
            <a:prstGeom prst="rect">
              <a:avLst/>
            </a:prstGeom>
            <a:solidFill>
              <a:srgbClr val="FF99CC"/>
            </a:solidFill>
            <a:ln w="38100">
              <a:noFill/>
              <a:miter lim="800000"/>
              <a:headEnd/>
              <a:tailEnd/>
            </a:ln>
            <a:effectLst/>
          </p:spPr>
          <p:txBody>
            <a:bodyPr/>
            <a:lstStyle/>
            <a:p>
              <a:pPr algn="ctr" defTabSz="1028700">
                <a:spcBef>
                  <a:spcPct val="20000"/>
                </a:spcBef>
                <a:buClr>
                  <a:schemeClr val="tx2"/>
                </a:buClr>
                <a:buSzPct val="70000"/>
                <a:buFont typeface="Wingdings" pitchFamily="2" charset="2"/>
                <a:buNone/>
              </a:pPr>
              <a:r>
                <a:rPr lang="en-US" altLang="zh-CN" sz="1100">
                  <a:solidFill>
                    <a:schemeClr val="tx2"/>
                  </a:solidFill>
                </a:rPr>
                <a:t>ISAKMP</a:t>
              </a:r>
              <a:r>
                <a:rPr lang="zh-CN" altLang="en-US" sz="1100">
                  <a:solidFill>
                    <a:schemeClr val="tx2"/>
                  </a:solidFill>
                </a:rPr>
                <a:t>头部</a:t>
              </a:r>
            </a:p>
          </p:txBody>
        </p:sp>
        <p:sp>
          <p:nvSpPr>
            <p:cNvPr id="76903" name="Rectangle 103"/>
            <p:cNvSpPr>
              <a:spLocks noChangeArrowheads="1"/>
            </p:cNvSpPr>
            <p:nvPr/>
          </p:nvSpPr>
          <p:spPr bwMode="auto">
            <a:xfrm>
              <a:off x="2305" y="2184"/>
              <a:ext cx="499" cy="144"/>
            </a:xfrm>
            <a:prstGeom prst="rect">
              <a:avLst/>
            </a:prstGeom>
            <a:solidFill>
              <a:schemeClr val="accent1"/>
            </a:solidFill>
            <a:ln w="38100">
              <a:noFill/>
              <a:miter lim="800000"/>
              <a:headEnd/>
              <a:tailEnd/>
            </a:ln>
            <a:effectLst/>
          </p:spPr>
          <p:txBody>
            <a:bodyPr/>
            <a:lstStyle/>
            <a:p>
              <a:pPr algn="ctr" defTabSz="1028700">
                <a:spcBef>
                  <a:spcPct val="20000"/>
                </a:spcBef>
                <a:buClr>
                  <a:schemeClr val="tx2"/>
                </a:buClr>
                <a:buSzPct val="70000"/>
                <a:buFont typeface="Wingdings" pitchFamily="2" charset="2"/>
                <a:buNone/>
              </a:pPr>
              <a:r>
                <a:rPr lang="en-US" altLang="zh-CN" sz="1100">
                  <a:solidFill>
                    <a:schemeClr val="tx2"/>
                  </a:solidFill>
                </a:rPr>
                <a:t>UDP</a:t>
              </a:r>
              <a:r>
                <a:rPr lang="zh-CN" altLang="en-US" sz="1100">
                  <a:solidFill>
                    <a:schemeClr val="tx2"/>
                  </a:solidFill>
                </a:rPr>
                <a:t>头部</a:t>
              </a:r>
            </a:p>
          </p:txBody>
        </p:sp>
        <p:sp>
          <p:nvSpPr>
            <p:cNvPr id="76904" name="Rectangle 104"/>
            <p:cNvSpPr>
              <a:spLocks noChangeArrowheads="1"/>
            </p:cNvSpPr>
            <p:nvPr/>
          </p:nvSpPr>
          <p:spPr bwMode="auto">
            <a:xfrm>
              <a:off x="1912" y="2184"/>
              <a:ext cx="393" cy="144"/>
            </a:xfrm>
            <a:prstGeom prst="rect">
              <a:avLst/>
            </a:prstGeom>
            <a:solidFill>
              <a:schemeClr val="hlink"/>
            </a:solidFill>
            <a:ln w="38100">
              <a:noFill/>
              <a:miter lim="800000"/>
              <a:headEnd/>
              <a:tailEnd/>
            </a:ln>
            <a:effectLst/>
          </p:spPr>
          <p:txBody>
            <a:bodyPr/>
            <a:lstStyle/>
            <a:p>
              <a:pPr algn="ctr" defTabSz="1028700">
                <a:spcBef>
                  <a:spcPct val="20000"/>
                </a:spcBef>
                <a:buClr>
                  <a:schemeClr val="tx2"/>
                </a:buClr>
                <a:buSzPct val="70000"/>
                <a:buFont typeface="Wingdings" pitchFamily="2" charset="2"/>
                <a:buNone/>
              </a:pPr>
              <a:r>
                <a:rPr lang="en-US" altLang="zh-CN" sz="1100">
                  <a:solidFill>
                    <a:schemeClr val="tx2"/>
                  </a:solidFill>
                </a:rPr>
                <a:t>IP</a:t>
              </a:r>
              <a:r>
                <a:rPr lang="zh-CN" altLang="en-US" sz="1100">
                  <a:solidFill>
                    <a:schemeClr val="tx2"/>
                  </a:solidFill>
                </a:rPr>
                <a:t>头部</a:t>
              </a:r>
            </a:p>
          </p:txBody>
        </p:sp>
        <p:sp>
          <p:nvSpPr>
            <p:cNvPr id="76905" name="Line 105"/>
            <p:cNvSpPr>
              <a:spLocks noChangeShapeType="1"/>
            </p:cNvSpPr>
            <p:nvPr/>
          </p:nvSpPr>
          <p:spPr bwMode="auto">
            <a:xfrm>
              <a:off x="4108" y="2184"/>
              <a:ext cx="0" cy="144"/>
            </a:xfrm>
            <a:prstGeom prst="line">
              <a:avLst/>
            </a:prstGeom>
            <a:noFill/>
            <a:ln w="12700" cmpd="sng">
              <a:solidFill>
                <a:srgbClr val="0099FF"/>
              </a:solidFill>
              <a:prstDash val="solid"/>
              <a:round/>
              <a:headEnd type="none" w="med" len="med"/>
              <a:tailEnd type="none" w="med" len="med"/>
            </a:ln>
            <a:effectLst/>
          </p:spPr>
          <p:txBody>
            <a:bodyPr/>
            <a:lstStyle/>
            <a:p>
              <a:endParaRPr lang="zh-CN" altLang="en-US"/>
            </a:p>
          </p:txBody>
        </p:sp>
        <p:sp>
          <p:nvSpPr>
            <p:cNvPr id="76906" name="Line 106"/>
            <p:cNvSpPr>
              <a:spLocks noChangeShapeType="1"/>
            </p:cNvSpPr>
            <p:nvPr/>
          </p:nvSpPr>
          <p:spPr bwMode="auto">
            <a:xfrm>
              <a:off x="4416" y="2184"/>
              <a:ext cx="0" cy="144"/>
            </a:xfrm>
            <a:prstGeom prst="line">
              <a:avLst/>
            </a:prstGeom>
            <a:noFill/>
            <a:ln w="12700" cmpd="sng">
              <a:solidFill>
                <a:srgbClr val="FF9933"/>
              </a:solidFill>
              <a:prstDash val="solid"/>
              <a:round/>
              <a:headEnd type="none" w="med" len="med"/>
              <a:tailEnd type="none" w="med" len="med"/>
            </a:ln>
            <a:effectLst/>
          </p:spPr>
          <p:txBody>
            <a:bodyPr/>
            <a:lstStyle/>
            <a:p>
              <a:endParaRPr lang="zh-CN" altLang="en-US"/>
            </a:p>
          </p:txBody>
        </p:sp>
      </p:grpSp>
      <p:grpSp>
        <p:nvGrpSpPr>
          <p:cNvPr id="13" name="Group 107"/>
          <p:cNvGrpSpPr>
            <a:grpSpLocks/>
          </p:cNvGrpSpPr>
          <p:nvPr/>
        </p:nvGrpSpPr>
        <p:grpSpPr bwMode="auto">
          <a:xfrm>
            <a:off x="1389599" y="5041900"/>
            <a:ext cx="4669235" cy="228600"/>
            <a:chOff x="808" y="3176"/>
            <a:chExt cx="2715" cy="144"/>
          </a:xfrm>
        </p:grpSpPr>
        <p:sp>
          <p:nvSpPr>
            <p:cNvPr id="76908" name="Rectangle 108"/>
            <p:cNvSpPr>
              <a:spLocks noChangeArrowheads="1"/>
            </p:cNvSpPr>
            <p:nvPr/>
          </p:nvSpPr>
          <p:spPr bwMode="auto">
            <a:xfrm>
              <a:off x="2378" y="3176"/>
              <a:ext cx="391" cy="144"/>
            </a:xfrm>
            <a:prstGeom prst="rect">
              <a:avLst/>
            </a:prstGeom>
            <a:solidFill>
              <a:srgbClr val="FF9933"/>
            </a:solidFill>
            <a:ln w="38100">
              <a:noFill/>
              <a:miter lim="800000"/>
              <a:headEnd/>
              <a:tailEnd/>
            </a:ln>
            <a:effectLst/>
          </p:spPr>
          <p:txBody>
            <a:bodyPr/>
            <a:lstStyle/>
            <a:p>
              <a:pPr algn="ctr" defTabSz="1028700">
                <a:spcBef>
                  <a:spcPct val="20000"/>
                </a:spcBef>
                <a:buClr>
                  <a:schemeClr val="tx2"/>
                </a:buClr>
                <a:buSzPct val="70000"/>
                <a:buFont typeface="Wingdings" pitchFamily="2" charset="2"/>
                <a:buNone/>
              </a:pPr>
              <a:r>
                <a:rPr lang="en-US" altLang="zh-CN" sz="1100">
                  <a:solidFill>
                    <a:schemeClr val="tx2"/>
                  </a:solidFill>
                </a:rPr>
                <a:t>A</a:t>
              </a:r>
              <a:r>
                <a:rPr lang="zh-CN" altLang="en-US" sz="1100">
                  <a:solidFill>
                    <a:schemeClr val="tx2"/>
                  </a:solidFill>
                </a:rPr>
                <a:t>标识</a:t>
              </a:r>
              <a:endParaRPr lang="zh-CN" altLang="en-US" sz="1100" baseline="30000">
                <a:solidFill>
                  <a:schemeClr val="tx2"/>
                </a:solidFill>
              </a:endParaRPr>
            </a:p>
          </p:txBody>
        </p:sp>
        <p:sp>
          <p:nvSpPr>
            <p:cNvPr id="76909" name="Rectangle 109"/>
            <p:cNvSpPr>
              <a:spLocks noChangeArrowheads="1"/>
            </p:cNvSpPr>
            <p:nvPr/>
          </p:nvSpPr>
          <p:spPr bwMode="auto">
            <a:xfrm>
              <a:off x="3146" y="3176"/>
              <a:ext cx="377" cy="144"/>
            </a:xfrm>
            <a:prstGeom prst="rect">
              <a:avLst/>
            </a:prstGeom>
            <a:solidFill>
              <a:srgbClr val="FF9933"/>
            </a:solidFill>
            <a:ln w="38100">
              <a:noFill/>
              <a:miter lim="800000"/>
              <a:headEnd/>
              <a:tailEnd/>
            </a:ln>
            <a:effectLst/>
          </p:spPr>
          <p:txBody>
            <a:bodyPr/>
            <a:lstStyle/>
            <a:p>
              <a:pPr algn="ctr" defTabSz="1028700">
                <a:spcBef>
                  <a:spcPct val="20000"/>
                </a:spcBef>
                <a:buClr>
                  <a:schemeClr val="tx2"/>
                </a:buClr>
                <a:buSzPct val="70000"/>
                <a:buFont typeface="Wingdings" pitchFamily="2" charset="2"/>
                <a:buNone/>
              </a:pPr>
              <a:r>
                <a:rPr lang="en-US" altLang="zh-CN" sz="1100">
                  <a:solidFill>
                    <a:schemeClr val="tx2"/>
                  </a:solidFill>
                </a:rPr>
                <a:t>A</a:t>
              </a:r>
              <a:r>
                <a:rPr lang="zh-CN" altLang="en-US" sz="1100">
                  <a:solidFill>
                    <a:schemeClr val="tx2"/>
                  </a:solidFill>
                </a:rPr>
                <a:t>签名</a:t>
              </a:r>
            </a:p>
          </p:txBody>
        </p:sp>
        <p:sp>
          <p:nvSpPr>
            <p:cNvPr id="76910" name="Rectangle 110"/>
            <p:cNvSpPr>
              <a:spLocks noChangeArrowheads="1"/>
            </p:cNvSpPr>
            <p:nvPr/>
          </p:nvSpPr>
          <p:spPr bwMode="auto">
            <a:xfrm>
              <a:off x="2769" y="3176"/>
              <a:ext cx="377" cy="144"/>
            </a:xfrm>
            <a:prstGeom prst="rect">
              <a:avLst/>
            </a:prstGeom>
            <a:solidFill>
              <a:srgbClr val="99FF99"/>
            </a:solidFill>
            <a:ln w="38100">
              <a:noFill/>
              <a:miter lim="800000"/>
              <a:headEnd/>
              <a:tailEnd/>
            </a:ln>
            <a:effectLst/>
          </p:spPr>
          <p:txBody>
            <a:bodyPr/>
            <a:lstStyle/>
            <a:p>
              <a:pPr algn="ctr" defTabSz="1028700">
                <a:spcBef>
                  <a:spcPct val="20000"/>
                </a:spcBef>
                <a:buClr>
                  <a:schemeClr val="tx2"/>
                </a:buClr>
                <a:buSzPct val="70000"/>
                <a:buFont typeface="Wingdings" pitchFamily="2" charset="2"/>
                <a:buNone/>
              </a:pPr>
              <a:r>
                <a:rPr lang="en-US" altLang="zh-CN" sz="1100">
                  <a:solidFill>
                    <a:schemeClr val="tx2"/>
                  </a:solidFill>
                </a:rPr>
                <a:t>A</a:t>
              </a:r>
              <a:r>
                <a:rPr lang="zh-CN" altLang="en-US" sz="1100">
                  <a:solidFill>
                    <a:schemeClr val="tx2"/>
                  </a:solidFill>
                </a:rPr>
                <a:t>证书</a:t>
              </a:r>
              <a:endParaRPr lang="zh-CN" altLang="en-US" sz="1100" baseline="-25000">
                <a:solidFill>
                  <a:schemeClr val="tx2"/>
                </a:solidFill>
              </a:endParaRPr>
            </a:p>
          </p:txBody>
        </p:sp>
        <p:sp>
          <p:nvSpPr>
            <p:cNvPr id="76911" name="Rectangle 111"/>
            <p:cNvSpPr>
              <a:spLocks noChangeArrowheads="1"/>
            </p:cNvSpPr>
            <p:nvPr/>
          </p:nvSpPr>
          <p:spPr bwMode="auto">
            <a:xfrm>
              <a:off x="1709" y="3176"/>
              <a:ext cx="669" cy="144"/>
            </a:xfrm>
            <a:prstGeom prst="rect">
              <a:avLst/>
            </a:prstGeom>
            <a:solidFill>
              <a:srgbClr val="FF99CC"/>
            </a:solidFill>
            <a:ln w="38100">
              <a:noFill/>
              <a:miter lim="800000"/>
              <a:headEnd/>
              <a:tailEnd/>
            </a:ln>
            <a:effectLst/>
          </p:spPr>
          <p:txBody>
            <a:bodyPr/>
            <a:lstStyle/>
            <a:p>
              <a:pPr algn="ctr" defTabSz="1028700">
                <a:spcBef>
                  <a:spcPct val="20000"/>
                </a:spcBef>
                <a:buClr>
                  <a:schemeClr val="tx2"/>
                </a:buClr>
                <a:buSzPct val="70000"/>
                <a:buFont typeface="Wingdings" pitchFamily="2" charset="2"/>
                <a:buNone/>
              </a:pPr>
              <a:r>
                <a:rPr lang="en-US" altLang="zh-CN" sz="1100">
                  <a:solidFill>
                    <a:schemeClr val="tx2"/>
                  </a:solidFill>
                </a:rPr>
                <a:t>ISAKMP</a:t>
              </a:r>
              <a:r>
                <a:rPr lang="zh-CN" altLang="en-US" sz="1100">
                  <a:solidFill>
                    <a:schemeClr val="tx2"/>
                  </a:solidFill>
                </a:rPr>
                <a:t>头部</a:t>
              </a:r>
            </a:p>
          </p:txBody>
        </p:sp>
        <p:sp>
          <p:nvSpPr>
            <p:cNvPr id="76912" name="Rectangle 112"/>
            <p:cNvSpPr>
              <a:spLocks noChangeArrowheads="1"/>
            </p:cNvSpPr>
            <p:nvPr/>
          </p:nvSpPr>
          <p:spPr bwMode="auto">
            <a:xfrm>
              <a:off x="1201" y="3176"/>
              <a:ext cx="508" cy="144"/>
            </a:xfrm>
            <a:prstGeom prst="rect">
              <a:avLst/>
            </a:prstGeom>
            <a:solidFill>
              <a:schemeClr val="accent1"/>
            </a:solidFill>
            <a:ln w="38100">
              <a:noFill/>
              <a:miter lim="800000"/>
              <a:headEnd/>
              <a:tailEnd/>
            </a:ln>
            <a:effectLst/>
          </p:spPr>
          <p:txBody>
            <a:bodyPr/>
            <a:lstStyle/>
            <a:p>
              <a:pPr algn="ctr" defTabSz="1028700">
                <a:spcBef>
                  <a:spcPct val="20000"/>
                </a:spcBef>
                <a:buClr>
                  <a:schemeClr val="tx2"/>
                </a:buClr>
                <a:buSzPct val="70000"/>
                <a:buFont typeface="Wingdings" pitchFamily="2" charset="2"/>
                <a:buNone/>
              </a:pPr>
              <a:r>
                <a:rPr lang="en-US" altLang="zh-CN" sz="1100">
                  <a:solidFill>
                    <a:schemeClr val="tx2"/>
                  </a:solidFill>
                </a:rPr>
                <a:t>UDP</a:t>
              </a:r>
              <a:r>
                <a:rPr lang="zh-CN" altLang="en-US" sz="1100">
                  <a:solidFill>
                    <a:schemeClr val="tx2"/>
                  </a:solidFill>
                </a:rPr>
                <a:t>头部</a:t>
              </a:r>
            </a:p>
          </p:txBody>
        </p:sp>
        <p:sp>
          <p:nvSpPr>
            <p:cNvPr id="76913" name="Rectangle 113"/>
            <p:cNvSpPr>
              <a:spLocks noChangeArrowheads="1"/>
            </p:cNvSpPr>
            <p:nvPr/>
          </p:nvSpPr>
          <p:spPr bwMode="auto">
            <a:xfrm>
              <a:off x="808" y="3176"/>
              <a:ext cx="393" cy="144"/>
            </a:xfrm>
            <a:prstGeom prst="rect">
              <a:avLst/>
            </a:prstGeom>
            <a:solidFill>
              <a:schemeClr val="hlink"/>
            </a:solidFill>
            <a:ln w="38100">
              <a:noFill/>
              <a:miter lim="800000"/>
              <a:headEnd/>
              <a:tailEnd/>
            </a:ln>
            <a:effectLst/>
          </p:spPr>
          <p:txBody>
            <a:bodyPr/>
            <a:lstStyle/>
            <a:p>
              <a:pPr algn="ctr" defTabSz="1028700">
                <a:spcBef>
                  <a:spcPct val="20000"/>
                </a:spcBef>
                <a:buClr>
                  <a:schemeClr val="tx2"/>
                </a:buClr>
                <a:buSzPct val="70000"/>
                <a:buFont typeface="Wingdings" pitchFamily="2" charset="2"/>
                <a:buNone/>
              </a:pPr>
              <a:r>
                <a:rPr lang="en-US" altLang="zh-CN" sz="1100">
                  <a:solidFill>
                    <a:schemeClr val="tx2"/>
                  </a:solidFill>
                </a:rPr>
                <a:t>IP</a:t>
              </a:r>
              <a:r>
                <a:rPr lang="zh-CN" altLang="en-US" sz="1100">
                  <a:solidFill>
                    <a:schemeClr val="tx2"/>
                  </a:solidFill>
                </a:rPr>
                <a:t>头部</a:t>
              </a:r>
            </a:p>
          </p:txBody>
        </p:sp>
      </p:grpSp>
      <p:sp>
        <p:nvSpPr>
          <p:cNvPr id="76914" name="Text Box 114"/>
          <p:cNvSpPr txBox="1">
            <a:spLocks noChangeArrowheads="1"/>
          </p:cNvSpPr>
          <p:nvPr/>
        </p:nvSpPr>
        <p:spPr bwMode="auto">
          <a:xfrm>
            <a:off x="3159258" y="3695701"/>
            <a:ext cx="4834334" cy="372410"/>
          </a:xfrm>
          <a:prstGeom prst="rect">
            <a:avLst/>
          </a:prstGeom>
          <a:noFill/>
          <a:ln w="3175">
            <a:noFill/>
            <a:miter lim="800000"/>
            <a:headEnd/>
            <a:tailEnd/>
          </a:ln>
          <a:effectLst/>
        </p:spPr>
        <p:txBody>
          <a:bodyPr>
            <a:spAutoFit/>
          </a:bodyPr>
          <a:lstStyle/>
          <a:p>
            <a:pPr algn="ctr" eaLnBrk="0" hangingPunct="0">
              <a:spcBef>
                <a:spcPct val="50000"/>
              </a:spcBef>
            </a:pPr>
            <a:r>
              <a:rPr lang="zh-CN" altLang="en-US" sz="1400">
                <a:latin typeface="Times New Roman" pitchFamily="18" charset="0"/>
              </a:rPr>
              <a:t>交换</a:t>
            </a:r>
            <a:r>
              <a:rPr lang="en-US" altLang="zh-CN" sz="1400">
                <a:latin typeface="Times New Roman" pitchFamily="18" charset="0"/>
              </a:rPr>
              <a:t>Diffe-Hellman </a:t>
            </a:r>
            <a:r>
              <a:rPr lang="zh-CN" altLang="en-US" sz="1400">
                <a:latin typeface="Times New Roman" pitchFamily="18" charset="0"/>
              </a:rPr>
              <a:t>公开值，随机数和身份标识</a:t>
            </a:r>
          </a:p>
        </p:txBody>
      </p:sp>
      <p:sp>
        <p:nvSpPr>
          <p:cNvPr id="76915" name="Text Box 115"/>
          <p:cNvSpPr txBox="1">
            <a:spLocks noChangeArrowheads="1"/>
          </p:cNvSpPr>
          <p:nvPr/>
        </p:nvSpPr>
        <p:spPr bwMode="auto">
          <a:xfrm>
            <a:off x="2925366" y="5880101"/>
            <a:ext cx="5233326" cy="372410"/>
          </a:xfrm>
          <a:prstGeom prst="rect">
            <a:avLst/>
          </a:prstGeom>
          <a:noFill/>
          <a:ln w="3175">
            <a:noFill/>
            <a:miter lim="800000"/>
            <a:headEnd/>
            <a:tailEnd/>
          </a:ln>
          <a:effectLst/>
        </p:spPr>
        <p:txBody>
          <a:bodyPr>
            <a:spAutoFit/>
          </a:bodyPr>
          <a:lstStyle/>
          <a:p>
            <a:pPr algn="ctr" eaLnBrk="0" hangingPunct="0">
              <a:spcBef>
                <a:spcPct val="50000"/>
              </a:spcBef>
            </a:pPr>
            <a:r>
              <a:rPr lang="en-US" altLang="zh-CN" sz="1400">
                <a:latin typeface="Times New Roman" pitchFamily="18" charset="0"/>
              </a:rPr>
              <a:t>Host B</a:t>
            </a:r>
            <a:r>
              <a:rPr lang="zh-CN" altLang="en-US" sz="1400">
                <a:latin typeface="Times New Roman" pitchFamily="18" charset="0"/>
              </a:rPr>
              <a:t>向</a:t>
            </a:r>
            <a:r>
              <a:rPr lang="en-US" altLang="zh-CN" sz="1400">
                <a:latin typeface="Times New Roman" pitchFamily="18" charset="0"/>
              </a:rPr>
              <a:t>Host A</a:t>
            </a:r>
            <a:r>
              <a:rPr lang="zh-CN" altLang="en-US" sz="1400">
                <a:latin typeface="Times New Roman" pitchFamily="18" charset="0"/>
              </a:rPr>
              <a:t>发送认证信息，供</a:t>
            </a:r>
            <a:r>
              <a:rPr lang="en-US" altLang="zh-CN" sz="1400">
                <a:latin typeface="Times New Roman" pitchFamily="18" charset="0"/>
              </a:rPr>
              <a:t>Host A</a:t>
            </a:r>
            <a:r>
              <a:rPr lang="zh-CN" altLang="en-US" sz="1400">
                <a:latin typeface="Times New Roman" pitchFamily="18" charset="0"/>
              </a:rPr>
              <a:t>确认</a:t>
            </a:r>
            <a:r>
              <a:rPr lang="en-US" altLang="zh-CN" sz="1400">
                <a:latin typeface="Times New Roman" pitchFamily="18" charset="0"/>
              </a:rPr>
              <a:t>Host B</a:t>
            </a:r>
            <a:r>
              <a:rPr lang="zh-CN" altLang="en-US" sz="1400">
                <a:latin typeface="Times New Roman" pitchFamily="18" charset="0"/>
              </a:rPr>
              <a:t>的身份</a:t>
            </a:r>
          </a:p>
        </p:txBody>
      </p:sp>
      <p:sp>
        <p:nvSpPr>
          <p:cNvPr id="76916" name="Text Box 116"/>
          <p:cNvSpPr txBox="1">
            <a:spLocks noChangeArrowheads="1"/>
          </p:cNvSpPr>
          <p:nvPr/>
        </p:nvSpPr>
        <p:spPr bwMode="auto">
          <a:xfrm>
            <a:off x="-87853" y="1069975"/>
            <a:ext cx="744819" cy="609600"/>
          </a:xfrm>
          <a:prstGeom prst="rect">
            <a:avLst/>
          </a:prstGeom>
          <a:noFill/>
          <a:ln w="3175">
            <a:noFill/>
            <a:miter lim="800000"/>
            <a:headEnd/>
            <a:tailEnd/>
          </a:ln>
          <a:effectLst/>
        </p:spPr>
        <p:txBody>
          <a:bodyPr vert="eaVert">
            <a:spAutoFit/>
          </a:bodyPr>
          <a:lstStyle/>
          <a:p>
            <a:pPr algn="ctr" eaLnBrk="0" hangingPunct="0">
              <a:spcBef>
                <a:spcPct val="50000"/>
              </a:spcBef>
            </a:pPr>
            <a:r>
              <a:rPr lang="zh-CN" altLang="en-US" sz="1400">
                <a:solidFill>
                  <a:schemeClr val="hlink"/>
                </a:solidFill>
                <a:latin typeface="Times New Roman" pitchFamily="18" charset="0"/>
              </a:rPr>
              <a:t>消息</a:t>
            </a:r>
            <a:r>
              <a:rPr lang="en-US" altLang="zh-CN" sz="1400">
                <a:solidFill>
                  <a:schemeClr val="hlink"/>
                </a:solidFill>
                <a:latin typeface="Times New Roman" pitchFamily="18" charset="0"/>
              </a:rPr>
              <a:t>1</a:t>
            </a:r>
          </a:p>
        </p:txBody>
      </p:sp>
      <p:sp>
        <p:nvSpPr>
          <p:cNvPr id="76917" name="Text Box 117"/>
          <p:cNvSpPr txBox="1">
            <a:spLocks noChangeArrowheads="1"/>
          </p:cNvSpPr>
          <p:nvPr/>
        </p:nvSpPr>
        <p:spPr bwMode="auto">
          <a:xfrm>
            <a:off x="9240298" y="1222375"/>
            <a:ext cx="744819" cy="609600"/>
          </a:xfrm>
          <a:prstGeom prst="rect">
            <a:avLst/>
          </a:prstGeom>
          <a:noFill/>
          <a:ln w="3175">
            <a:noFill/>
            <a:miter lim="800000"/>
            <a:headEnd/>
            <a:tailEnd/>
          </a:ln>
          <a:effectLst/>
        </p:spPr>
        <p:txBody>
          <a:bodyPr vert="eaVert">
            <a:spAutoFit/>
          </a:bodyPr>
          <a:lstStyle/>
          <a:p>
            <a:pPr algn="ctr" eaLnBrk="0" hangingPunct="0">
              <a:spcBef>
                <a:spcPct val="50000"/>
              </a:spcBef>
            </a:pPr>
            <a:r>
              <a:rPr lang="zh-CN" altLang="en-US" sz="1400">
                <a:solidFill>
                  <a:schemeClr val="hlink"/>
                </a:solidFill>
                <a:latin typeface="Times New Roman" pitchFamily="18" charset="0"/>
              </a:rPr>
              <a:t>消息</a:t>
            </a:r>
            <a:r>
              <a:rPr lang="en-US" altLang="zh-CN" sz="1400">
                <a:solidFill>
                  <a:schemeClr val="hlink"/>
                </a:solidFill>
                <a:latin typeface="Times New Roman" pitchFamily="18" charset="0"/>
              </a:rPr>
              <a:t>2</a:t>
            </a:r>
          </a:p>
        </p:txBody>
      </p:sp>
      <p:sp>
        <p:nvSpPr>
          <p:cNvPr id="76918" name="Text Box 118"/>
          <p:cNvSpPr txBox="1">
            <a:spLocks noChangeArrowheads="1"/>
          </p:cNvSpPr>
          <p:nvPr/>
        </p:nvSpPr>
        <p:spPr bwMode="auto">
          <a:xfrm>
            <a:off x="-87853" y="3644900"/>
            <a:ext cx="744819" cy="609600"/>
          </a:xfrm>
          <a:prstGeom prst="rect">
            <a:avLst/>
          </a:prstGeom>
          <a:noFill/>
          <a:ln w="3175">
            <a:noFill/>
            <a:miter lim="800000"/>
            <a:headEnd/>
            <a:tailEnd/>
          </a:ln>
          <a:effectLst/>
        </p:spPr>
        <p:txBody>
          <a:bodyPr vert="eaVert">
            <a:spAutoFit/>
          </a:bodyPr>
          <a:lstStyle/>
          <a:p>
            <a:pPr algn="ctr" eaLnBrk="0" hangingPunct="0">
              <a:spcBef>
                <a:spcPct val="50000"/>
              </a:spcBef>
            </a:pPr>
            <a:r>
              <a:rPr lang="zh-CN" altLang="en-US" sz="1400">
                <a:solidFill>
                  <a:schemeClr val="hlink"/>
                </a:solidFill>
                <a:latin typeface="Times New Roman" pitchFamily="18" charset="0"/>
              </a:rPr>
              <a:t>消息</a:t>
            </a:r>
            <a:r>
              <a:rPr lang="en-US" altLang="zh-CN" sz="1400">
                <a:solidFill>
                  <a:schemeClr val="hlink"/>
                </a:solidFill>
                <a:latin typeface="Times New Roman" pitchFamily="18" charset="0"/>
              </a:rPr>
              <a:t>3</a:t>
            </a:r>
          </a:p>
        </p:txBody>
      </p:sp>
      <p:sp>
        <p:nvSpPr>
          <p:cNvPr id="76919" name="Text Box 119"/>
          <p:cNvSpPr txBox="1">
            <a:spLocks noChangeArrowheads="1"/>
          </p:cNvSpPr>
          <p:nvPr/>
        </p:nvSpPr>
        <p:spPr bwMode="auto">
          <a:xfrm>
            <a:off x="9157748" y="3162300"/>
            <a:ext cx="744819" cy="609600"/>
          </a:xfrm>
          <a:prstGeom prst="rect">
            <a:avLst/>
          </a:prstGeom>
          <a:noFill/>
          <a:ln w="3175">
            <a:noFill/>
            <a:miter lim="800000"/>
            <a:headEnd/>
            <a:tailEnd/>
          </a:ln>
          <a:effectLst/>
        </p:spPr>
        <p:txBody>
          <a:bodyPr vert="eaVert">
            <a:spAutoFit/>
          </a:bodyPr>
          <a:lstStyle/>
          <a:p>
            <a:pPr algn="ctr" eaLnBrk="0" hangingPunct="0">
              <a:spcBef>
                <a:spcPct val="50000"/>
              </a:spcBef>
            </a:pPr>
            <a:r>
              <a:rPr lang="zh-CN" altLang="en-US" sz="1400">
                <a:solidFill>
                  <a:schemeClr val="hlink"/>
                </a:solidFill>
                <a:latin typeface="Times New Roman" pitchFamily="18" charset="0"/>
              </a:rPr>
              <a:t>消息</a:t>
            </a:r>
            <a:r>
              <a:rPr lang="en-US" altLang="zh-CN" sz="1400">
                <a:solidFill>
                  <a:schemeClr val="hlink"/>
                </a:solidFill>
                <a:latin typeface="Times New Roman" pitchFamily="18" charset="0"/>
              </a:rPr>
              <a:t>4</a:t>
            </a:r>
          </a:p>
        </p:txBody>
      </p:sp>
      <p:sp>
        <p:nvSpPr>
          <p:cNvPr id="76920" name="Text Box 120"/>
          <p:cNvSpPr txBox="1">
            <a:spLocks noChangeArrowheads="1"/>
          </p:cNvSpPr>
          <p:nvPr/>
        </p:nvSpPr>
        <p:spPr bwMode="auto">
          <a:xfrm>
            <a:off x="-87853" y="5346700"/>
            <a:ext cx="744819" cy="609600"/>
          </a:xfrm>
          <a:prstGeom prst="rect">
            <a:avLst/>
          </a:prstGeom>
          <a:noFill/>
          <a:ln w="3175">
            <a:noFill/>
            <a:miter lim="800000"/>
            <a:headEnd/>
            <a:tailEnd/>
          </a:ln>
          <a:effectLst/>
        </p:spPr>
        <p:txBody>
          <a:bodyPr vert="eaVert">
            <a:spAutoFit/>
          </a:bodyPr>
          <a:lstStyle/>
          <a:p>
            <a:pPr algn="ctr" eaLnBrk="0" hangingPunct="0">
              <a:spcBef>
                <a:spcPct val="50000"/>
              </a:spcBef>
            </a:pPr>
            <a:r>
              <a:rPr lang="zh-CN" altLang="en-US" sz="1400">
                <a:solidFill>
                  <a:schemeClr val="hlink"/>
                </a:solidFill>
                <a:latin typeface="Times New Roman" pitchFamily="18" charset="0"/>
              </a:rPr>
              <a:t>消息</a:t>
            </a:r>
            <a:r>
              <a:rPr lang="en-US" altLang="zh-CN" sz="1400">
                <a:solidFill>
                  <a:schemeClr val="hlink"/>
                </a:solidFill>
                <a:latin typeface="Times New Roman" pitchFamily="18" charset="0"/>
              </a:rPr>
              <a:t>5</a:t>
            </a:r>
          </a:p>
        </p:txBody>
      </p:sp>
      <p:sp>
        <p:nvSpPr>
          <p:cNvPr id="76921" name="Text Box 121"/>
          <p:cNvSpPr txBox="1">
            <a:spLocks noChangeArrowheads="1"/>
          </p:cNvSpPr>
          <p:nvPr/>
        </p:nvSpPr>
        <p:spPr bwMode="auto">
          <a:xfrm>
            <a:off x="9157748" y="5270500"/>
            <a:ext cx="744819" cy="609600"/>
          </a:xfrm>
          <a:prstGeom prst="rect">
            <a:avLst/>
          </a:prstGeom>
          <a:noFill/>
          <a:ln w="3175">
            <a:noFill/>
            <a:miter lim="800000"/>
            <a:headEnd/>
            <a:tailEnd/>
          </a:ln>
          <a:effectLst/>
        </p:spPr>
        <p:txBody>
          <a:bodyPr vert="eaVert">
            <a:spAutoFit/>
          </a:bodyPr>
          <a:lstStyle/>
          <a:p>
            <a:pPr algn="ctr" eaLnBrk="0" hangingPunct="0">
              <a:spcBef>
                <a:spcPct val="50000"/>
              </a:spcBef>
            </a:pPr>
            <a:r>
              <a:rPr lang="zh-CN" altLang="en-US" sz="1400">
                <a:solidFill>
                  <a:schemeClr val="hlink"/>
                </a:solidFill>
                <a:latin typeface="Times New Roman" pitchFamily="18" charset="0"/>
              </a:rPr>
              <a:t>消息</a:t>
            </a:r>
            <a:r>
              <a:rPr lang="en-US" altLang="zh-CN" sz="1400">
                <a:solidFill>
                  <a:schemeClr val="hlink"/>
                </a:solidFill>
                <a:latin typeface="Times New Roman" pitchFamily="18" charset="0"/>
              </a:rPr>
              <a:t>6</a:t>
            </a:r>
          </a:p>
        </p:txBody>
      </p:sp>
      <p:sp>
        <p:nvSpPr>
          <p:cNvPr id="76922" name="Rectangle 122"/>
          <p:cNvSpPr>
            <a:spLocks noGrp="1" noChangeArrowheads="1"/>
          </p:cNvSpPr>
          <p:nvPr>
            <p:ph type="title"/>
          </p:nvPr>
        </p:nvSpPr>
        <p:spPr>
          <a:xfrm>
            <a:off x="495300" y="122239"/>
            <a:ext cx="8172450" cy="642937"/>
          </a:xfrm>
          <a:ln/>
        </p:spPr>
        <p:txBody>
          <a:bodyPr/>
          <a:lstStyle/>
          <a:p>
            <a:r>
              <a:rPr lang="en-US" altLang="zh-CN" sz="3500"/>
              <a:t>IKE</a:t>
            </a:r>
            <a:r>
              <a:rPr lang="zh-CN" altLang="en-US" sz="3500"/>
              <a:t>第一阶段</a:t>
            </a:r>
            <a:r>
              <a:rPr lang="en-US" altLang="zh-CN" sz="3500"/>
              <a:t>(</a:t>
            </a:r>
            <a:r>
              <a:rPr lang="zh-CN" altLang="en-US" sz="3500"/>
              <a:t>主模式</a:t>
            </a:r>
            <a:r>
              <a:rPr lang="en-US" altLang="zh-CN" sz="3500"/>
              <a:t>)</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slide(from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76822"/>
                                        </p:tgtEl>
                                        <p:attrNameLst>
                                          <p:attrName>style.visibility</p:attrName>
                                        </p:attrNameLst>
                                      </p:cBhvr>
                                      <p:to>
                                        <p:strVal val="visible"/>
                                      </p:to>
                                    </p:set>
                                    <p:animEffect transition="in" filter="wipe(left)">
                                      <p:cBhvr>
                                        <p:cTn id="12" dur="500"/>
                                        <p:tgtEl>
                                          <p:spTgt spid="76822"/>
                                        </p:tgtEl>
                                      </p:cBhvr>
                                    </p:animEffect>
                                  </p:childTnLst>
                                </p:cTn>
                              </p:par>
                            </p:childTnLst>
                          </p:cTn>
                        </p:par>
                        <p:par>
                          <p:cTn id="13" fill="hold">
                            <p:stCondLst>
                              <p:cond delay="500"/>
                            </p:stCondLst>
                            <p:childTnLst>
                              <p:par>
                                <p:cTn id="14" presetID="12" presetClass="entr" presetSubtype="8" fill="hold" grpId="0" nodeType="afterEffect">
                                  <p:stCondLst>
                                    <p:cond delay="0"/>
                                  </p:stCondLst>
                                  <p:childTnLst>
                                    <p:set>
                                      <p:cBhvr>
                                        <p:cTn id="15" dur="1" fill="hold">
                                          <p:stCondLst>
                                            <p:cond delay="0"/>
                                          </p:stCondLst>
                                        </p:cTn>
                                        <p:tgtEl>
                                          <p:spTgt spid="76824"/>
                                        </p:tgtEl>
                                        <p:attrNameLst>
                                          <p:attrName>style.visibility</p:attrName>
                                        </p:attrNameLst>
                                      </p:cBhvr>
                                      <p:to>
                                        <p:strVal val="visible"/>
                                      </p:to>
                                    </p:set>
                                    <p:animEffect transition="in" filter="slide(fromLeft)">
                                      <p:cBhvr>
                                        <p:cTn id="16" dur="500"/>
                                        <p:tgtEl>
                                          <p:spTgt spid="76824"/>
                                        </p:tgtEl>
                                      </p:cBhvr>
                                    </p:animEffect>
                                  </p:childTnLst>
                                </p:cTn>
                              </p:par>
                            </p:childTnLst>
                          </p:cTn>
                        </p:par>
                        <p:par>
                          <p:cTn id="17" fill="hold">
                            <p:stCondLst>
                              <p:cond delay="1000"/>
                            </p:stCondLst>
                            <p:childTnLst>
                              <p:par>
                                <p:cTn id="18" presetID="12" presetClass="entr" presetSubtype="2" fill="hold" nodeType="after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slide(fromRight)">
                                      <p:cBhvr>
                                        <p:cTn id="20" dur="500"/>
                                        <p:tgtEl>
                                          <p:spTgt spid="5"/>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2" fill="hold" grpId="0" nodeType="clickEffect">
                                  <p:stCondLst>
                                    <p:cond delay="0"/>
                                  </p:stCondLst>
                                  <p:childTnLst>
                                    <p:set>
                                      <p:cBhvr>
                                        <p:cTn id="24" dur="1" fill="hold">
                                          <p:stCondLst>
                                            <p:cond delay="0"/>
                                          </p:stCondLst>
                                        </p:cTn>
                                        <p:tgtEl>
                                          <p:spTgt spid="76836"/>
                                        </p:tgtEl>
                                        <p:attrNameLst>
                                          <p:attrName>style.visibility</p:attrName>
                                        </p:attrNameLst>
                                      </p:cBhvr>
                                      <p:to>
                                        <p:strVal val="visible"/>
                                      </p:to>
                                    </p:set>
                                    <p:animEffect transition="in" filter="wipe(right)">
                                      <p:cBhvr>
                                        <p:cTn id="25" dur="500"/>
                                        <p:tgtEl>
                                          <p:spTgt spid="76836"/>
                                        </p:tgtEl>
                                      </p:cBhvr>
                                    </p:animEffect>
                                  </p:childTnLst>
                                </p:cTn>
                              </p:par>
                            </p:childTnLst>
                          </p:cTn>
                        </p:par>
                        <p:par>
                          <p:cTn id="26" fill="hold">
                            <p:stCondLst>
                              <p:cond delay="500"/>
                            </p:stCondLst>
                            <p:childTnLst>
                              <p:par>
                                <p:cTn id="27" presetID="12" presetClass="entr" presetSubtype="2" fill="hold" grpId="0" nodeType="afterEffect">
                                  <p:stCondLst>
                                    <p:cond delay="0"/>
                                  </p:stCondLst>
                                  <p:childTnLst>
                                    <p:set>
                                      <p:cBhvr>
                                        <p:cTn id="28" dur="1" fill="hold">
                                          <p:stCondLst>
                                            <p:cond delay="0"/>
                                          </p:stCondLst>
                                        </p:cTn>
                                        <p:tgtEl>
                                          <p:spTgt spid="76837"/>
                                        </p:tgtEl>
                                        <p:attrNameLst>
                                          <p:attrName>style.visibility</p:attrName>
                                        </p:attrNameLst>
                                      </p:cBhvr>
                                      <p:to>
                                        <p:strVal val="visible"/>
                                      </p:to>
                                    </p:set>
                                    <p:animEffect transition="in" filter="slide(fromRight)">
                                      <p:cBhvr>
                                        <p:cTn id="29" dur="500"/>
                                        <p:tgtEl>
                                          <p:spTgt spid="76837"/>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1" fill="hold" grpId="0" nodeType="clickEffect">
                                  <p:stCondLst>
                                    <p:cond delay="0"/>
                                  </p:stCondLst>
                                  <p:childTnLst>
                                    <p:set>
                                      <p:cBhvr>
                                        <p:cTn id="33" dur="1" fill="hold">
                                          <p:stCondLst>
                                            <p:cond delay="0"/>
                                          </p:stCondLst>
                                        </p:cTn>
                                        <p:tgtEl>
                                          <p:spTgt spid="76839"/>
                                        </p:tgtEl>
                                        <p:attrNameLst>
                                          <p:attrName>style.visibility</p:attrName>
                                        </p:attrNameLst>
                                      </p:cBhvr>
                                      <p:to>
                                        <p:strVal val="visible"/>
                                      </p:to>
                                    </p:set>
                                    <p:animEffect transition="in" filter="wipe(up)">
                                      <p:cBhvr>
                                        <p:cTn id="34" dur="500"/>
                                        <p:tgtEl>
                                          <p:spTgt spid="76839"/>
                                        </p:tgtEl>
                                      </p:cBhvr>
                                    </p:animEffect>
                                  </p:childTnLst>
                                </p:cTn>
                              </p:par>
                            </p:childTnLst>
                          </p:cTn>
                        </p:par>
                        <p:par>
                          <p:cTn id="35" fill="hold">
                            <p:stCondLst>
                              <p:cond delay="500"/>
                            </p:stCondLst>
                            <p:childTnLst>
                              <p:par>
                                <p:cTn id="36" presetID="22" presetClass="entr" presetSubtype="1" fill="hold" grpId="0" nodeType="afterEffect">
                                  <p:stCondLst>
                                    <p:cond delay="0"/>
                                  </p:stCondLst>
                                  <p:childTnLst>
                                    <p:set>
                                      <p:cBhvr>
                                        <p:cTn id="37" dur="1" fill="hold">
                                          <p:stCondLst>
                                            <p:cond delay="0"/>
                                          </p:stCondLst>
                                        </p:cTn>
                                        <p:tgtEl>
                                          <p:spTgt spid="76840"/>
                                        </p:tgtEl>
                                        <p:attrNameLst>
                                          <p:attrName>style.visibility</p:attrName>
                                        </p:attrNameLst>
                                      </p:cBhvr>
                                      <p:to>
                                        <p:strVal val="visible"/>
                                      </p:to>
                                    </p:set>
                                    <p:animEffect transition="in" filter="wipe(up)">
                                      <p:cBhvr>
                                        <p:cTn id="38" dur="500"/>
                                        <p:tgtEl>
                                          <p:spTgt spid="76840"/>
                                        </p:tgtEl>
                                      </p:cBhvr>
                                    </p:animEffect>
                                  </p:childTnLst>
                                </p:cTn>
                              </p:par>
                            </p:childTnLst>
                          </p:cTn>
                        </p:par>
                        <p:par>
                          <p:cTn id="39" fill="hold">
                            <p:stCondLst>
                              <p:cond delay="1000"/>
                            </p:stCondLst>
                            <p:childTnLst>
                              <p:par>
                                <p:cTn id="40" presetID="22" presetClass="entr" presetSubtype="2" fill="hold" grpId="0" nodeType="afterEffect">
                                  <p:stCondLst>
                                    <p:cond delay="0"/>
                                  </p:stCondLst>
                                  <p:childTnLst>
                                    <p:set>
                                      <p:cBhvr>
                                        <p:cTn id="41" dur="1" fill="hold">
                                          <p:stCondLst>
                                            <p:cond delay="0"/>
                                          </p:stCondLst>
                                        </p:cTn>
                                        <p:tgtEl>
                                          <p:spTgt spid="76841"/>
                                        </p:tgtEl>
                                        <p:attrNameLst>
                                          <p:attrName>style.visibility</p:attrName>
                                        </p:attrNameLst>
                                      </p:cBhvr>
                                      <p:to>
                                        <p:strVal val="visible"/>
                                      </p:to>
                                    </p:set>
                                    <p:animEffect transition="in" filter="wipe(right)">
                                      <p:cBhvr>
                                        <p:cTn id="42" dur="500"/>
                                        <p:tgtEl>
                                          <p:spTgt spid="76841"/>
                                        </p:tgtEl>
                                      </p:cBhvr>
                                    </p:animEffect>
                                  </p:childTnLst>
                                </p:cTn>
                              </p:par>
                            </p:childTnLst>
                          </p:cTn>
                        </p:par>
                        <p:par>
                          <p:cTn id="43" fill="hold">
                            <p:stCondLst>
                              <p:cond delay="1500"/>
                            </p:stCondLst>
                            <p:childTnLst>
                              <p:par>
                                <p:cTn id="44" presetID="22" presetClass="entr" presetSubtype="2" fill="hold" grpId="0" nodeType="afterEffect">
                                  <p:stCondLst>
                                    <p:cond delay="0"/>
                                  </p:stCondLst>
                                  <p:childTnLst>
                                    <p:set>
                                      <p:cBhvr>
                                        <p:cTn id="45" dur="1" fill="hold">
                                          <p:stCondLst>
                                            <p:cond delay="0"/>
                                          </p:stCondLst>
                                        </p:cTn>
                                        <p:tgtEl>
                                          <p:spTgt spid="76842"/>
                                        </p:tgtEl>
                                        <p:attrNameLst>
                                          <p:attrName>style.visibility</p:attrName>
                                        </p:attrNameLst>
                                      </p:cBhvr>
                                      <p:to>
                                        <p:strVal val="visible"/>
                                      </p:to>
                                    </p:set>
                                    <p:animEffect transition="in" filter="wipe(right)">
                                      <p:cBhvr>
                                        <p:cTn id="46" dur="500"/>
                                        <p:tgtEl>
                                          <p:spTgt spid="76842"/>
                                        </p:tgtEl>
                                      </p:cBhvr>
                                    </p:animEffect>
                                  </p:childTnLst>
                                </p:cTn>
                              </p:par>
                            </p:childTnLst>
                          </p:cTn>
                        </p:par>
                        <p:par>
                          <p:cTn id="47" fill="hold">
                            <p:stCondLst>
                              <p:cond delay="2000"/>
                            </p:stCondLst>
                            <p:childTnLst>
                              <p:par>
                                <p:cTn id="48" presetID="22" presetClass="entr" presetSubtype="2" fill="hold" grpId="0" nodeType="afterEffect">
                                  <p:stCondLst>
                                    <p:cond delay="0"/>
                                  </p:stCondLst>
                                  <p:childTnLst>
                                    <p:set>
                                      <p:cBhvr>
                                        <p:cTn id="49" dur="1" fill="hold">
                                          <p:stCondLst>
                                            <p:cond delay="0"/>
                                          </p:stCondLst>
                                        </p:cTn>
                                        <p:tgtEl>
                                          <p:spTgt spid="76843"/>
                                        </p:tgtEl>
                                        <p:attrNameLst>
                                          <p:attrName>style.visibility</p:attrName>
                                        </p:attrNameLst>
                                      </p:cBhvr>
                                      <p:to>
                                        <p:strVal val="visible"/>
                                      </p:to>
                                    </p:set>
                                    <p:animEffect transition="in" filter="wipe(right)">
                                      <p:cBhvr>
                                        <p:cTn id="50" dur="500"/>
                                        <p:tgtEl>
                                          <p:spTgt spid="76843"/>
                                        </p:tgtEl>
                                      </p:cBhvr>
                                    </p:animEffect>
                                  </p:childTnLst>
                                </p:cTn>
                              </p:par>
                              <p:par>
                                <p:cTn id="51" presetID="12" presetClass="entr" presetSubtype="2" fill="hold" grpId="0" nodeType="withEffect">
                                  <p:stCondLst>
                                    <p:cond delay="0"/>
                                  </p:stCondLst>
                                  <p:childTnLst>
                                    <p:set>
                                      <p:cBhvr>
                                        <p:cTn id="52" dur="1" fill="hold">
                                          <p:stCondLst>
                                            <p:cond delay="0"/>
                                          </p:stCondLst>
                                        </p:cTn>
                                        <p:tgtEl>
                                          <p:spTgt spid="76838"/>
                                        </p:tgtEl>
                                        <p:attrNameLst>
                                          <p:attrName>style.visibility</p:attrName>
                                        </p:attrNameLst>
                                      </p:cBhvr>
                                      <p:to>
                                        <p:strVal val="visible"/>
                                      </p:to>
                                    </p:set>
                                    <p:animEffect transition="in" filter="slide(fromRight)">
                                      <p:cBhvr>
                                        <p:cTn id="53" dur="500"/>
                                        <p:tgtEl>
                                          <p:spTgt spid="76838"/>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8" fill="hold" grpId="0" nodeType="clickEffect">
                                  <p:stCondLst>
                                    <p:cond delay="0"/>
                                  </p:stCondLst>
                                  <p:childTnLst>
                                    <p:set>
                                      <p:cBhvr>
                                        <p:cTn id="57" dur="1" fill="hold">
                                          <p:stCondLst>
                                            <p:cond delay="0"/>
                                          </p:stCondLst>
                                        </p:cTn>
                                        <p:tgtEl>
                                          <p:spTgt spid="76850"/>
                                        </p:tgtEl>
                                        <p:attrNameLst>
                                          <p:attrName>style.visibility</p:attrName>
                                        </p:attrNameLst>
                                      </p:cBhvr>
                                      <p:to>
                                        <p:strVal val="visible"/>
                                      </p:to>
                                    </p:set>
                                    <p:animEffect transition="in" filter="wipe(left)">
                                      <p:cBhvr>
                                        <p:cTn id="58" dur="500"/>
                                        <p:tgtEl>
                                          <p:spTgt spid="76850"/>
                                        </p:tgtEl>
                                      </p:cBhvr>
                                    </p:animEffect>
                                  </p:childTnLst>
                                </p:cTn>
                              </p:par>
                            </p:childTnLst>
                          </p:cTn>
                        </p:par>
                        <p:par>
                          <p:cTn id="59" fill="hold">
                            <p:stCondLst>
                              <p:cond delay="500"/>
                            </p:stCondLst>
                            <p:childTnLst>
                              <p:par>
                                <p:cTn id="60" presetID="12" presetClass="entr" presetSubtype="8" fill="hold" grpId="0" nodeType="afterEffect">
                                  <p:stCondLst>
                                    <p:cond delay="0"/>
                                  </p:stCondLst>
                                  <p:childTnLst>
                                    <p:set>
                                      <p:cBhvr>
                                        <p:cTn id="61" dur="1" fill="hold">
                                          <p:stCondLst>
                                            <p:cond delay="0"/>
                                          </p:stCondLst>
                                        </p:cTn>
                                        <p:tgtEl>
                                          <p:spTgt spid="76852"/>
                                        </p:tgtEl>
                                        <p:attrNameLst>
                                          <p:attrName>style.visibility</p:attrName>
                                        </p:attrNameLst>
                                      </p:cBhvr>
                                      <p:to>
                                        <p:strVal val="visible"/>
                                      </p:to>
                                    </p:set>
                                    <p:animEffect transition="in" filter="slide(fromLeft)">
                                      <p:cBhvr>
                                        <p:cTn id="62" dur="500"/>
                                        <p:tgtEl>
                                          <p:spTgt spid="76852"/>
                                        </p:tgtEl>
                                      </p:cBhvr>
                                    </p:animEffect>
                                  </p:childTnLst>
                                </p:cTn>
                              </p:par>
                            </p:childTnLst>
                          </p:cTn>
                        </p:par>
                        <p:par>
                          <p:cTn id="63" fill="hold">
                            <p:stCondLst>
                              <p:cond delay="1000"/>
                            </p:stCondLst>
                            <p:childTnLst>
                              <p:par>
                                <p:cTn id="64" presetID="12" presetClass="entr" presetSubtype="8" fill="hold" nodeType="afterEffect">
                                  <p:stCondLst>
                                    <p:cond delay="0"/>
                                  </p:stCondLst>
                                  <p:childTnLst>
                                    <p:set>
                                      <p:cBhvr>
                                        <p:cTn id="65" dur="1" fill="hold">
                                          <p:stCondLst>
                                            <p:cond delay="0"/>
                                          </p:stCondLst>
                                        </p:cTn>
                                        <p:tgtEl>
                                          <p:spTgt spid="10"/>
                                        </p:tgtEl>
                                        <p:attrNameLst>
                                          <p:attrName>style.visibility</p:attrName>
                                        </p:attrNameLst>
                                      </p:cBhvr>
                                      <p:to>
                                        <p:strVal val="visible"/>
                                      </p:to>
                                    </p:set>
                                    <p:animEffect transition="in" filter="slide(fromLeft)">
                                      <p:cBhvr>
                                        <p:cTn id="66" dur="500"/>
                                        <p:tgtEl>
                                          <p:spTgt spid="10"/>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2" fill="hold" grpId="0" nodeType="clickEffect">
                                  <p:stCondLst>
                                    <p:cond delay="0"/>
                                  </p:stCondLst>
                                  <p:childTnLst>
                                    <p:set>
                                      <p:cBhvr>
                                        <p:cTn id="70" dur="1" fill="hold">
                                          <p:stCondLst>
                                            <p:cond delay="0"/>
                                          </p:stCondLst>
                                        </p:cTn>
                                        <p:tgtEl>
                                          <p:spTgt spid="76854"/>
                                        </p:tgtEl>
                                        <p:attrNameLst>
                                          <p:attrName>style.visibility</p:attrName>
                                        </p:attrNameLst>
                                      </p:cBhvr>
                                      <p:to>
                                        <p:strVal val="visible"/>
                                      </p:to>
                                    </p:set>
                                    <p:animEffect transition="in" filter="wipe(right)">
                                      <p:cBhvr>
                                        <p:cTn id="71" dur="500"/>
                                        <p:tgtEl>
                                          <p:spTgt spid="76854"/>
                                        </p:tgtEl>
                                      </p:cBhvr>
                                    </p:animEffect>
                                  </p:childTnLst>
                                </p:cTn>
                              </p:par>
                            </p:childTnLst>
                          </p:cTn>
                        </p:par>
                        <p:par>
                          <p:cTn id="72" fill="hold">
                            <p:stCondLst>
                              <p:cond delay="500"/>
                            </p:stCondLst>
                            <p:childTnLst>
                              <p:par>
                                <p:cTn id="73" presetID="12" presetClass="entr" presetSubtype="2" fill="hold" nodeType="afterEffect">
                                  <p:stCondLst>
                                    <p:cond delay="0"/>
                                  </p:stCondLst>
                                  <p:childTnLst>
                                    <p:set>
                                      <p:cBhvr>
                                        <p:cTn id="74" dur="1" fill="hold">
                                          <p:stCondLst>
                                            <p:cond delay="0"/>
                                          </p:stCondLst>
                                        </p:cTn>
                                        <p:tgtEl>
                                          <p:spTgt spid="12"/>
                                        </p:tgtEl>
                                        <p:attrNameLst>
                                          <p:attrName>style.visibility</p:attrName>
                                        </p:attrNameLst>
                                      </p:cBhvr>
                                      <p:to>
                                        <p:strVal val="visible"/>
                                      </p:to>
                                    </p:set>
                                    <p:animEffect transition="in" filter="slide(fromRight)">
                                      <p:cBhvr>
                                        <p:cTn id="75" dur="500"/>
                                        <p:tgtEl>
                                          <p:spTgt spid="12"/>
                                        </p:tgtEl>
                                      </p:cBhvr>
                                    </p:animEffect>
                                  </p:childTnLst>
                                </p:cTn>
                              </p:par>
                            </p:childTnLst>
                          </p:cTn>
                        </p:par>
                        <p:par>
                          <p:cTn id="76" fill="hold">
                            <p:stCondLst>
                              <p:cond delay="1000"/>
                            </p:stCondLst>
                            <p:childTnLst>
                              <p:par>
                                <p:cTn id="77" presetID="12" presetClass="entr" presetSubtype="2" fill="hold" grpId="0" nodeType="afterEffect">
                                  <p:stCondLst>
                                    <p:cond delay="0"/>
                                  </p:stCondLst>
                                  <p:childTnLst>
                                    <p:set>
                                      <p:cBhvr>
                                        <p:cTn id="78" dur="1" fill="hold">
                                          <p:stCondLst>
                                            <p:cond delay="0"/>
                                          </p:stCondLst>
                                        </p:cTn>
                                        <p:tgtEl>
                                          <p:spTgt spid="76914"/>
                                        </p:tgtEl>
                                        <p:attrNameLst>
                                          <p:attrName>style.visibility</p:attrName>
                                        </p:attrNameLst>
                                      </p:cBhvr>
                                      <p:to>
                                        <p:strVal val="visible"/>
                                      </p:to>
                                    </p:set>
                                    <p:animEffect transition="in" filter="slide(fromRight)">
                                      <p:cBhvr>
                                        <p:cTn id="79" dur="500"/>
                                        <p:tgtEl>
                                          <p:spTgt spid="76914"/>
                                        </p:tgtEl>
                                      </p:cBhvr>
                                    </p:animEffect>
                                  </p:childTnLst>
                                </p:cTn>
                              </p:par>
                            </p:childTnLst>
                          </p:cTn>
                        </p:par>
                        <p:par>
                          <p:cTn id="80" fill="hold">
                            <p:stCondLst>
                              <p:cond delay="1500"/>
                            </p:stCondLst>
                            <p:childTnLst>
                              <p:par>
                                <p:cTn id="81" presetID="12" presetClass="entr" presetSubtype="2" fill="hold" grpId="0" nodeType="afterEffect">
                                  <p:stCondLst>
                                    <p:cond delay="0"/>
                                  </p:stCondLst>
                                  <p:childTnLst>
                                    <p:set>
                                      <p:cBhvr>
                                        <p:cTn id="82" dur="1" fill="hold">
                                          <p:stCondLst>
                                            <p:cond delay="0"/>
                                          </p:stCondLst>
                                        </p:cTn>
                                        <p:tgtEl>
                                          <p:spTgt spid="76855"/>
                                        </p:tgtEl>
                                        <p:attrNameLst>
                                          <p:attrName>style.visibility</p:attrName>
                                        </p:attrNameLst>
                                      </p:cBhvr>
                                      <p:to>
                                        <p:strVal val="visible"/>
                                      </p:to>
                                    </p:set>
                                    <p:animEffect transition="in" filter="slide(fromRight)">
                                      <p:cBhvr>
                                        <p:cTn id="83" dur="500"/>
                                        <p:tgtEl>
                                          <p:spTgt spid="76855"/>
                                        </p:tgtEl>
                                      </p:cBhvr>
                                    </p:animEffect>
                                  </p:childTnLst>
                                </p:cTn>
                              </p:par>
                            </p:childTnLst>
                          </p:cTn>
                        </p:par>
                      </p:childTnLst>
                    </p:cTn>
                  </p:par>
                  <p:par>
                    <p:cTn id="84" fill="hold">
                      <p:stCondLst>
                        <p:cond delay="indefinite"/>
                      </p:stCondLst>
                      <p:childTnLst>
                        <p:par>
                          <p:cTn id="85" fill="hold">
                            <p:stCondLst>
                              <p:cond delay="0"/>
                            </p:stCondLst>
                            <p:childTnLst>
                              <p:par>
                                <p:cTn id="86" presetID="22" presetClass="entr" presetSubtype="1" fill="hold" grpId="0" nodeType="clickEffect">
                                  <p:stCondLst>
                                    <p:cond delay="0"/>
                                  </p:stCondLst>
                                  <p:childTnLst>
                                    <p:set>
                                      <p:cBhvr>
                                        <p:cTn id="87" dur="1" fill="hold">
                                          <p:stCondLst>
                                            <p:cond delay="0"/>
                                          </p:stCondLst>
                                        </p:cTn>
                                        <p:tgtEl>
                                          <p:spTgt spid="76856"/>
                                        </p:tgtEl>
                                        <p:attrNameLst>
                                          <p:attrName>style.visibility</p:attrName>
                                        </p:attrNameLst>
                                      </p:cBhvr>
                                      <p:to>
                                        <p:strVal val="visible"/>
                                      </p:to>
                                    </p:set>
                                    <p:animEffect transition="in" filter="wipe(up)">
                                      <p:cBhvr>
                                        <p:cTn id="88" dur="500"/>
                                        <p:tgtEl>
                                          <p:spTgt spid="76856"/>
                                        </p:tgtEl>
                                      </p:cBhvr>
                                    </p:animEffect>
                                  </p:childTnLst>
                                </p:cTn>
                              </p:par>
                            </p:childTnLst>
                          </p:cTn>
                        </p:par>
                        <p:par>
                          <p:cTn id="89" fill="hold">
                            <p:stCondLst>
                              <p:cond delay="500"/>
                            </p:stCondLst>
                            <p:childTnLst>
                              <p:par>
                                <p:cTn id="90" presetID="22" presetClass="entr" presetSubtype="1" fill="hold" grpId="0" nodeType="afterEffect">
                                  <p:stCondLst>
                                    <p:cond delay="0"/>
                                  </p:stCondLst>
                                  <p:childTnLst>
                                    <p:set>
                                      <p:cBhvr>
                                        <p:cTn id="91" dur="1" fill="hold">
                                          <p:stCondLst>
                                            <p:cond delay="0"/>
                                          </p:stCondLst>
                                        </p:cTn>
                                        <p:tgtEl>
                                          <p:spTgt spid="76857"/>
                                        </p:tgtEl>
                                        <p:attrNameLst>
                                          <p:attrName>style.visibility</p:attrName>
                                        </p:attrNameLst>
                                      </p:cBhvr>
                                      <p:to>
                                        <p:strVal val="visible"/>
                                      </p:to>
                                    </p:set>
                                    <p:animEffect transition="in" filter="wipe(up)">
                                      <p:cBhvr>
                                        <p:cTn id="92" dur="500"/>
                                        <p:tgtEl>
                                          <p:spTgt spid="76857"/>
                                        </p:tgtEl>
                                      </p:cBhvr>
                                    </p:animEffect>
                                  </p:childTnLst>
                                </p:cTn>
                              </p:par>
                            </p:childTnLst>
                          </p:cTn>
                        </p:par>
                        <p:par>
                          <p:cTn id="93" fill="hold">
                            <p:stCondLst>
                              <p:cond delay="1000"/>
                            </p:stCondLst>
                            <p:childTnLst>
                              <p:par>
                                <p:cTn id="94" presetID="22" presetClass="entr" presetSubtype="2" fill="hold" grpId="0" nodeType="afterEffect">
                                  <p:stCondLst>
                                    <p:cond delay="0"/>
                                  </p:stCondLst>
                                  <p:childTnLst>
                                    <p:set>
                                      <p:cBhvr>
                                        <p:cTn id="95" dur="1" fill="hold">
                                          <p:stCondLst>
                                            <p:cond delay="0"/>
                                          </p:stCondLst>
                                        </p:cTn>
                                        <p:tgtEl>
                                          <p:spTgt spid="76858"/>
                                        </p:tgtEl>
                                        <p:attrNameLst>
                                          <p:attrName>style.visibility</p:attrName>
                                        </p:attrNameLst>
                                      </p:cBhvr>
                                      <p:to>
                                        <p:strVal val="visible"/>
                                      </p:to>
                                    </p:set>
                                    <p:animEffect transition="in" filter="wipe(right)">
                                      <p:cBhvr>
                                        <p:cTn id="96" dur="500"/>
                                        <p:tgtEl>
                                          <p:spTgt spid="76858"/>
                                        </p:tgtEl>
                                      </p:cBhvr>
                                    </p:animEffect>
                                  </p:childTnLst>
                                </p:cTn>
                              </p:par>
                            </p:childTnLst>
                          </p:cTn>
                        </p:par>
                        <p:par>
                          <p:cTn id="97" fill="hold">
                            <p:stCondLst>
                              <p:cond delay="1500"/>
                            </p:stCondLst>
                            <p:childTnLst>
                              <p:par>
                                <p:cTn id="98" presetID="22" presetClass="entr" presetSubtype="2" fill="hold" grpId="0" nodeType="afterEffect">
                                  <p:stCondLst>
                                    <p:cond delay="0"/>
                                  </p:stCondLst>
                                  <p:childTnLst>
                                    <p:set>
                                      <p:cBhvr>
                                        <p:cTn id="99" dur="1" fill="hold">
                                          <p:stCondLst>
                                            <p:cond delay="0"/>
                                          </p:stCondLst>
                                        </p:cTn>
                                        <p:tgtEl>
                                          <p:spTgt spid="76859"/>
                                        </p:tgtEl>
                                        <p:attrNameLst>
                                          <p:attrName>style.visibility</p:attrName>
                                        </p:attrNameLst>
                                      </p:cBhvr>
                                      <p:to>
                                        <p:strVal val="visible"/>
                                      </p:to>
                                    </p:set>
                                    <p:animEffect transition="in" filter="wipe(right)">
                                      <p:cBhvr>
                                        <p:cTn id="100" dur="500"/>
                                        <p:tgtEl>
                                          <p:spTgt spid="76859"/>
                                        </p:tgtEl>
                                      </p:cBhvr>
                                    </p:animEffect>
                                  </p:childTnLst>
                                </p:cTn>
                              </p:par>
                            </p:childTnLst>
                          </p:cTn>
                        </p:par>
                        <p:par>
                          <p:cTn id="101" fill="hold">
                            <p:stCondLst>
                              <p:cond delay="2000"/>
                            </p:stCondLst>
                            <p:childTnLst>
                              <p:par>
                                <p:cTn id="102" presetID="22" presetClass="entr" presetSubtype="2" fill="hold" grpId="0" nodeType="afterEffect">
                                  <p:stCondLst>
                                    <p:cond delay="0"/>
                                  </p:stCondLst>
                                  <p:childTnLst>
                                    <p:set>
                                      <p:cBhvr>
                                        <p:cTn id="103" dur="1" fill="hold">
                                          <p:stCondLst>
                                            <p:cond delay="0"/>
                                          </p:stCondLst>
                                        </p:cTn>
                                        <p:tgtEl>
                                          <p:spTgt spid="76860"/>
                                        </p:tgtEl>
                                        <p:attrNameLst>
                                          <p:attrName>style.visibility</p:attrName>
                                        </p:attrNameLst>
                                      </p:cBhvr>
                                      <p:to>
                                        <p:strVal val="visible"/>
                                      </p:to>
                                    </p:set>
                                    <p:animEffect transition="in" filter="wipe(right)">
                                      <p:cBhvr>
                                        <p:cTn id="104" dur="500"/>
                                        <p:tgtEl>
                                          <p:spTgt spid="76860"/>
                                        </p:tgtEl>
                                      </p:cBhvr>
                                    </p:animEffect>
                                  </p:childTnLst>
                                </p:cTn>
                              </p:par>
                            </p:childTnLst>
                          </p:cTn>
                        </p:par>
                      </p:childTnLst>
                    </p:cTn>
                  </p:par>
                  <p:par>
                    <p:cTn id="105" fill="hold">
                      <p:stCondLst>
                        <p:cond delay="indefinite"/>
                      </p:stCondLst>
                      <p:childTnLst>
                        <p:par>
                          <p:cTn id="106" fill="hold">
                            <p:stCondLst>
                              <p:cond delay="0"/>
                            </p:stCondLst>
                            <p:childTnLst>
                              <p:par>
                                <p:cTn id="107" presetID="22" presetClass="entr" presetSubtype="8" fill="hold" grpId="0" nodeType="clickEffect">
                                  <p:stCondLst>
                                    <p:cond delay="0"/>
                                  </p:stCondLst>
                                  <p:childTnLst>
                                    <p:set>
                                      <p:cBhvr>
                                        <p:cTn id="108" dur="1" fill="hold">
                                          <p:stCondLst>
                                            <p:cond delay="0"/>
                                          </p:stCondLst>
                                        </p:cTn>
                                        <p:tgtEl>
                                          <p:spTgt spid="76867"/>
                                        </p:tgtEl>
                                        <p:attrNameLst>
                                          <p:attrName>style.visibility</p:attrName>
                                        </p:attrNameLst>
                                      </p:cBhvr>
                                      <p:to>
                                        <p:strVal val="visible"/>
                                      </p:to>
                                    </p:set>
                                    <p:animEffect transition="in" filter="wipe(left)">
                                      <p:cBhvr>
                                        <p:cTn id="109" dur="500"/>
                                        <p:tgtEl>
                                          <p:spTgt spid="76867"/>
                                        </p:tgtEl>
                                      </p:cBhvr>
                                    </p:animEffect>
                                  </p:childTnLst>
                                </p:cTn>
                              </p:par>
                            </p:childTnLst>
                          </p:cTn>
                        </p:par>
                        <p:par>
                          <p:cTn id="110" fill="hold">
                            <p:stCondLst>
                              <p:cond delay="500"/>
                            </p:stCondLst>
                            <p:childTnLst>
                              <p:par>
                                <p:cTn id="111" presetID="12" presetClass="entr" presetSubtype="8" fill="hold" grpId="0" nodeType="afterEffect">
                                  <p:stCondLst>
                                    <p:cond delay="0"/>
                                  </p:stCondLst>
                                  <p:childTnLst>
                                    <p:set>
                                      <p:cBhvr>
                                        <p:cTn id="112" dur="1" fill="hold">
                                          <p:stCondLst>
                                            <p:cond delay="0"/>
                                          </p:stCondLst>
                                        </p:cTn>
                                        <p:tgtEl>
                                          <p:spTgt spid="76869"/>
                                        </p:tgtEl>
                                        <p:attrNameLst>
                                          <p:attrName>style.visibility</p:attrName>
                                        </p:attrNameLst>
                                      </p:cBhvr>
                                      <p:to>
                                        <p:strVal val="visible"/>
                                      </p:to>
                                    </p:set>
                                    <p:animEffect transition="in" filter="slide(fromLeft)">
                                      <p:cBhvr>
                                        <p:cTn id="113" dur="500"/>
                                        <p:tgtEl>
                                          <p:spTgt spid="76869"/>
                                        </p:tgtEl>
                                      </p:cBhvr>
                                    </p:animEffect>
                                  </p:childTnLst>
                                </p:cTn>
                              </p:par>
                            </p:childTnLst>
                          </p:cTn>
                        </p:par>
                        <p:par>
                          <p:cTn id="114" fill="hold">
                            <p:stCondLst>
                              <p:cond delay="1000"/>
                            </p:stCondLst>
                            <p:childTnLst>
                              <p:par>
                                <p:cTn id="115" presetID="12" presetClass="entr" presetSubtype="8" fill="hold" nodeType="afterEffect">
                                  <p:stCondLst>
                                    <p:cond delay="0"/>
                                  </p:stCondLst>
                                  <p:childTnLst>
                                    <p:set>
                                      <p:cBhvr>
                                        <p:cTn id="116" dur="1" fill="hold">
                                          <p:stCondLst>
                                            <p:cond delay="0"/>
                                          </p:stCondLst>
                                        </p:cTn>
                                        <p:tgtEl>
                                          <p:spTgt spid="13"/>
                                        </p:tgtEl>
                                        <p:attrNameLst>
                                          <p:attrName>style.visibility</p:attrName>
                                        </p:attrNameLst>
                                      </p:cBhvr>
                                      <p:to>
                                        <p:strVal val="visible"/>
                                      </p:to>
                                    </p:set>
                                    <p:animEffect transition="in" filter="slide(fromLeft)">
                                      <p:cBhvr>
                                        <p:cTn id="117" dur="500"/>
                                        <p:tgtEl>
                                          <p:spTgt spid="13"/>
                                        </p:tgtEl>
                                      </p:cBhvr>
                                    </p:animEffect>
                                  </p:childTnLst>
                                </p:cTn>
                              </p:par>
                            </p:childTnLst>
                          </p:cTn>
                        </p:par>
                      </p:childTnLst>
                    </p:cTn>
                  </p:par>
                  <p:par>
                    <p:cTn id="118" fill="hold">
                      <p:stCondLst>
                        <p:cond delay="indefinite"/>
                      </p:stCondLst>
                      <p:childTnLst>
                        <p:par>
                          <p:cTn id="119" fill="hold">
                            <p:stCondLst>
                              <p:cond delay="0"/>
                            </p:stCondLst>
                            <p:childTnLst>
                              <p:par>
                                <p:cTn id="120" presetID="22" presetClass="entr" presetSubtype="2" fill="hold" grpId="0" nodeType="clickEffect">
                                  <p:stCondLst>
                                    <p:cond delay="0"/>
                                  </p:stCondLst>
                                  <p:childTnLst>
                                    <p:set>
                                      <p:cBhvr>
                                        <p:cTn id="121" dur="1" fill="hold">
                                          <p:stCondLst>
                                            <p:cond delay="0"/>
                                          </p:stCondLst>
                                        </p:cTn>
                                        <p:tgtEl>
                                          <p:spTgt spid="76871"/>
                                        </p:tgtEl>
                                        <p:attrNameLst>
                                          <p:attrName>style.visibility</p:attrName>
                                        </p:attrNameLst>
                                      </p:cBhvr>
                                      <p:to>
                                        <p:strVal val="visible"/>
                                      </p:to>
                                    </p:set>
                                    <p:animEffect transition="in" filter="wipe(right)">
                                      <p:cBhvr>
                                        <p:cTn id="122" dur="500"/>
                                        <p:tgtEl>
                                          <p:spTgt spid="76871"/>
                                        </p:tgtEl>
                                      </p:cBhvr>
                                    </p:animEffect>
                                  </p:childTnLst>
                                </p:cTn>
                              </p:par>
                            </p:childTnLst>
                          </p:cTn>
                        </p:par>
                        <p:par>
                          <p:cTn id="123" fill="hold">
                            <p:stCondLst>
                              <p:cond delay="500"/>
                            </p:stCondLst>
                            <p:childTnLst>
                              <p:par>
                                <p:cTn id="124" presetID="12" presetClass="entr" presetSubtype="2" fill="hold" nodeType="afterEffect">
                                  <p:stCondLst>
                                    <p:cond delay="0"/>
                                  </p:stCondLst>
                                  <p:childTnLst>
                                    <p:set>
                                      <p:cBhvr>
                                        <p:cTn id="125" dur="1" fill="hold">
                                          <p:stCondLst>
                                            <p:cond delay="0"/>
                                          </p:stCondLst>
                                        </p:cTn>
                                        <p:tgtEl>
                                          <p:spTgt spid="11"/>
                                        </p:tgtEl>
                                        <p:attrNameLst>
                                          <p:attrName>style.visibility</p:attrName>
                                        </p:attrNameLst>
                                      </p:cBhvr>
                                      <p:to>
                                        <p:strVal val="visible"/>
                                      </p:to>
                                    </p:set>
                                    <p:animEffect transition="in" filter="slide(fromRight)">
                                      <p:cBhvr>
                                        <p:cTn id="126" dur="500"/>
                                        <p:tgtEl>
                                          <p:spTgt spid="11"/>
                                        </p:tgtEl>
                                      </p:cBhvr>
                                    </p:animEffect>
                                  </p:childTnLst>
                                </p:cTn>
                              </p:par>
                            </p:childTnLst>
                          </p:cTn>
                        </p:par>
                        <p:par>
                          <p:cTn id="127" fill="hold">
                            <p:stCondLst>
                              <p:cond delay="1000"/>
                            </p:stCondLst>
                            <p:childTnLst>
                              <p:par>
                                <p:cTn id="128" presetID="12" presetClass="entr" presetSubtype="2" fill="hold" grpId="0" nodeType="afterEffect">
                                  <p:stCondLst>
                                    <p:cond delay="0"/>
                                  </p:stCondLst>
                                  <p:childTnLst>
                                    <p:set>
                                      <p:cBhvr>
                                        <p:cTn id="129" dur="1" fill="hold">
                                          <p:stCondLst>
                                            <p:cond delay="0"/>
                                          </p:stCondLst>
                                        </p:cTn>
                                        <p:tgtEl>
                                          <p:spTgt spid="76915"/>
                                        </p:tgtEl>
                                        <p:attrNameLst>
                                          <p:attrName>style.visibility</p:attrName>
                                        </p:attrNameLst>
                                      </p:cBhvr>
                                      <p:to>
                                        <p:strVal val="visible"/>
                                      </p:to>
                                    </p:set>
                                    <p:animEffect transition="in" filter="slide(fromRight)">
                                      <p:cBhvr>
                                        <p:cTn id="130" dur="500"/>
                                        <p:tgtEl>
                                          <p:spTgt spid="76915"/>
                                        </p:tgtEl>
                                      </p:cBhvr>
                                    </p:animEffect>
                                  </p:childTnLst>
                                </p:cTn>
                              </p:par>
                            </p:childTnLst>
                          </p:cTn>
                        </p:par>
                      </p:childTnLst>
                    </p:cTn>
                  </p:par>
                  <p:par>
                    <p:cTn id="131" fill="hold">
                      <p:stCondLst>
                        <p:cond delay="indefinite"/>
                      </p:stCondLst>
                      <p:childTnLst>
                        <p:par>
                          <p:cTn id="132" fill="hold">
                            <p:stCondLst>
                              <p:cond delay="0"/>
                            </p:stCondLst>
                            <p:childTnLst>
                              <p:par>
                                <p:cTn id="133" presetID="22" presetClass="entr" presetSubtype="1" fill="hold" grpId="0" nodeType="clickEffect">
                                  <p:stCondLst>
                                    <p:cond delay="0"/>
                                  </p:stCondLst>
                                  <p:childTnLst>
                                    <p:set>
                                      <p:cBhvr>
                                        <p:cTn id="134" dur="1" fill="hold">
                                          <p:stCondLst>
                                            <p:cond delay="0"/>
                                          </p:stCondLst>
                                        </p:cTn>
                                        <p:tgtEl>
                                          <p:spTgt spid="76873"/>
                                        </p:tgtEl>
                                        <p:attrNameLst>
                                          <p:attrName>style.visibility</p:attrName>
                                        </p:attrNameLst>
                                      </p:cBhvr>
                                      <p:to>
                                        <p:strVal val="visible"/>
                                      </p:to>
                                    </p:set>
                                    <p:animEffect transition="in" filter="wipe(up)">
                                      <p:cBhvr>
                                        <p:cTn id="135" dur="500"/>
                                        <p:tgtEl>
                                          <p:spTgt spid="76873"/>
                                        </p:tgtEl>
                                      </p:cBhvr>
                                    </p:animEffect>
                                  </p:childTnLst>
                                </p:cTn>
                              </p:par>
                            </p:childTnLst>
                          </p:cTn>
                        </p:par>
                        <p:par>
                          <p:cTn id="136" fill="hold">
                            <p:stCondLst>
                              <p:cond delay="500"/>
                            </p:stCondLst>
                            <p:childTnLst>
                              <p:par>
                                <p:cTn id="137" presetID="22" presetClass="entr" presetSubtype="1" fill="hold" grpId="0" nodeType="afterEffect">
                                  <p:stCondLst>
                                    <p:cond delay="0"/>
                                  </p:stCondLst>
                                  <p:childTnLst>
                                    <p:set>
                                      <p:cBhvr>
                                        <p:cTn id="138" dur="1" fill="hold">
                                          <p:stCondLst>
                                            <p:cond delay="0"/>
                                          </p:stCondLst>
                                        </p:cTn>
                                        <p:tgtEl>
                                          <p:spTgt spid="76874"/>
                                        </p:tgtEl>
                                        <p:attrNameLst>
                                          <p:attrName>style.visibility</p:attrName>
                                        </p:attrNameLst>
                                      </p:cBhvr>
                                      <p:to>
                                        <p:strVal val="visible"/>
                                      </p:to>
                                    </p:set>
                                    <p:animEffect transition="in" filter="wipe(up)">
                                      <p:cBhvr>
                                        <p:cTn id="139" dur="500"/>
                                        <p:tgtEl>
                                          <p:spTgt spid="76874"/>
                                        </p:tgtEl>
                                      </p:cBhvr>
                                    </p:animEffect>
                                  </p:childTnLst>
                                </p:cTn>
                              </p:par>
                            </p:childTnLst>
                          </p:cTn>
                        </p:par>
                        <p:par>
                          <p:cTn id="140" fill="hold">
                            <p:stCondLst>
                              <p:cond delay="1000"/>
                            </p:stCondLst>
                            <p:childTnLst>
                              <p:par>
                                <p:cTn id="141" presetID="22" presetClass="entr" presetSubtype="2" fill="hold" grpId="0" nodeType="afterEffect">
                                  <p:stCondLst>
                                    <p:cond delay="0"/>
                                  </p:stCondLst>
                                  <p:childTnLst>
                                    <p:set>
                                      <p:cBhvr>
                                        <p:cTn id="142" dur="1" fill="hold">
                                          <p:stCondLst>
                                            <p:cond delay="0"/>
                                          </p:stCondLst>
                                        </p:cTn>
                                        <p:tgtEl>
                                          <p:spTgt spid="76875"/>
                                        </p:tgtEl>
                                        <p:attrNameLst>
                                          <p:attrName>style.visibility</p:attrName>
                                        </p:attrNameLst>
                                      </p:cBhvr>
                                      <p:to>
                                        <p:strVal val="visible"/>
                                      </p:to>
                                    </p:set>
                                    <p:animEffect transition="in" filter="wipe(right)">
                                      <p:cBhvr>
                                        <p:cTn id="143" dur="500"/>
                                        <p:tgtEl>
                                          <p:spTgt spid="76875"/>
                                        </p:tgtEl>
                                      </p:cBhvr>
                                    </p:animEffect>
                                  </p:childTnLst>
                                </p:cTn>
                              </p:par>
                            </p:childTnLst>
                          </p:cTn>
                        </p:par>
                        <p:par>
                          <p:cTn id="144" fill="hold">
                            <p:stCondLst>
                              <p:cond delay="1500"/>
                            </p:stCondLst>
                            <p:childTnLst>
                              <p:par>
                                <p:cTn id="145" presetID="22" presetClass="entr" presetSubtype="2" fill="hold" grpId="0" nodeType="afterEffect">
                                  <p:stCondLst>
                                    <p:cond delay="0"/>
                                  </p:stCondLst>
                                  <p:childTnLst>
                                    <p:set>
                                      <p:cBhvr>
                                        <p:cTn id="146" dur="1" fill="hold">
                                          <p:stCondLst>
                                            <p:cond delay="0"/>
                                          </p:stCondLst>
                                        </p:cTn>
                                        <p:tgtEl>
                                          <p:spTgt spid="76876"/>
                                        </p:tgtEl>
                                        <p:attrNameLst>
                                          <p:attrName>style.visibility</p:attrName>
                                        </p:attrNameLst>
                                      </p:cBhvr>
                                      <p:to>
                                        <p:strVal val="visible"/>
                                      </p:to>
                                    </p:set>
                                    <p:animEffect transition="in" filter="wipe(right)">
                                      <p:cBhvr>
                                        <p:cTn id="147" dur="500"/>
                                        <p:tgtEl>
                                          <p:spTgt spid="76876"/>
                                        </p:tgtEl>
                                      </p:cBhvr>
                                    </p:animEffect>
                                  </p:childTnLst>
                                </p:cTn>
                              </p:par>
                            </p:childTnLst>
                          </p:cTn>
                        </p:par>
                        <p:par>
                          <p:cTn id="148" fill="hold">
                            <p:stCondLst>
                              <p:cond delay="2000"/>
                            </p:stCondLst>
                            <p:childTnLst>
                              <p:par>
                                <p:cTn id="149" presetID="12" presetClass="entr" presetSubtype="2" fill="hold" grpId="0" nodeType="afterEffect">
                                  <p:stCondLst>
                                    <p:cond delay="0"/>
                                  </p:stCondLst>
                                  <p:childTnLst>
                                    <p:set>
                                      <p:cBhvr>
                                        <p:cTn id="150" dur="1" fill="hold">
                                          <p:stCondLst>
                                            <p:cond delay="0"/>
                                          </p:stCondLst>
                                        </p:cTn>
                                        <p:tgtEl>
                                          <p:spTgt spid="76877"/>
                                        </p:tgtEl>
                                        <p:attrNameLst>
                                          <p:attrName>style.visibility</p:attrName>
                                        </p:attrNameLst>
                                      </p:cBhvr>
                                      <p:to>
                                        <p:strVal val="visible"/>
                                      </p:to>
                                    </p:set>
                                    <p:animEffect transition="in" filter="slide(fromRight)">
                                      <p:cBhvr>
                                        <p:cTn id="151" dur="500"/>
                                        <p:tgtEl>
                                          <p:spTgt spid="76877"/>
                                        </p:tgtEl>
                                      </p:cBhvr>
                                    </p:animEffect>
                                  </p:childTnLst>
                                </p:cTn>
                              </p:par>
                            </p:childTnLst>
                          </p:cTn>
                        </p:par>
                        <p:par>
                          <p:cTn id="152" fill="hold">
                            <p:stCondLst>
                              <p:cond delay="2500"/>
                            </p:stCondLst>
                            <p:childTnLst>
                              <p:par>
                                <p:cTn id="153" presetID="22" presetClass="entr" presetSubtype="2" fill="hold" grpId="0" nodeType="afterEffect">
                                  <p:stCondLst>
                                    <p:cond delay="0"/>
                                  </p:stCondLst>
                                  <p:childTnLst>
                                    <p:set>
                                      <p:cBhvr>
                                        <p:cTn id="154" dur="1" fill="hold">
                                          <p:stCondLst>
                                            <p:cond delay="0"/>
                                          </p:stCondLst>
                                        </p:cTn>
                                        <p:tgtEl>
                                          <p:spTgt spid="76872"/>
                                        </p:tgtEl>
                                        <p:attrNameLst>
                                          <p:attrName>style.visibility</p:attrName>
                                        </p:attrNameLst>
                                      </p:cBhvr>
                                      <p:to>
                                        <p:strVal val="visible"/>
                                      </p:to>
                                    </p:set>
                                    <p:animEffect transition="in" filter="wipe(right)">
                                      <p:cBhvr>
                                        <p:cTn id="155" dur="500"/>
                                        <p:tgtEl>
                                          <p:spTgt spid="768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822" grpId="0" animBg="1"/>
      <p:bldP spid="76824" grpId="0" autoUpdateAnimBg="0"/>
      <p:bldP spid="76836" grpId="0" animBg="1"/>
      <p:bldP spid="76837" grpId="0" autoUpdateAnimBg="0"/>
      <p:bldP spid="76838" grpId="0" autoUpdateAnimBg="0"/>
      <p:bldP spid="76839" grpId="0" animBg="1"/>
      <p:bldP spid="76840" grpId="0" animBg="1"/>
      <p:bldP spid="76841" grpId="0" animBg="1"/>
      <p:bldP spid="76842" grpId="0" animBg="1"/>
      <p:bldP spid="76843" grpId="0" animBg="1"/>
      <p:bldP spid="76850" grpId="0" animBg="1"/>
      <p:bldP spid="76852" grpId="0" autoUpdateAnimBg="0"/>
      <p:bldP spid="76854" grpId="0" animBg="1"/>
      <p:bldP spid="76855" grpId="0" autoUpdateAnimBg="0"/>
      <p:bldP spid="76856" grpId="0" animBg="1"/>
      <p:bldP spid="76857" grpId="0" animBg="1"/>
      <p:bldP spid="76858" grpId="0" animBg="1"/>
      <p:bldP spid="76859" grpId="0" animBg="1"/>
      <p:bldP spid="76860" grpId="0" animBg="1"/>
      <p:bldP spid="76867" grpId="0" animBg="1"/>
      <p:bldP spid="76869" grpId="0" autoUpdateAnimBg="0"/>
      <p:bldP spid="76871" grpId="0" animBg="1"/>
      <p:bldP spid="76872" grpId="0" autoUpdateAnimBg="0"/>
      <p:bldP spid="76873" grpId="0" animBg="1"/>
      <p:bldP spid="76874" grpId="0" animBg="1"/>
      <p:bldP spid="76875" grpId="0" animBg="1"/>
      <p:bldP spid="76876" grpId="0" animBg="1"/>
      <p:bldP spid="76877" grpId="0" animBg="1"/>
      <p:bldP spid="76914" grpId="0" autoUpdateAnimBg="0"/>
      <p:bldP spid="76915" grpId="0" autoUpdateAnimBg="0"/>
    </p:bldLst>
  </p:timing>
</p:sld>
</file>

<file path=ppt/slides/slide1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51" name="Rectangle 2"/>
          <p:cNvSpPr>
            <a:spLocks noGrp="1" noChangeArrowheads="1"/>
          </p:cNvSpPr>
          <p:nvPr>
            <p:ph type="title"/>
          </p:nvPr>
        </p:nvSpPr>
        <p:spPr/>
        <p:txBody>
          <a:bodyPr/>
          <a:lstStyle/>
          <a:p>
            <a:pPr eaLnBrk="1" hangingPunct="1"/>
            <a:r>
              <a:rPr lang="zh-CN" altLang="en-US"/>
              <a:t>主模式：用数字签名认证</a:t>
            </a:r>
          </a:p>
        </p:txBody>
      </p:sp>
      <p:graphicFrame>
        <p:nvGraphicFramePr>
          <p:cNvPr id="2050" name="Object 7"/>
          <p:cNvGraphicFramePr>
            <a:graphicFrameLocks noGrp="1" noChangeAspect="1"/>
          </p:cNvGraphicFramePr>
          <p:nvPr>
            <p:ph idx="1"/>
          </p:nvPr>
        </p:nvGraphicFramePr>
        <p:xfrm>
          <a:off x="1501776" y="874714"/>
          <a:ext cx="6575425" cy="3697287"/>
        </p:xfrm>
        <a:graphic>
          <a:graphicData uri="http://schemas.openxmlformats.org/presentationml/2006/ole">
            <mc:AlternateContent xmlns:mc="http://schemas.openxmlformats.org/markup-compatibility/2006">
              <mc:Choice xmlns:v="urn:schemas-microsoft-com:vml" Requires="v">
                <p:oleObj spid="_x0000_s242918" name="Visio" r:id="rId4" imgW="5195011" imgH="2920898" progId="Visio.Drawing.11">
                  <p:embed/>
                </p:oleObj>
              </mc:Choice>
              <mc:Fallback>
                <p:oleObj name="Visio" r:id="rId4" imgW="5195011" imgH="2920898" progId="Visio.Drawing.1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01776" y="874714"/>
                        <a:ext cx="6575425" cy="3697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052" name="Rectangle 9"/>
          <p:cNvSpPr>
            <a:spLocks noChangeArrowheads="1"/>
          </p:cNvSpPr>
          <p:nvPr/>
        </p:nvSpPr>
        <p:spPr bwMode="auto">
          <a:xfrm>
            <a:off x="990600" y="4800600"/>
            <a:ext cx="6858000" cy="15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28600" indent="-228600" eaLnBrk="0" hangingPunct="0">
              <a:tabLst>
                <a:tab pos="228600" algn="l"/>
                <a:tab pos="742950" algn="l"/>
                <a:tab pos="1143000" algn="l"/>
                <a:tab pos="1600200" algn="l"/>
                <a:tab pos="2057400" algn="l"/>
              </a:tabLst>
              <a:defRPr>
                <a:solidFill>
                  <a:schemeClr val="bg1"/>
                </a:solidFill>
                <a:latin typeface="Times New Roman" panose="02020603050405020304" pitchFamily="18" charset="0"/>
                <a:ea typeface="宋体" panose="02010600030101010101" pitchFamily="2" charset="-122"/>
              </a:defRPr>
            </a:lvl1pPr>
            <a:lvl2pPr marL="742950" indent="-285750" eaLnBrk="0" hangingPunct="0">
              <a:tabLst>
                <a:tab pos="228600" algn="l"/>
                <a:tab pos="742950" algn="l"/>
                <a:tab pos="1143000" algn="l"/>
                <a:tab pos="1600200" algn="l"/>
                <a:tab pos="2057400" algn="l"/>
              </a:tabLst>
              <a:defRPr>
                <a:solidFill>
                  <a:schemeClr val="bg1"/>
                </a:solidFill>
                <a:latin typeface="Times New Roman" panose="02020603050405020304" pitchFamily="18" charset="0"/>
                <a:ea typeface="宋体" panose="02010600030101010101" pitchFamily="2" charset="-122"/>
              </a:defRPr>
            </a:lvl2pPr>
            <a:lvl3pPr marL="1143000" indent="-228600" eaLnBrk="0" hangingPunct="0">
              <a:tabLst>
                <a:tab pos="228600" algn="l"/>
                <a:tab pos="742950" algn="l"/>
                <a:tab pos="1143000" algn="l"/>
                <a:tab pos="1600200" algn="l"/>
                <a:tab pos="2057400" algn="l"/>
              </a:tabLst>
              <a:defRPr>
                <a:solidFill>
                  <a:schemeClr val="bg1"/>
                </a:solidFill>
                <a:latin typeface="Times New Roman" panose="02020603050405020304" pitchFamily="18" charset="0"/>
                <a:ea typeface="宋体" panose="02010600030101010101" pitchFamily="2" charset="-122"/>
              </a:defRPr>
            </a:lvl3pPr>
            <a:lvl4pPr marL="1600200" indent="-228600" eaLnBrk="0" hangingPunct="0">
              <a:tabLst>
                <a:tab pos="228600" algn="l"/>
                <a:tab pos="742950" algn="l"/>
                <a:tab pos="1143000" algn="l"/>
                <a:tab pos="1600200" algn="l"/>
                <a:tab pos="2057400" algn="l"/>
              </a:tabLst>
              <a:defRPr>
                <a:solidFill>
                  <a:schemeClr val="bg1"/>
                </a:solidFill>
                <a:latin typeface="Times New Roman" panose="02020603050405020304" pitchFamily="18" charset="0"/>
                <a:ea typeface="宋体" panose="02010600030101010101" pitchFamily="2" charset="-122"/>
              </a:defRPr>
            </a:lvl4pPr>
            <a:lvl5pPr marL="2057400" indent="-228600" eaLnBrk="0" hangingPunct="0">
              <a:tabLst>
                <a:tab pos="228600" algn="l"/>
                <a:tab pos="742950" algn="l"/>
                <a:tab pos="1143000" algn="l"/>
                <a:tab pos="1600200" algn="l"/>
                <a:tab pos="2057400" algn="l"/>
              </a:tabLst>
              <a:defRPr>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tabLst>
                <a:tab pos="228600" algn="l"/>
                <a:tab pos="742950" algn="l"/>
                <a:tab pos="1143000" algn="l"/>
                <a:tab pos="1600200" algn="l"/>
                <a:tab pos="2057400" algn="l"/>
              </a:tabLst>
              <a:defRPr>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tabLst>
                <a:tab pos="228600" algn="l"/>
                <a:tab pos="742950" algn="l"/>
                <a:tab pos="1143000" algn="l"/>
                <a:tab pos="1600200" algn="l"/>
                <a:tab pos="2057400" algn="l"/>
              </a:tabLst>
              <a:defRPr>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tabLst>
                <a:tab pos="228600" algn="l"/>
                <a:tab pos="742950" algn="l"/>
                <a:tab pos="1143000" algn="l"/>
                <a:tab pos="1600200" algn="l"/>
                <a:tab pos="2057400" algn="l"/>
              </a:tabLst>
              <a:defRPr>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tabLst>
                <a:tab pos="228600" algn="l"/>
                <a:tab pos="742950" algn="l"/>
                <a:tab pos="1143000" algn="l"/>
                <a:tab pos="1600200" algn="l"/>
                <a:tab pos="2057400" algn="l"/>
              </a:tabLst>
              <a:defRPr>
                <a:solidFill>
                  <a:schemeClr val="bg1"/>
                </a:solidFill>
                <a:latin typeface="Times New Roman" panose="02020603050405020304" pitchFamily="18" charset="0"/>
                <a:ea typeface="宋体" panose="02010600030101010101" pitchFamily="2" charset="-122"/>
              </a:defRPr>
            </a:lvl9pPr>
          </a:lstStyle>
          <a:p>
            <a:pPr algn="l" eaLnBrk="1" hangingPunct="1">
              <a:lnSpc>
                <a:spcPct val="100000"/>
              </a:lnSpc>
              <a:spcBef>
                <a:spcPct val="10000"/>
              </a:spcBef>
              <a:spcAft>
                <a:spcPct val="10000"/>
              </a:spcAft>
              <a:buClr>
                <a:srgbClr val="2110FC"/>
              </a:buClr>
              <a:buSzTx/>
            </a:pPr>
            <a:r>
              <a:rPr kumimoji="0" lang="en-US" altLang="zh-CN" sz="2000" b="1">
                <a:solidFill>
                  <a:srgbClr val="000000"/>
                </a:solidFill>
              </a:rPr>
              <a:t>HDR contains CKY-I | CKY-R</a:t>
            </a:r>
          </a:p>
          <a:p>
            <a:pPr algn="l" eaLnBrk="1" hangingPunct="1">
              <a:lnSpc>
                <a:spcPct val="100000"/>
              </a:lnSpc>
              <a:spcBef>
                <a:spcPct val="10000"/>
              </a:spcBef>
              <a:spcAft>
                <a:spcPct val="10000"/>
              </a:spcAft>
              <a:buClr>
                <a:srgbClr val="2110FC"/>
              </a:buClr>
              <a:buSzTx/>
            </a:pPr>
            <a:r>
              <a:rPr kumimoji="0" lang="en-US" altLang="zh-CN" sz="2000" b="1">
                <a:solidFill>
                  <a:srgbClr val="000000"/>
                </a:solidFill>
              </a:rPr>
              <a:t>KE = g^i (Initiator) or g^r (Responder)</a:t>
            </a:r>
          </a:p>
          <a:p>
            <a:pPr algn="l" eaLnBrk="1" hangingPunct="1">
              <a:lnSpc>
                <a:spcPct val="100000"/>
              </a:lnSpc>
              <a:spcBef>
                <a:spcPct val="10000"/>
              </a:spcBef>
              <a:spcAft>
                <a:spcPct val="10000"/>
              </a:spcAft>
              <a:buClr>
                <a:srgbClr val="2110FC"/>
              </a:buClr>
              <a:buSzTx/>
            </a:pPr>
            <a:r>
              <a:rPr kumimoji="0" lang="en-US" altLang="zh-CN" sz="2000" b="1">
                <a:solidFill>
                  <a:srgbClr val="000000"/>
                </a:solidFill>
              </a:rPr>
              <a:t>SIG_I/SIG_R = digital sig of HASH_I/HASH_R</a:t>
            </a:r>
          </a:p>
          <a:p>
            <a:pPr algn="l" eaLnBrk="1" hangingPunct="1">
              <a:lnSpc>
                <a:spcPct val="100000"/>
              </a:lnSpc>
              <a:spcBef>
                <a:spcPct val="10000"/>
              </a:spcBef>
              <a:spcAft>
                <a:spcPct val="10000"/>
              </a:spcAft>
              <a:buClr>
                <a:srgbClr val="2110FC"/>
              </a:buClr>
              <a:buSzTx/>
            </a:pPr>
            <a:r>
              <a:rPr kumimoji="0" lang="en-US" altLang="zh-CN" sz="2000" b="1">
                <a:solidFill>
                  <a:srgbClr val="000000"/>
                </a:solidFill>
              </a:rPr>
              <a:t>CERT</a:t>
            </a:r>
            <a:r>
              <a:rPr kumimoji="0" lang="zh-CN" altLang="en-US" sz="2000" b="1">
                <a:solidFill>
                  <a:srgbClr val="000000"/>
                </a:solidFill>
              </a:rPr>
              <a:t>是证书载荷</a:t>
            </a:r>
            <a:endParaRPr kumimoji="0" lang="zh-CN" altLang="en-US" sz="2000">
              <a:solidFill>
                <a:srgbClr val="000000"/>
              </a:solidFill>
            </a:endParaRPr>
          </a:p>
        </p:txBody>
      </p:sp>
      <p:sp>
        <p:nvSpPr>
          <p:cNvPr id="2055" name="AutoShape 22"/>
          <p:cNvSpPr>
            <a:spLocks/>
          </p:cNvSpPr>
          <p:nvPr/>
        </p:nvSpPr>
        <p:spPr bwMode="auto">
          <a:xfrm>
            <a:off x="5354638" y="2895601"/>
            <a:ext cx="55562" cy="576263"/>
          </a:xfrm>
          <a:prstGeom prst="rightBrace">
            <a:avLst>
              <a:gd name="adj1" fmla="val 86429"/>
              <a:gd name="adj2" fmla="val 50000"/>
            </a:avLst>
          </a:pr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bg1"/>
                </a:solidFill>
                <a:latin typeface="Times New Roman" panose="02020603050405020304" pitchFamily="18" charset="0"/>
                <a:ea typeface="宋体" panose="02010600030101010101" pitchFamily="2" charset="-122"/>
              </a:defRPr>
            </a:lvl1pPr>
            <a:lvl2pPr marL="742950" indent="-285750" eaLnBrk="0" hangingPunct="0">
              <a:defRPr>
                <a:solidFill>
                  <a:schemeClr val="bg1"/>
                </a:solidFill>
                <a:latin typeface="Times New Roman" panose="02020603050405020304" pitchFamily="18" charset="0"/>
                <a:ea typeface="宋体" panose="02010600030101010101" pitchFamily="2" charset="-122"/>
              </a:defRPr>
            </a:lvl2pPr>
            <a:lvl3pPr marL="1143000" indent="-228600" eaLnBrk="0" hangingPunct="0">
              <a:defRPr>
                <a:solidFill>
                  <a:schemeClr val="bg1"/>
                </a:solidFill>
                <a:latin typeface="Times New Roman" panose="02020603050405020304" pitchFamily="18" charset="0"/>
                <a:ea typeface="宋体" panose="02010600030101010101" pitchFamily="2" charset="-122"/>
              </a:defRPr>
            </a:lvl3pPr>
            <a:lvl4pPr marL="1600200" indent="-228600" eaLnBrk="0" hangingPunct="0">
              <a:defRPr>
                <a:solidFill>
                  <a:schemeClr val="bg1"/>
                </a:solidFill>
                <a:latin typeface="Times New Roman" panose="02020603050405020304" pitchFamily="18" charset="0"/>
                <a:ea typeface="宋体" panose="02010600030101010101" pitchFamily="2" charset="-122"/>
              </a:defRPr>
            </a:lvl4pPr>
            <a:lvl5pPr marL="2057400" indent="-228600" eaLnBrk="0" hangingPunct="0">
              <a:defRPr>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bg1"/>
                </a:solidFill>
                <a:latin typeface="Times New Roman" panose="02020603050405020304" pitchFamily="18" charset="0"/>
                <a:ea typeface="宋体" panose="02010600030101010101" pitchFamily="2" charset="-122"/>
              </a:defRPr>
            </a:lvl9pPr>
          </a:lstStyle>
          <a:p>
            <a:pPr algn="l" eaLnBrk="1" hangingPunct="1">
              <a:lnSpc>
                <a:spcPct val="100000"/>
              </a:lnSpc>
              <a:spcBef>
                <a:spcPct val="0"/>
              </a:spcBef>
              <a:buClrTx/>
              <a:buSzTx/>
              <a:buFontTx/>
              <a:buNone/>
            </a:pPr>
            <a:endParaRPr kumimoji="0" lang="zh-CN" altLang="en-US" sz="1800">
              <a:solidFill>
                <a:srgbClr val="000000"/>
              </a:solidFill>
            </a:endParaRPr>
          </a:p>
        </p:txBody>
      </p:sp>
      <p:sp>
        <p:nvSpPr>
          <p:cNvPr id="2056" name="AutoShape 23"/>
          <p:cNvSpPr>
            <a:spLocks noChangeArrowheads="1"/>
          </p:cNvSpPr>
          <p:nvPr/>
        </p:nvSpPr>
        <p:spPr bwMode="auto">
          <a:xfrm>
            <a:off x="3810000" y="4038600"/>
            <a:ext cx="5715000" cy="1219200"/>
          </a:xfrm>
          <a:prstGeom prst="wedgeRectCallout">
            <a:avLst>
              <a:gd name="adj1" fmla="val -21111"/>
              <a:gd name="adj2" fmla="val -120051"/>
            </a:avLst>
          </a:prstGeom>
          <a:solidFill>
            <a:srgbClr val="FFCC00"/>
          </a:solidFill>
          <a:ln w="9525">
            <a:solidFill>
              <a:srgbClr val="0000FF"/>
            </a:solidFill>
            <a:miter lim="800000"/>
            <a:headEnd/>
            <a:tailEnd/>
          </a:ln>
        </p:spPr>
        <p:txBody>
          <a:bodyPr/>
          <a:lstStyle>
            <a:lvl1pPr eaLnBrk="0" hangingPunct="0">
              <a:defRPr>
                <a:solidFill>
                  <a:schemeClr val="bg1"/>
                </a:solidFill>
                <a:latin typeface="Times New Roman" panose="02020603050405020304" pitchFamily="18" charset="0"/>
                <a:ea typeface="宋体" panose="02010600030101010101" pitchFamily="2" charset="-122"/>
              </a:defRPr>
            </a:lvl1pPr>
            <a:lvl2pPr marL="742950" indent="-285750" eaLnBrk="0" hangingPunct="0">
              <a:defRPr>
                <a:solidFill>
                  <a:schemeClr val="bg1"/>
                </a:solidFill>
                <a:latin typeface="Times New Roman" panose="02020603050405020304" pitchFamily="18" charset="0"/>
                <a:ea typeface="宋体" panose="02010600030101010101" pitchFamily="2" charset="-122"/>
              </a:defRPr>
            </a:lvl2pPr>
            <a:lvl3pPr marL="1143000" indent="-228600" eaLnBrk="0" hangingPunct="0">
              <a:defRPr>
                <a:solidFill>
                  <a:schemeClr val="bg1"/>
                </a:solidFill>
                <a:latin typeface="Times New Roman" panose="02020603050405020304" pitchFamily="18" charset="0"/>
                <a:ea typeface="宋体" panose="02010600030101010101" pitchFamily="2" charset="-122"/>
              </a:defRPr>
            </a:lvl3pPr>
            <a:lvl4pPr marL="1600200" indent="-228600" eaLnBrk="0" hangingPunct="0">
              <a:defRPr>
                <a:solidFill>
                  <a:schemeClr val="bg1"/>
                </a:solidFill>
                <a:latin typeface="Times New Roman" panose="02020603050405020304" pitchFamily="18" charset="0"/>
                <a:ea typeface="宋体" panose="02010600030101010101" pitchFamily="2" charset="-122"/>
              </a:defRPr>
            </a:lvl4pPr>
            <a:lvl5pPr marL="2057400" indent="-228600" eaLnBrk="0" hangingPunct="0">
              <a:defRPr>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bg1"/>
                </a:solidFill>
                <a:latin typeface="Times New Roman" panose="02020603050405020304" pitchFamily="18" charset="0"/>
                <a:ea typeface="宋体" panose="02010600030101010101" pitchFamily="2" charset="-122"/>
              </a:defRPr>
            </a:lvl9pPr>
          </a:lstStyle>
          <a:p>
            <a:pPr algn="l" eaLnBrk="1" hangingPunct="1">
              <a:lnSpc>
                <a:spcPct val="100000"/>
              </a:lnSpc>
              <a:spcBef>
                <a:spcPct val="0"/>
              </a:spcBef>
              <a:buClrTx/>
              <a:buSzTx/>
              <a:buFontTx/>
              <a:buNone/>
            </a:pPr>
            <a:r>
              <a:rPr kumimoji="0" lang="zh-CN" altLang="en-US" sz="1400">
                <a:solidFill>
                  <a:srgbClr val="000000"/>
                </a:solidFill>
                <a:latin typeface="Tahoma" panose="020B0604030504040204" pitchFamily="34" charset="0"/>
              </a:rPr>
              <a:t>交换了</a:t>
            </a:r>
            <a:r>
              <a:rPr kumimoji="0" lang="en-US" altLang="zh-CN" sz="1400" b="1">
                <a:solidFill>
                  <a:srgbClr val="000000"/>
                </a:solidFill>
                <a:latin typeface="Tahoma" panose="020B0604030504040204" pitchFamily="34" charset="0"/>
              </a:rPr>
              <a:t>g^i</a:t>
            </a:r>
            <a:r>
              <a:rPr kumimoji="0" lang="zh-CN" altLang="en-US" sz="1400" b="1">
                <a:solidFill>
                  <a:srgbClr val="000000"/>
                </a:solidFill>
                <a:latin typeface="Tahoma" panose="020B0604030504040204" pitchFamily="34" charset="0"/>
              </a:rPr>
              <a:t>， </a:t>
            </a:r>
            <a:r>
              <a:rPr kumimoji="0" lang="en-US" altLang="zh-CN" sz="1400" b="1">
                <a:solidFill>
                  <a:srgbClr val="000000"/>
                </a:solidFill>
                <a:latin typeface="Tahoma" panose="020B0604030504040204" pitchFamily="34" charset="0"/>
              </a:rPr>
              <a:t>g^r</a:t>
            </a:r>
            <a:r>
              <a:rPr kumimoji="0" lang="zh-CN" altLang="en-US" sz="1400" b="1">
                <a:solidFill>
                  <a:srgbClr val="000000"/>
                </a:solidFill>
                <a:latin typeface="Tahoma" panose="020B0604030504040204" pitchFamily="34" charset="0"/>
              </a:rPr>
              <a:t>和</a:t>
            </a:r>
            <a:r>
              <a:rPr kumimoji="0" lang="en-US" altLang="zh-CN" sz="1400" b="1">
                <a:solidFill>
                  <a:srgbClr val="000000"/>
                </a:solidFill>
                <a:latin typeface="Tahoma" panose="020B0604030504040204" pitchFamily="34" charset="0"/>
              </a:rPr>
              <a:t>Ni,Nr,</a:t>
            </a:r>
            <a:r>
              <a:rPr kumimoji="0" lang="zh-CN" altLang="en-US" sz="1400" b="1">
                <a:solidFill>
                  <a:srgbClr val="000000"/>
                </a:solidFill>
                <a:latin typeface="Tahoma" panose="020B0604030504040204" pitchFamily="34" charset="0"/>
              </a:rPr>
              <a:t>生成密钥：</a:t>
            </a:r>
          </a:p>
          <a:p>
            <a:pPr algn="l" eaLnBrk="1" hangingPunct="1">
              <a:lnSpc>
                <a:spcPct val="100000"/>
              </a:lnSpc>
              <a:spcBef>
                <a:spcPct val="0"/>
              </a:spcBef>
              <a:buClrTx/>
              <a:buSzTx/>
              <a:buFontTx/>
              <a:buNone/>
            </a:pPr>
            <a:r>
              <a:rPr kumimoji="0" lang="tr-TR" altLang="zh-CN" sz="1400" b="1">
                <a:solidFill>
                  <a:srgbClr val="000000"/>
                </a:solidFill>
                <a:latin typeface="Tahoma" panose="020B0604030504040204" pitchFamily="34" charset="0"/>
              </a:rPr>
              <a:t>SKEYID=PRF(</a:t>
            </a:r>
            <a:r>
              <a:rPr kumimoji="0" lang="en-US" altLang="zh-CN" sz="1400" b="1">
                <a:solidFill>
                  <a:srgbClr val="000000"/>
                </a:solidFill>
                <a:latin typeface="Tahoma" panose="020B0604030504040204" pitchFamily="34" charset="0"/>
              </a:rPr>
              <a:t>g^ir</a:t>
            </a:r>
            <a:r>
              <a:rPr kumimoji="0" lang="tr-TR" altLang="zh-CN" sz="1400" b="1">
                <a:solidFill>
                  <a:srgbClr val="000000"/>
                </a:solidFill>
                <a:latin typeface="Tahoma" panose="020B0604030504040204" pitchFamily="34" charset="0"/>
              </a:rPr>
              <a:t>, Ni|Nr)</a:t>
            </a:r>
            <a:endParaRPr kumimoji="0" lang="en-US" altLang="zh-CN" sz="1400" b="1">
              <a:solidFill>
                <a:srgbClr val="000000"/>
              </a:solidFill>
              <a:latin typeface="Tahoma" panose="020B0604030504040204" pitchFamily="34" charset="0"/>
            </a:endParaRPr>
          </a:p>
          <a:p>
            <a:pPr algn="l" eaLnBrk="1" hangingPunct="1">
              <a:lnSpc>
                <a:spcPct val="100000"/>
              </a:lnSpc>
              <a:spcBef>
                <a:spcPct val="0"/>
              </a:spcBef>
              <a:buClrTx/>
              <a:buSzTx/>
              <a:buFontTx/>
              <a:buNone/>
            </a:pPr>
            <a:r>
              <a:rPr kumimoji="0" lang="tr-TR" altLang="zh-CN" sz="1400" b="1">
                <a:solidFill>
                  <a:srgbClr val="000000"/>
                </a:solidFill>
                <a:latin typeface="Tahoma" panose="020B0604030504040204" pitchFamily="34" charset="0"/>
              </a:rPr>
              <a:t>SKEYID_d =PRF(SKEYID, g</a:t>
            </a:r>
            <a:r>
              <a:rPr kumimoji="0" lang="en-US" altLang="zh-CN" sz="1400" b="1">
                <a:solidFill>
                  <a:srgbClr val="000000"/>
                </a:solidFill>
                <a:latin typeface="Tahoma" panose="020B0604030504040204" pitchFamily="34" charset="0"/>
              </a:rPr>
              <a:t>^ir</a:t>
            </a:r>
            <a:r>
              <a:rPr kumimoji="0" lang="tr-TR" altLang="zh-CN" sz="1400" b="1">
                <a:solidFill>
                  <a:srgbClr val="000000"/>
                </a:solidFill>
                <a:latin typeface="Tahoma" panose="020B0604030504040204" pitchFamily="34" charset="0"/>
              </a:rPr>
              <a:t>|CKY-i|CKY-r|0)</a:t>
            </a:r>
          </a:p>
          <a:p>
            <a:pPr algn="l" eaLnBrk="1" hangingPunct="1">
              <a:lnSpc>
                <a:spcPct val="100000"/>
              </a:lnSpc>
              <a:spcBef>
                <a:spcPct val="0"/>
              </a:spcBef>
              <a:buClrTx/>
              <a:buSzTx/>
              <a:buFontTx/>
              <a:buNone/>
            </a:pPr>
            <a:r>
              <a:rPr kumimoji="0" lang="en-US" altLang="zh-CN" sz="1400" b="1">
                <a:solidFill>
                  <a:srgbClr val="000000"/>
                </a:solidFill>
                <a:latin typeface="Tahoma" panose="020B0604030504040204" pitchFamily="34" charset="0"/>
              </a:rPr>
              <a:t>SKEYID_a =PRF(SKEYID, SKEYID_d|g^ir|CKY-I|CKY-R|1)</a:t>
            </a:r>
          </a:p>
          <a:p>
            <a:pPr algn="l" eaLnBrk="1" hangingPunct="1">
              <a:lnSpc>
                <a:spcPct val="100000"/>
              </a:lnSpc>
              <a:spcBef>
                <a:spcPct val="0"/>
              </a:spcBef>
              <a:buClrTx/>
              <a:buSzTx/>
              <a:buFontTx/>
              <a:buNone/>
            </a:pPr>
            <a:r>
              <a:rPr kumimoji="0" lang="en-US" altLang="zh-CN" sz="1400" b="1">
                <a:solidFill>
                  <a:srgbClr val="000000"/>
                </a:solidFill>
                <a:latin typeface="Tahoma" panose="020B0604030504040204" pitchFamily="34" charset="0"/>
              </a:rPr>
              <a:t>SKEYID_e = PRF(SKEYID, SKEYID_a|g^ir|CKY-I|CKY-R|2</a:t>
            </a:r>
            <a:r>
              <a:rPr kumimoji="0" lang="en-US" altLang="zh-CN" sz="1400">
                <a:solidFill>
                  <a:srgbClr val="000000"/>
                </a:solidFill>
                <a:latin typeface="Tahoma" panose="020B0604030504040204" pitchFamily="34" charset="0"/>
              </a:rPr>
              <a:t>)</a:t>
            </a:r>
          </a:p>
        </p:txBody>
      </p:sp>
    </p:spTree>
    <p:extLst>
      <p:ext uri="{BB962C8B-B14F-4D97-AF65-F5344CB8AC3E}">
        <p14:creationId xmlns:p14="http://schemas.microsoft.com/office/powerpoint/2010/main" val="350369364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055"/>
                                        </p:tgtEl>
                                        <p:attrNameLst>
                                          <p:attrName>style.visibility</p:attrName>
                                        </p:attrNameLst>
                                      </p:cBhvr>
                                      <p:to>
                                        <p:strVal val="visible"/>
                                      </p:to>
                                    </p:set>
                                    <p:animEffect transition="in" filter="blinds(horizontal)">
                                      <p:cBhvr>
                                        <p:cTn id="7" dur="500"/>
                                        <p:tgtEl>
                                          <p:spTgt spid="2055"/>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2056"/>
                                        </p:tgtEl>
                                        <p:attrNameLst>
                                          <p:attrName>style.visibility</p:attrName>
                                        </p:attrNameLst>
                                      </p:cBhvr>
                                      <p:to>
                                        <p:strVal val="visible"/>
                                      </p:to>
                                    </p:set>
                                    <p:animEffect transition="in" filter="blinds(horizontal)">
                                      <p:cBhvr>
                                        <p:cTn id="10" dur="500"/>
                                        <p:tgtEl>
                                          <p:spTgt spid="20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5" grpId="0" animBg="1"/>
      <p:bldP spid="2056" grpId="0" animBg="1"/>
    </p:bldLst>
  </p:timing>
</p:sld>
</file>

<file path=ppt/slides/slide1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075" name="Rectangle 2"/>
          <p:cNvSpPr>
            <a:spLocks noGrp="1" noChangeArrowheads="1"/>
          </p:cNvSpPr>
          <p:nvPr>
            <p:ph type="title"/>
          </p:nvPr>
        </p:nvSpPr>
        <p:spPr/>
        <p:txBody>
          <a:bodyPr/>
          <a:lstStyle/>
          <a:p>
            <a:pPr eaLnBrk="1" hangingPunct="1"/>
            <a:r>
              <a:rPr lang="zh-CN" altLang="en-US"/>
              <a:t>主模式：用公钥加密认证</a:t>
            </a:r>
          </a:p>
        </p:txBody>
      </p:sp>
      <p:graphicFrame>
        <p:nvGraphicFramePr>
          <p:cNvPr id="3074" name="Object 6"/>
          <p:cNvGraphicFramePr>
            <a:graphicFrameLocks noGrp="1" noChangeAspect="1"/>
          </p:cNvGraphicFramePr>
          <p:nvPr>
            <p:ph sz="half" idx="2"/>
          </p:nvPr>
        </p:nvGraphicFramePr>
        <p:xfrm>
          <a:off x="1143000" y="1244600"/>
          <a:ext cx="7086600" cy="3708400"/>
        </p:xfrm>
        <a:graphic>
          <a:graphicData uri="http://schemas.openxmlformats.org/presentationml/2006/ole">
            <mc:AlternateContent xmlns:mc="http://schemas.openxmlformats.org/markup-compatibility/2006">
              <mc:Choice xmlns:v="urn:schemas-microsoft-com:vml" Requires="v">
                <p:oleObj spid="_x0000_s243942" name="Visio" r:id="rId4" imgW="6817766" imgH="3568903" progId="Visio.Drawing.11">
                  <p:embed/>
                </p:oleObj>
              </mc:Choice>
              <mc:Fallback>
                <p:oleObj name="Visio" r:id="rId4" imgW="6817766" imgH="3568903" progId="Visio.Drawing.1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43000" y="1244600"/>
                        <a:ext cx="7086600" cy="3708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076" name="Text Box 9"/>
          <p:cNvSpPr txBox="1">
            <a:spLocks noChangeArrowheads="1"/>
          </p:cNvSpPr>
          <p:nvPr/>
        </p:nvSpPr>
        <p:spPr bwMode="auto">
          <a:xfrm>
            <a:off x="457200" y="5029200"/>
            <a:ext cx="9144000" cy="1119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defRPr>
                <a:solidFill>
                  <a:schemeClr val="bg1"/>
                </a:solidFill>
                <a:latin typeface="Times New Roman" panose="02020603050405020304" pitchFamily="18" charset="0"/>
                <a:ea typeface="宋体" panose="02010600030101010101" pitchFamily="2" charset="-122"/>
              </a:defRPr>
            </a:lvl1pPr>
            <a:lvl2pPr marL="742950" indent="-285750" eaLnBrk="0" hangingPunct="0">
              <a:defRPr>
                <a:solidFill>
                  <a:schemeClr val="bg1"/>
                </a:solidFill>
                <a:latin typeface="Times New Roman" panose="02020603050405020304" pitchFamily="18" charset="0"/>
                <a:ea typeface="宋体" panose="02010600030101010101" pitchFamily="2" charset="-122"/>
              </a:defRPr>
            </a:lvl2pPr>
            <a:lvl3pPr marL="1143000" indent="-228600" eaLnBrk="0" hangingPunct="0">
              <a:defRPr>
                <a:solidFill>
                  <a:schemeClr val="bg1"/>
                </a:solidFill>
                <a:latin typeface="Times New Roman" panose="02020603050405020304" pitchFamily="18" charset="0"/>
                <a:ea typeface="宋体" panose="02010600030101010101" pitchFamily="2" charset="-122"/>
              </a:defRPr>
            </a:lvl3pPr>
            <a:lvl4pPr marL="1600200" indent="-228600" eaLnBrk="0" hangingPunct="0">
              <a:defRPr>
                <a:solidFill>
                  <a:schemeClr val="bg1"/>
                </a:solidFill>
                <a:latin typeface="Times New Roman" panose="02020603050405020304" pitchFamily="18" charset="0"/>
                <a:ea typeface="宋体" panose="02010600030101010101" pitchFamily="2" charset="-122"/>
              </a:defRPr>
            </a:lvl4pPr>
            <a:lvl5pPr marL="2057400" indent="-228600" eaLnBrk="0" hangingPunct="0">
              <a:defRPr>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bg1"/>
                </a:solidFill>
                <a:latin typeface="Times New Roman" panose="02020603050405020304" pitchFamily="18" charset="0"/>
                <a:ea typeface="宋体" panose="02010600030101010101" pitchFamily="2" charset="-122"/>
              </a:defRPr>
            </a:lvl9pPr>
          </a:lstStyle>
          <a:p>
            <a:pPr algn="l">
              <a:lnSpc>
                <a:spcPct val="120000"/>
              </a:lnSpc>
              <a:spcBef>
                <a:spcPct val="30000"/>
              </a:spcBef>
              <a:buClrTx/>
              <a:buSzTx/>
              <a:buFontTx/>
              <a:buChar char="•"/>
            </a:pPr>
            <a:r>
              <a:rPr kumimoji="0" lang="en-US" altLang="zh-CN" sz="1600" b="1">
                <a:solidFill>
                  <a:srgbClr val="000000"/>
                </a:solidFill>
              </a:rPr>
              <a:t>HDR contains CKY-I | CKY-R</a:t>
            </a:r>
            <a:r>
              <a:rPr kumimoji="0" lang="zh-CN" altLang="en-US" sz="1600" b="1">
                <a:solidFill>
                  <a:srgbClr val="000000"/>
                </a:solidFill>
              </a:rPr>
              <a:t>，</a:t>
            </a:r>
            <a:r>
              <a:rPr kumimoji="0" lang="en-US" altLang="zh-CN" sz="1600" b="1">
                <a:solidFill>
                  <a:srgbClr val="000000"/>
                </a:solidFill>
              </a:rPr>
              <a:t>HASH</a:t>
            </a:r>
            <a:r>
              <a:rPr kumimoji="0" lang="zh-CN" altLang="en-US" sz="1600" b="1">
                <a:solidFill>
                  <a:srgbClr val="000000"/>
                </a:solidFill>
              </a:rPr>
              <a:t>（</a:t>
            </a:r>
            <a:r>
              <a:rPr kumimoji="0" lang="en-US" altLang="zh-CN" sz="1600" b="1">
                <a:solidFill>
                  <a:srgbClr val="000000"/>
                </a:solidFill>
              </a:rPr>
              <a:t>l</a:t>
            </a:r>
            <a:r>
              <a:rPr kumimoji="0" lang="zh-CN" altLang="en-US" sz="1600" b="1">
                <a:solidFill>
                  <a:srgbClr val="000000"/>
                </a:solidFill>
              </a:rPr>
              <a:t>）是响应方证书的</a:t>
            </a:r>
            <a:r>
              <a:rPr kumimoji="0" lang="en-US" altLang="zh-CN" sz="1600" b="1">
                <a:solidFill>
                  <a:srgbClr val="000000"/>
                </a:solidFill>
              </a:rPr>
              <a:t>HASH</a:t>
            </a:r>
            <a:r>
              <a:rPr kumimoji="0" lang="zh-CN" altLang="en-US" sz="1600" b="1">
                <a:solidFill>
                  <a:srgbClr val="000000"/>
                </a:solidFill>
              </a:rPr>
              <a:t>值</a:t>
            </a:r>
          </a:p>
          <a:p>
            <a:pPr algn="l">
              <a:lnSpc>
                <a:spcPct val="120000"/>
              </a:lnSpc>
              <a:spcBef>
                <a:spcPct val="30000"/>
              </a:spcBef>
              <a:buClrTx/>
              <a:buSzTx/>
              <a:buFontTx/>
              <a:buChar char="•"/>
            </a:pPr>
            <a:r>
              <a:rPr kumimoji="0" lang="en-US" altLang="zh-CN" sz="1600" b="1">
                <a:solidFill>
                  <a:srgbClr val="000000"/>
                </a:solidFill>
              </a:rPr>
              <a:t>KE = g^i (Initiator) or g^r (Responder)</a:t>
            </a:r>
          </a:p>
          <a:p>
            <a:pPr algn="l">
              <a:lnSpc>
                <a:spcPct val="120000"/>
              </a:lnSpc>
              <a:spcBef>
                <a:spcPct val="30000"/>
              </a:spcBef>
              <a:buClrTx/>
              <a:buSzTx/>
              <a:buFontTx/>
              <a:buChar char="•"/>
            </a:pPr>
            <a:r>
              <a:rPr kumimoji="0" lang="zh-CN" altLang="en-US" sz="1600" b="1">
                <a:solidFill>
                  <a:srgbClr val="000000"/>
                </a:solidFill>
              </a:rPr>
              <a:t>这里</a:t>
            </a:r>
            <a:r>
              <a:rPr kumimoji="0" lang="en-US" altLang="zh-CN" sz="1600" b="1">
                <a:solidFill>
                  <a:srgbClr val="000000"/>
                </a:solidFill>
              </a:rPr>
              <a:t>nonce</a:t>
            </a:r>
            <a:r>
              <a:rPr kumimoji="0" lang="zh-CN" altLang="en-US" sz="1600" b="1">
                <a:solidFill>
                  <a:srgbClr val="000000"/>
                </a:solidFill>
              </a:rPr>
              <a:t>是通过加密传输的，因此可作为共享密钥，</a:t>
            </a:r>
            <a:r>
              <a:rPr kumimoji="0" lang="en-US" altLang="zh-CN" sz="1600" b="1">
                <a:solidFill>
                  <a:srgbClr val="000000"/>
                </a:solidFill>
              </a:rPr>
              <a:t>HASH</a:t>
            </a:r>
            <a:r>
              <a:rPr kumimoji="0" lang="zh-CN" altLang="en-US" sz="1600" b="1">
                <a:solidFill>
                  <a:srgbClr val="000000"/>
                </a:solidFill>
              </a:rPr>
              <a:t>值就可以直接用来认证对方的身份。</a:t>
            </a:r>
            <a:endParaRPr kumimoji="0" lang="zh-CN" altLang="en-US" sz="1600" b="1">
              <a:solidFill>
                <a:srgbClr val="000000"/>
              </a:solidFill>
              <a:latin typeface="Arial" panose="020B0604020202020204" pitchFamily="34" charset="0"/>
            </a:endParaRPr>
          </a:p>
        </p:txBody>
      </p:sp>
      <p:sp>
        <p:nvSpPr>
          <p:cNvPr id="5" name="矩形 4"/>
          <p:cNvSpPr/>
          <p:nvPr/>
        </p:nvSpPr>
        <p:spPr>
          <a:xfrm>
            <a:off x="3080792" y="3212976"/>
            <a:ext cx="864096" cy="332399"/>
          </a:xfrm>
          <a:prstGeom prst="rect">
            <a:avLst/>
          </a:prstGeom>
        </p:spPr>
        <p:txBody>
          <a:bodyPr wrap="square">
            <a:spAutoFit/>
          </a:bodyPr>
          <a:lstStyle/>
          <a:p>
            <a:pPr>
              <a:buNone/>
            </a:pPr>
            <a:r>
              <a:rPr kumimoji="0" lang="en-US" altLang="zh-CN" sz="1200" b="1" dirty="0">
                <a:solidFill>
                  <a:srgbClr val="000000"/>
                </a:solidFill>
              </a:rPr>
              <a:t>HASH</a:t>
            </a:r>
            <a:r>
              <a:rPr kumimoji="0" lang="zh-CN" altLang="en-US" sz="1200" b="1" dirty="0">
                <a:solidFill>
                  <a:srgbClr val="000000"/>
                </a:solidFill>
              </a:rPr>
              <a:t>（</a:t>
            </a:r>
            <a:r>
              <a:rPr kumimoji="0" lang="en-US" altLang="zh-CN" sz="1200" b="1" dirty="0">
                <a:solidFill>
                  <a:srgbClr val="000000"/>
                </a:solidFill>
              </a:rPr>
              <a:t>l</a:t>
            </a:r>
            <a:r>
              <a:rPr kumimoji="0" lang="zh-CN" altLang="en-US" sz="1200" b="1" dirty="0">
                <a:solidFill>
                  <a:srgbClr val="000000"/>
                </a:solidFill>
              </a:rPr>
              <a:t>）</a:t>
            </a:r>
            <a:endParaRPr lang="zh-CN" altLang="en-US" sz="1200" dirty="0"/>
          </a:p>
        </p:txBody>
      </p:sp>
      <p:sp>
        <p:nvSpPr>
          <p:cNvPr id="6" name="矩形 5"/>
          <p:cNvSpPr/>
          <p:nvPr/>
        </p:nvSpPr>
        <p:spPr>
          <a:xfrm>
            <a:off x="7041232" y="3933056"/>
            <a:ext cx="864096" cy="298351"/>
          </a:xfrm>
          <a:prstGeom prst="rect">
            <a:avLst/>
          </a:prstGeom>
        </p:spPr>
        <p:txBody>
          <a:bodyPr wrap="square">
            <a:spAutoFit/>
          </a:bodyPr>
          <a:lstStyle/>
          <a:p>
            <a:pPr>
              <a:buNone/>
            </a:pPr>
            <a:r>
              <a:rPr kumimoji="0" lang="en-US" altLang="zh-CN" sz="1200" b="1" dirty="0">
                <a:solidFill>
                  <a:srgbClr val="000000"/>
                </a:solidFill>
              </a:rPr>
              <a:t>HASH</a:t>
            </a:r>
            <a:r>
              <a:rPr kumimoji="0" lang="zh-CN" altLang="en-US" sz="1200" b="1" dirty="0">
                <a:solidFill>
                  <a:srgbClr val="000000"/>
                </a:solidFill>
              </a:rPr>
              <a:t>（</a:t>
            </a:r>
            <a:r>
              <a:rPr kumimoji="0" lang="en-US" altLang="zh-CN" sz="1200" b="1" dirty="0">
                <a:solidFill>
                  <a:srgbClr val="000000"/>
                </a:solidFill>
              </a:rPr>
              <a:t>2</a:t>
            </a:r>
            <a:r>
              <a:rPr kumimoji="0" lang="zh-CN" altLang="en-US" sz="1200" b="1" dirty="0">
                <a:solidFill>
                  <a:srgbClr val="000000"/>
                </a:solidFill>
              </a:rPr>
              <a:t>）</a:t>
            </a:r>
            <a:endParaRPr lang="zh-CN" altLang="en-US" sz="1200" dirty="0"/>
          </a:p>
        </p:txBody>
      </p:sp>
    </p:spTree>
    <p:extLst>
      <p:ext uri="{BB962C8B-B14F-4D97-AF65-F5344CB8AC3E}">
        <p14:creationId xmlns:p14="http://schemas.microsoft.com/office/powerpoint/2010/main" val="2278618360"/>
      </p:ext>
    </p:extLst>
  </p:cSld>
  <p:clrMapOvr>
    <a:masterClrMapping/>
  </p:clrMapOvr>
  <p:transition/>
</p:sld>
</file>

<file path=ppt/slides/slide1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p:txBody>
          <a:bodyPr/>
          <a:lstStyle/>
          <a:p>
            <a:pPr eaLnBrk="1" hangingPunct="1"/>
            <a:r>
              <a:rPr lang="zh-CN" altLang="en-US"/>
              <a:t>用公钥加密认证中存在的问题</a:t>
            </a:r>
          </a:p>
        </p:txBody>
      </p:sp>
      <p:sp>
        <p:nvSpPr>
          <p:cNvPr id="36867" name="Rectangle 3"/>
          <p:cNvSpPr>
            <a:spLocks noGrp="1" noChangeArrowheads="1"/>
          </p:cNvSpPr>
          <p:nvPr>
            <p:ph type="body" idx="1"/>
          </p:nvPr>
        </p:nvSpPr>
        <p:spPr/>
        <p:txBody>
          <a:bodyPr/>
          <a:lstStyle/>
          <a:p>
            <a:pPr eaLnBrk="1" hangingPunct="1"/>
            <a:r>
              <a:rPr lang="zh-CN" altLang="en-US" b="1"/>
              <a:t>问题</a:t>
            </a:r>
          </a:p>
          <a:p>
            <a:pPr lvl="1" eaLnBrk="1" hangingPunct="1"/>
            <a:r>
              <a:rPr lang="zh-CN" altLang="en-US" b="1"/>
              <a:t>采用了四次公钥加</a:t>
            </a:r>
            <a:r>
              <a:rPr lang="en-US" altLang="zh-CN" b="1"/>
              <a:t>/</a:t>
            </a:r>
            <a:r>
              <a:rPr lang="zh-CN" altLang="en-US" b="1"/>
              <a:t>解密操作，耗费计算资源，与签名认证算法相比，多了两次加</a:t>
            </a:r>
            <a:r>
              <a:rPr lang="en-US" altLang="zh-CN" b="1"/>
              <a:t>/</a:t>
            </a:r>
            <a:r>
              <a:rPr lang="zh-CN" altLang="en-US" b="1"/>
              <a:t>解密</a:t>
            </a:r>
          </a:p>
          <a:p>
            <a:pPr eaLnBrk="1" hangingPunct="1"/>
            <a:r>
              <a:rPr lang="zh-CN" altLang="en-US" b="1"/>
              <a:t>修改方法</a:t>
            </a:r>
          </a:p>
          <a:p>
            <a:pPr lvl="1" eaLnBrk="1" hangingPunct="1"/>
            <a:r>
              <a:rPr lang="zh-CN" altLang="en-US" b="1"/>
              <a:t>采用修正的公钥加密认证</a:t>
            </a:r>
          </a:p>
        </p:txBody>
      </p:sp>
    </p:spTree>
    <p:extLst>
      <p:ext uri="{BB962C8B-B14F-4D97-AF65-F5344CB8AC3E}">
        <p14:creationId xmlns:p14="http://schemas.microsoft.com/office/powerpoint/2010/main" val="3093679115"/>
      </p:ext>
    </p:extLst>
  </p:cSld>
  <p:clrMapOvr>
    <a:masterClrMapping/>
  </p:clrMapOvr>
  <p:transition/>
</p:sld>
</file>

<file path=ppt/slides/slide1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9" name="Rectangle 2"/>
          <p:cNvSpPr>
            <a:spLocks noGrp="1" noChangeArrowheads="1"/>
          </p:cNvSpPr>
          <p:nvPr>
            <p:ph type="title"/>
          </p:nvPr>
        </p:nvSpPr>
        <p:spPr/>
        <p:txBody>
          <a:bodyPr/>
          <a:lstStyle/>
          <a:p>
            <a:pPr eaLnBrk="1" hangingPunct="1"/>
            <a:r>
              <a:rPr lang="en-US" altLang="zh-CN"/>
              <a:t>Main Mode: </a:t>
            </a:r>
            <a:br>
              <a:rPr lang="en-US" altLang="zh-CN"/>
            </a:br>
            <a:r>
              <a:rPr lang="en-US" altLang="zh-CN" sz="2100"/>
              <a:t>Authentication with Revised Public Key Encryption</a:t>
            </a:r>
            <a:endParaRPr lang="en-US" altLang="zh-CN" sz="2200"/>
          </a:p>
        </p:txBody>
      </p:sp>
      <p:graphicFrame>
        <p:nvGraphicFramePr>
          <p:cNvPr id="4098" name="Object 4"/>
          <p:cNvGraphicFramePr>
            <a:graphicFrameLocks noGrp="1" noChangeAspect="1"/>
          </p:cNvGraphicFramePr>
          <p:nvPr>
            <p:ph idx="1"/>
          </p:nvPr>
        </p:nvGraphicFramePr>
        <p:xfrm>
          <a:off x="1327150" y="1300164"/>
          <a:ext cx="7283450" cy="3957637"/>
        </p:xfrm>
        <a:graphic>
          <a:graphicData uri="http://schemas.openxmlformats.org/presentationml/2006/ole">
            <mc:AlternateContent xmlns:mc="http://schemas.openxmlformats.org/markup-compatibility/2006">
              <mc:Choice xmlns:v="urn:schemas-microsoft-com:vml" Requires="v">
                <p:oleObj spid="_x0000_s244966" name="Visio" r:id="rId4" imgW="6793078" imgH="3690518" progId="Visio.Drawing.11">
                  <p:embed/>
                </p:oleObj>
              </mc:Choice>
              <mc:Fallback>
                <p:oleObj name="Visio" r:id="rId4" imgW="6793078" imgH="3690518" progId="Visio.Drawing.1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27150" y="1300164"/>
                        <a:ext cx="7283450" cy="3957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100" name="Text Box 6"/>
          <p:cNvSpPr txBox="1">
            <a:spLocks noChangeArrowheads="1"/>
          </p:cNvSpPr>
          <p:nvPr/>
        </p:nvSpPr>
        <p:spPr bwMode="auto">
          <a:xfrm>
            <a:off x="533400" y="5508626"/>
            <a:ext cx="8820150" cy="81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lIns="82058" tIns="41029" rIns="82058" bIns="41029">
            <a:spAutoFit/>
          </a:bodyPr>
          <a:lstStyle>
            <a:lvl1pPr defTabSz="820738" eaLnBrk="0" hangingPunct="0">
              <a:defRPr>
                <a:solidFill>
                  <a:schemeClr val="bg1"/>
                </a:solidFill>
                <a:latin typeface="Times New Roman" panose="02020603050405020304" pitchFamily="18" charset="0"/>
                <a:ea typeface="宋体" panose="02010600030101010101" pitchFamily="2" charset="-122"/>
              </a:defRPr>
            </a:lvl1pPr>
            <a:lvl2pPr marL="742950" indent="-285750" defTabSz="820738" eaLnBrk="0" hangingPunct="0">
              <a:defRPr>
                <a:solidFill>
                  <a:schemeClr val="bg1"/>
                </a:solidFill>
                <a:latin typeface="Times New Roman" panose="02020603050405020304" pitchFamily="18" charset="0"/>
                <a:ea typeface="宋体" panose="02010600030101010101" pitchFamily="2" charset="-122"/>
              </a:defRPr>
            </a:lvl2pPr>
            <a:lvl3pPr marL="1143000" indent="-228600" defTabSz="820738" eaLnBrk="0" hangingPunct="0">
              <a:defRPr>
                <a:solidFill>
                  <a:schemeClr val="bg1"/>
                </a:solidFill>
                <a:latin typeface="Times New Roman" panose="02020603050405020304" pitchFamily="18" charset="0"/>
                <a:ea typeface="宋体" panose="02010600030101010101" pitchFamily="2" charset="-122"/>
              </a:defRPr>
            </a:lvl3pPr>
            <a:lvl4pPr marL="1600200" indent="-228600" defTabSz="820738" eaLnBrk="0" hangingPunct="0">
              <a:defRPr>
                <a:solidFill>
                  <a:schemeClr val="bg1"/>
                </a:solidFill>
                <a:latin typeface="Times New Roman" panose="02020603050405020304" pitchFamily="18" charset="0"/>
                <a:ea typeface="宋体" panose="02010600030101010101" pitchFamily="2" charset="-122"/>
              </a:defRPr>
            </a:lvl4pPr>
            <a:lvl5pPr marL="2057400" indent="-228600" defTabSz="820738" eaLnBrk="0" hangingPunct="0">
              <a:defRPr>
                <a:solidFill>
                  <a:schemeClr val="bg1"/>
                </a:solidFill>
                <a:latin typeface="Times New Roman" panose="02020603050405020304" pitchFamily="18" charset="0"/>
                <a:ea typeface="宋体" panose="02010600030101010101" pitchFamily="2" charset="-122"/>
              </a:defRPr>
            </a:lvl5pPr>
            <a:lvl6pPr marL="2514600" indent="-228600" defTabSz="820738" eaLnBrk="0" fontAlgn="base" hangingPunct="0">
              <a:spcBef>
                <a:spcPct val="0"/>
              </a:spcBef>
              <a:spcAft>
                <a:spcPct val="0"/>
              </a:spcAft>
              <a:defRPr>
                <a:solidFill>
                  <a:schemeClr val="bg1"/>
                </a:solidFill>
                <a:latin typeface="Times New Roman" panose="02020603050405020304" pitchFamily="18" charset="0"/>
                <a:ea typeface="宋体" panose="02010600030101010101" pitchFamily="2" charset="-122"/>
              </a:defRPr>
            </a:lvl6pPr>
            <a:lvl7pPr marL="2971800" indent="-228600" defTabSz="820738" eaLnBrk="0" fontAlgn="base" hangingPunct="0">
              <a:spcBef>
                <a:spcPct val="0"/>
              </a:spcBef>
              <a:spcAft>
                <a:spcPct val="0"/>
              </a:spcAft>
              <a:defRPr>
                <a:solidFill>
                  <a:schemeClr val="bg1"/>
                </a:solidFill>
                <a:latin typeface="Times New Roman" panose="02020603050405020304" pitchFamily="18" charset="0"/>
                <a:ea typeface="宋体" panose="02010600030101010101" pitchFamily="2" charset="-122"/>
              </a:defRPr>
            </a:lvl7pPr>
            <a:lvl8pPr marL="3429000" indent="-228600" defTabSz="820738" eaLnBrk="0" fontAlgn="base" hangingPunct="0">
              <a:spcBef>
                <a:spcPct val="0"/>
              </a:spcBef>
              <a:spcAft>
                <a:spcPct val="0"/>
              </a:spcAft>
              <a:defRPr>
                <a:solidFill>
                  <a:schemeClr val="bg1"/>
                </a:solidFill>
                <a:latin typeface="Times New Roman" panose="02020603050405020304" pitchFamily="18" charset="0"/>
                <a:ea typeface="宋体" panose="02010600030101010101" pitchFamily="2" charset="-122"/>
              </a:defRPr>
            </a:lvl8pPr>
            <a:lvl9pPr marL="3886200" indent="-228600" defTabSz="820738" eaLnBrk="0" fontAlgn="base" hangingPunct="0">
              <a:spcBef>
                <a:spcPct val="0"/>
              </a:spcBef>
              <a:spcAft>
                <a:spcPct val="0"/>
              </a:spcAft>
              <a:defRPr>
                <a:solidFill>
                  <a:schemeClr val="bg1"/>
                </a:solidFill>
                <a:latin typeface="Times New Roman" panose="02020603050405020304" pitchFamily="18" charset="0"/>
                <a:ea typeface="宋体" panose="02010600030101010101" pitchFamily="2" charset="-122"/>
              </a:defRPr>
            </a:lvl9pPr>
          </a:lstStyle>
          <a:p>
            <a:pPr algn="l">
              <a:lnSpc>
                <a:spcPct val="100000"/>
              </a:lnSpc>
              <a:spcBef>
                <a:spcPct val="0"/>
              </a:spcBef>
              <a:buClrTx/>
              <a:buSzTx/>
              <a:buFontTx/>
              <a:buNone/>
            </a:pPr>
            <a:r>
              <a:rPr kumimoji="0" lang="en-US" altLang="zh-CN" sz="1600" b="1">
                <a:solidFill>
                  <a:srgbClr val="000000"/>
                </a:solidFill>
              </a:rPr>
              <a:t>HDR contains CKY-I | CKY-R</a:t>
            </a:r>
          </a:p>
          <a:p>
            <a:pPr algn="l">
              <a:lnSpc>
                <a:spcPct val="100000"/>
              </a:lnSpc>
              <a:spcBef>
                <a:spcPct val="0"/>
              </a:spcBef>
              <a:buClrTx/>
              <a:buSzTx/>
              <a:buFontTx/>
              <a:buNone/>
            </a:pPr>
            <a:r>
              <a:rPr kumimoji="0" lang="en-US" altLang="zh-CN" sz="1600" b="1">
                <a:solidFill>
                  <a:srgbClr val="000000"/>
                </a:solidFill>
              </a:rPr>
              <a:t>KE = g^i (Initiator) or g^r (Responder)</a:t>
            </a:r>
          </a:p>
          <a:p>
            <a:pPr algn="l">
              <a:lnSpc>
                <a:spcPct val="100000"/>
              </a:lnSpc>
              <a:spcBef>
                <a:spcPct val="0"/>
              </a:spcBef>
              <a:buClrTx/>
              <a:buSzTx/>
              <a:buFontTx/>
              <a:buNone/>
            </a:pPr>
            <a:r>
              <a:rPr kumimoji="0" lang="en-US" altLang="zh-CN" sz="1600" b="1">
                <a:solidFill>
                  <a:srgbClr val="000000"/>
                </a:solidFill>
              </a:rPr>
              <a:t>Ki = prf(Ni, CKY-I), Kr = prf(Nr, CKY-R)</a:t>
            </a:r>
          </a:p>
        </p:txBody>
      </p:sp>
    </p:spTree>
    <p:extLst>
      <p:ext uri="{BB962C8B-B14F-4D97-AF65-F5344CB8AC3E}">
        <p14:creationId xmlns:p14="http://schemas.microsoft.com/office/powerpoint/2010/main" val="91718466"/>
      </p:ext>
    </p:extLst>
  </p:cSld>
  <p:clrMapOvr>
    <a:masterClrMapping/>
  </p:clrMapOvr>
  <p:transition/>
</p:sld>
</file>

<file path=ppt/slides/slide1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p:txBody>
          <a:bodyPr/>
          <a:lstStyle/>
          <a:p>
            <a:pPr eaLnBrk="1" hangingPunct="1"/>
            <a:r>
              <a:rPr lang="zh-CN" altLang="en-US"/>
              <a:t>密钥推导</a:t>
            </a:r>
          </a:p>
        </p:txBody>
      </p:sp>
      <p:sp>
        <p:nvSpPr>
          <p:cNvPr id="37891" name="Rectangle 3"/>
          <p:cNvSpPr>
            <a:spLocks noGrp="1" noChangeArrowheads="1"/>
          </p:cNvSpPr>
          <p:nvPr>
            <p:ph type="body" idx="1"/>
          </p:nvPr>
        </p:nvSpPr>
        <p:spPr/>
        <p:txBody>
          <a:bodyPr/>
          <a:lstStyle/>
          <a:p>
            <a:pPr eaLnBrk="1" hangingPunct="1">
              <a:lnSpc>
                <a:spcPct val="110000"/>
              </a:lnSpc>
            </a:pPr>
            <a:r>
              <a:rPr lang="en-US" altLang="zh-CN" b="1" dirty="0"/>
              <a:t>SKEYID</a:t>
            </a:r>
          </a:p>
          <a:p>
            <a:pPr lvl="1" eaLnBrk="1" hangingPunct="1">
              <a:lnSpc>
                <a:spcPct val="110000"/>
              </a:lnSpc>
            </a:pPr>
            <a:r>
              <a:rPr lang="en-US" altLang="zh-CN" b="1" dirty="0"/>
              <a:t>Pre-shared keys</a:t>
            </a:r>
            <a:endParaRPr lang="tr-TR" altLang="zh-CN" dirty="0">
              <a:cs typeface="Times New Roman" panose="02020603050405020304" pitchFamily="18" charset="0"/>
            </a:endParaRPr>
          </a:p>
          <a:p>
            <a:pPr lvl="2" eaLnBrk="1" hangingPunct="1">
              <a:lnSpc>
                <a:spcPct val="110000"/>
              </a:lnSpc>
            </a:pPr>
            <a:r>
              <a:rPr lang="tr-TR" altLang="zh-CN" b="1" dirty="0">
                <a:cs typeface="Times New Roman" panose="02020603050405020304" pitchFamily="18" charset="0"/>
              </a:rPr>
              <a:t>SKEYID=PRF(preshared key, Ni|Nr)</a:t>
            </a:r>
            <a:endParaRPr lang="en-US" altLang="zh-CN" b="1" dirty="0"/>
          </a:p>
          <a:p>
            <a:pPr lvl="2" eaLnBrk="1" hangingPunct="1">
              <a:lnSpc>
                <a:spcPct val="110000"/>
              </a:lnSpc>
            </a:pPr>
            <a:r>
              <a:rPr lang="en-US" altLang="zh-CN" b="1" dirty="0"/>
              <a:t>SKEYID</a:t>
            </a:r>
            <a:r>
              <a:rPr lang="zh-CN" altLang="en-US" b="1" dirty="0"/>
              <a:t>是从预共享密钥推导得到，并且总是与</a:t>
            </a:r>
            <a:r>
              <a:rPr lang="en-US" altLang="zh-CN" b="1" dirty="0"/>
              <a:t>Ni/</a:t>
            </a:r>
            <a:r>
              <a:rPr lang="en-US" altLang="zh-CN" b="1" dirty="0" err="1"/>
              <a:t>Nr</a:t>
            </a:r>
            <a:r>
              <a:rPr lang="zh-CN" altLang="en-US" b="1" dirty="0"/>
              <a:t>有关，这样即使采用相同的预共享密钥，不同的</a:t>
            </a:r>
            <a:r>
              <a:rPr lang="en-US" altLang="zh-CN" b="1" dirty="0"/>
              <a:t>Ni/</a:t>
            </a:r>
            <a:r>
              <a:rPr lang="en-US" altLang="zh-CN" b="1" dirty="0" err="1"/>
              <a:t>Nr</a:t>
            </a:r>
            <a:r>
              <a:rPr lang="zh-CN" altLang="en-US" b="1" dirty="0"/>
              <a:t>产生的</a:t>
            </a:r>
            <a:r>
              <a:rPr lang="en-US" altLang="zh-CN" b="1" dirty="0"/>
              <a:t>SKEYID</a:t>
            </a:r>
            <a:r>
              <a:rPr lang="zh-CN" altLang="en-US" b="1" dirty="0"/>
              <a:t>是不同的。</a:t>
            </a:r>
          </a:p>
          <a:p>
            <a:pPr lvl="1" eaLnBrk="1" hangingPunct="1">
              <a:lnSpc>
                <a:spcPct val="110000"/>
              </a:lnSpc>
            </a:pPr>
            <a:r>
              <a:rPr lang="en-US" altLang="zh-CN" b="1" dirty="0"/>
              <a:t>Digital signatures:</a:t>
            </a:r>
          </a:p>
          <a:p>
            <a:pPr lvl="2" eaLnBrk="1" hangingPunct="1">
              <a:lnSpc>
                <a:spcPct val="110000"/>
              </a:lnSpc>
            </a:pPr>
            <a:r>
              <a:rPr lang="tr-TR" altLang="zh-CN" b="1" dirty="0">
                <a:cs typeface="Times New Roman" panose="02020603050405020304" pitchFamily="18" charset="0"/>
              </a:rPr>
              <a:t>SKEYID=PRF(Ni|Nr, g</a:t>
            </a:r>
            <a:r>
              <a:rPr lang="en-US" altLang="zh-CN" b="1" baseline="30000" dirty="0" err="1">
                <a:cs typeface="Times New Roman" panose="02020603050405020304" pitchFamily="18" charset="0"/>
              </a:rPr>
              <a:t>ir</a:t>
            </a:r>
            <a:r>
              <a:rPr lang="tr-TR" altLang="zh-CN" b="1" dirty="0">
                <a:cs typeface="Times New Roman" panose="02020603050405020304" pitchFamily="18" charset="0"/>
              </a:rPr>
              <a:t>)</a:t>
            </a:r>
            <a:endParaRPr lang="en-US" altLang="zh-CN" b="1" dirty="0"/>
          </a:p>
          <a:p>
            <a:pPr lvl="1" eaLnBrk="1" hangingPunct="1">
              <a:lnSpc>
                <a:spcPct val="110000"/>
              </a:lnSpc>
            </a:pPr>
            <a:r>
              <a:rPr lang="en-US" altLang="zh-CN" b="1" dirty="0"/>
              <a:t>Public key encryption</a:t>
            </a:r>
          </a:p>
          <a:p>
            <a:pPr lvl="2" eaLnBrk="1" hangingPunct="1">
              <a:lnSpc>
                <a:spcPct val="110000"/>
              </a:lnSpc>
            </a:pPr>
            <a:r>
              <a:rPr lang="tr-TR" altLang="zh-CN" b="1" dirty="0">
                <a:cs typeface="Times New Roman" panose="02020603050405020304" pitchFamily="18" charset="0"/>
              </a:rPr>
              <a:t>SKEYID=PRF(hash(Ni|Nr), CKY-i|CKY-r)</a:t>
            </a:r>
            <a:endParaRPr lang="en-US" altLang="zh-CN" dirty="0"/>
          </a:p>
        </p:txBody>
      </p:sp>
    </p:spTree>
    <p:extLst>
      <p:ext uri="{BB962C8B-B14F-4D97-AF65-F5344CB8AC3E}">
        <p14:creationId xmlns:p14="http://schemas.microsoft.com/office/powerpoint/2010/main" val="675843079"/>
      </p:ext>
    </p:extLst>
  </p:cSld>
  <p:clrMapOvr>
    <a:masterClrMapping/>
  </p:clrMapOvr>
  <p:transition/>
</p:sld>
</file>

<file path=ppt/slides/slide1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lstStyle/>
          <a:p>
            <a:pPr eaLnBrk="1" hangingPunct="1"/>
            <a:r>
              <a:rPr lang="zh-CN" altLang="en-US"/>
              <a:t>密钥推导（续）</a:t>
            </a:r>
          </a:p>
        </p:txBody>
      </p:sp>
      <p:sp>
        <p:nvSpPr>
          <p:cNvPr id="38915" name="Rectangle 3"/>
          <p:cNvSpPr>
            <a:spLocks noGrp="1" noChangeArrowheads="1"/>
          </p:cNvSpPr>
          <p:nvPr>
            <p:ph type="body" idx="1"/>
          </p:nvPr>
        </p:nvSpPr>
        <p:spPr/>
        <p:txBody>
          <a:bodyPr/>
          <a:lstStyle/>
          <a:p>
            <a:pPr eaLnBrk="1" hangingPunct="1">
              <a:lnSpc>
                <a:spcPct val="110000"/>
              </a:lnSpc>
            </a:pPr>
            <a:r>
              <a:rPr lang="en-US" altLang="zh-CN" b="1"/>
              <a:t>SKEYID_d (used to derive keying material for IPsec SA):</a:t>
            </a:r>
          </a:p>
          <a:p>
            <a:pPr lvl="1" eaLnBrk="1" hangingPunct="1">
              <a:lnSpc>
                <a:spcPct val="110000"/>
              </a:lnSpc>
              <a:buFont typeface="Wingdings" panose="05000000000000000000" pitchFamily="2" charset="2"/>
              <a:buChar char="l"/>
            </a:pPr>
            <a:r>
              <a:rPr lang="tr-TR" altLang="zh-CN" b="1">
                <a:cs typeface="Times New Roman" panose="02020603050405020304" pitchFamily="18" charset="0"/>
              </a:rPr>
              <a:t>SKEYID_d</a:t>
            </a:r>
            <a:r>
              <a:rPr lang="tr-TR" altLang="zh-CN" b="1"/>
              <a:t> </a:t>
            </a:r>
            <a:r>
              <a:rPr lang="tr-TR" altLang="zh-CN" b="1">
                <a:cs typeface="Times New Roman" panose="02020603050405020304" pitchFamily="18" charset="0"/>
              </a:rPr>
              <a:t>=PRF(SKEYID, g</a:t>
            </a:r>
            <a:r>
              <a:rPr lang="en-US" altLang="zh-CN" b="1" baseline="30000">
                <a:cs typeface="Times New Roman" panose="02020603050405020304" pitchFamily="18" charset="0"/>
              </a:rPr>
              <a:t>ir</a:t>
            </a:r>
            <a:r>
              <a:rPr lang="tr-TR" altLang="zh-CN" b="1">
                <a:cs typeface="Times New Roman" panose="02020603050405020304" pitchFamily="18" charset="0"/>
              </a:rPr>
              <a:t>|CKY-i|CKY-r|0)</a:t>
            </a:r>
          </a:p>
          <a:p>
            <a:pPr eaLnBrk="1" hangingPunct="1">
              <a:lnSpc>
                <a:spcPct val="110000"/>
              </a:lnSpc>
            </a:pPr>
            <a:r>
              <a:rPr lang="en-US" altLang="zh-CN" b="1"/>
              <a:t>SKEYID_a (auth key for ISAKMP SA):</a:t>
            </a:r>
          </a:p>
          <a:p>
            <a:pPr lvl="1" eaLnBrk="1" hangingPunct="1">
              <a:lnSpc>
                <a:spcPct val="110000"/>
              </a:lnSpc>
            </a:pPr>
            <a:r>
              <a:rPr lang="tr-TR" altLang="zh-CN" sz="2400" b="1">
                <a:cs typeface="Times New Roman" panose="02020603050405020304" pitchFamily="18" charset="0"/>
              </a:rPr>
              <a:t>SKEYID_a</a:t>
            </a:r>
            <a:r>
              <a:rPr lang="tr-TR" altLang="zh-CN" sz="2400" b="1"/>
              <a:t> </a:t>
            </a:r>
            <a:r>
              <a:rPr lang="tr-TR" altLang="zh-CN" sz="2400" b="1">
                <a:cs typeface="Times New Roman" panose="02020603050405020304" pitchFamily="18" charset="0"/>
              </a:rPr>
              <a:t>=PRF(SKEYID,</a:t>
            </a:r>
            <a:r>
              <a:rPr lang="tr-TR" altLang="zh-CN" sz="2400" b="1"/>
              <a:t> </a:t>
            </a:r>
            <a:r>
              <a:rPr lang="tr-TR" altLang="zh-CN" sz="2400" b="1">
                <a:cs typeface="Times New Roman" panose="02020603050405020304" pitchFamily="18" charset="0"/>
              </a:rPr>
              <a:t>SKEYID_d|g</a:t>
            </a:r>
            <a:r>
              <a:rPr lang="en-US" altLang="zh-CN" sz="2400" b="1" baseline="30000">
                <a:cs typeface="Times New Roman" panose="02020603050405020304" pitchFamily="18" charset="0"/>
              </a:rPr>
              <a:t>ir</a:t>
            </a:r>
            <a:r>
              <a:rPr lang="tr-TR" altLang="zh-CN" sz="2400" b="1">
                <a:cs typeface="Times New Roman" panose="02020603050405020304" pitchFamily="18" charset="0"/>
              </a:rPr>
              <a:t>|CKY-i|CKY-r|1)</a:t>
            </a:r>
            <a:endParaRPr lang="en-US" altLang="zh-CN" sz="2400" b="1"/>
          </a:p>
          <a:p>
            <a:pPr eaLnBrk="1" hangingPunct="1">
              <a:lnSpc>
                <a:spcPct val="110000"/>
              </a:lnSpc>
            </a:pPr>
            <a:r>
              <a:rPr lang="en-US" altLang="zh-CN" b="1"/>
              <a:t>SKEYID_e (enc key for ISAKMP SA):</a:t>
            </a:r>
          </a:p>
          <a:p>
            <a:pPr lvl="1" eaLnBrk="1" hangingPunct="1">
              <a:lnSpc>
                <a:spcPct val="110000"/>
              </a:lnSpc>
              <a:buFont typeface="Wingdings" panose="05000000000000000000" pitchFamily="2" charset="2"/>
              <a:buChar char="l"/>
            </a:pPr>
            <a:r>
              <a:rPr lang="tr-TR" altLang="zh-CN" sz="2400" b="1">
                <a:cs typeface="Times New Roman" panose="02020603050405020304" pitchFamily="18" charset="0"/>
              </a:rPr>
              <a:t>SKEYID_e</a:t>
            </a:r>
            <a:r>
              <a:rPr lang="tr-TR" altLang="zh-CN" sz="2400" b="1"/>
              <a:t> </a:t>
            </a:r>
            <a:r>
              <a:rPr lang="tr-TR" altLang="zh-CN" sz="2400" b="1">
                <a:cs typeface="Times New Roman" panose="02020603050405020304" pitchFamily="18" charset="0"/>
              </a:rPr>
              <a:t>=PRF(SKEYID,</a:t>
            </a:r>
            <a:r>
              <a:rPr lang="tr-TR" altLang="zh-CN" sz="2400" b="1"/>
              <a:t> </a:t>
            </a:r>
            <a:r>
              <a:rPr lang="tr-TR" altLang="zh-CN" sz="2400" b="1">
                <a:cs typeface="Times New Roman" panose="02020603050405020304" pitchFamily="18" charset="0"/>
              </a:rPr>
              <a:t>SKEYID_a|g</a:t>
            </a:r>
            <a:r>
              <a:rPr lang="en-US" altLang="zh-CN" sz="2400" b="1" baseline="30000">
                <a:cs typeface="Times New Roman" panose="02020603050405020304" pitchFamily="18" charset="0"/>
              </a:rPr>
              <a:t>ir</a:t>
            </a:r>
            <a:r>
              <a:rPr lang="tr-TR" altLang="zh-CN" sz="2400" b="1">
                <a:cs typeface="Times New Roman" panose="02020603050405020304" pitchFamily="18" charset="0"/>
              </a:rPr>
              <a:t>|CKY-i|CKY-r|2)</a:t>
            </a:r>
            <a:endParaRPr lang="en-US" altLang="zh-CN"/>
          </a:p>
        </p:txBody>
      </p:sp>
    </p:spTree>
    <p:extLst>
      <p:ext uri="{BB962C8B-B14F-4D97-AF65-F5344CB8AC3E}">
        <p14:creationId xmlns:p14="http://schemas.microsoft.com/office/powerpoint/2010/main" val="87658899"/>
      </p:ext>
    </p:extLst>
  </p:cSld>
  <p:clrMapOvr>
    <a:masterClrMapping/>
  </p:clrMapOvr>
  <p:transition/>
</p:sld>
</file>

<file path=ppt/slides/slide1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lstStyle/>
          <a:p>
            <a:pPr eaLnBrk="1" hangingPunct="1"/>
            <a:r>
              <a:rPr lang="en-US" altLang="zh-CN" dirty="0"/>
              <a:t>IKE</a:t>
            </a:r>
            <a:r>
              <a:rPr lang="zh-CN" altLang="en-US" dirty="0"/>
              <a:t>第一阶段小结</a:t>
            </a:r>
          </a:p>
        </p:txBody>
      </p:sp>
      <p:sp>
        <p:nvSpPr>
          <p:cNvPr id="39939" name="Rectangle 3"/>
          <p:cNvSpPr>
            <a:spLocks noGrp="1" noChangeArrowheads="1"/>
          </p:cNvSpPr>
          <p:nvPr>
            <p:ph type="body" idx="1"/>
          </p:nvPr>
        </p:nvSpPr>
        <p:spPr/>
        <p:txBody>
          <a:bodyPr/>
          <a:lstStyle/>
          <a:p>
            <a:pPr eaLnBrk="1" hangingPunct="1"/>
            <a:r>
              <a:rPr lang="zh-CN" altLang="en-US" b="1"/>
              <a:t>认证</a:t>
            </a:r>
          </a:p>
          <a:p>
            <a:pPr lvl="1" eaLnBrk="1" hangingPunct="1"/>
            <a:r>
              <a:rPr lang="zh-CN" altLang="en-US" b="1"/>
              <a:t>根据预共享密钥和公钥密码机制</a:t>
            </a:r>
          </a:p>
          <a:p>
            <a:pPr lvl="1" eaLnBrk="1" hangingPunct="1"/>
            <a:r>
              <a:rPr lang="zh-CN" altLang="en-US" b="1"/>
              <a:t>抗中间人、伪装攻击</a:t>
            </a:r>
          </a:p>
          <a:p>
            <a:pPr eaLnBrk="1" hangingPunct="1"/>
            <a:r>
              <a:rPr lang="en-US" altLang="zh-CN" b="1"/>
              <a:t>DH</a:t>
            </a:r>
            <a:r>
              <a:rPr lang="zh-CN" altLang="en-US" b="1"/>
              <a:t>密钥协商</a:t>
            </a:r>
          </a:p>
          <a:p>
            <a:pPr lvl="1" eaLnBrk="1" hangingPunct="1"/>
            <a:r>
              <a:rPr lang="zh-CN" altLang="en-US" b="1"/>
              <a:t>提供密钥的生成源</a:t>
            </a:r>
            <a:r>
              <a:rPr lang="en-US" altLang="zh-CN" b="1"/>
              <a:t>g</a:t>
            </a:r>
            <a:r>
              <a:rPr lang="en-US" altLang="zh-CN" b="1" baseline="30000"/>
              <a:t>ir</a:t>
            </a:r>
            <a:r>
              <a:rPr lang="zh-CN" altLang="en-US" b="1"/>
              <a:t>，</a:t>
            </a:r>
            <a:r>
              <a:rPr lang="en-US" altLang="zh-CN" b="1"/>
              <a:t>Ni/r</a:t>
            </a:r>
            <a:r>
              <a:rPr lang="zh-CN" altLang="en-US" b="1"/>
              <a:t>，生成</a:t>
            </a:r>
            <a:r>
              <a:rPr lang="en-US" altLang="zh-CN" b="1"/>
              <a:t>SKEYID</a:t>
            </a:r>
            <a:r>
              <a:rPr lang="zh-CN" altLang="en-US" b="1"/>
              <a:t>，</a:t>
            </a:r>
            <a:r>
              <a:rPr lang="en-US" altLang="zh-CN" b="1"/>
              <a:t>SKEYID_d</a:t>
            </a:r>
            <a:r>
              <a:rPr lang="zh-CN" altLang="en-US" b="1"/>
              <a:t>，</a:t>
            </a:r>
            <a:r>
              <a:rPr lang="en-US" altLang="zh-CN" b="1"/>
              <a:t>SKEYID_a</a:t>
            </a:r>
            <a:r>
              <a:rPr lang="zh-CN" altLang="en-US" b="1"/>
              <a:t>，</a:t>
            </a:r>
            <a:r>
              <a:rPr lang="en-US" altLang="zh-CN" b="1"/>
              <a:t>SKEYID_e</a:t>
            </a:r>
            <a:endParaRPr lang="en-US" altLang="zh-CN"/>
          </a:p>
        </p:txBody>
      </p:sp>
    </p:spTree>
    <p:extLst>
      <p:ext uri="{BB962C8B-B14F-4D97-AF65-F5344CB8AC3E}">
        <p14:creationId xmlns:p14="http://schemas.microsoft.com/office/powerpoint/2010/main" val="2604486850"/>
      </p:ext>
    </p:extLst>
  </p:cSld>
  <p:clrMapOvr>
    <a:masterClrMapping/>
  </p:clrMapOvr>
  <p:transition/>
</p:sld>
</file>

<file path=ppt/slides/slide1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pPr eaLnBrk="1" hangingPunct="1"/>
            <a:r>
              <a:rPr lang="tr-TR" altLang="zh-CN"/>
              <a:t>Why all these secrets?</a:t>
            </a:r>
            <a:endParaRPr lang="en-US" altLang="zh-CN"/>
          </a:p>
        </p:txBody>
      </p:sp>
      <p:sp>
        <p:nvSpPr>
          <p:cNvPr id="40963" name="Rectangle 3"/>
          <p:cNvSpPr>
            <a:spLocks noGrp="1" noChangeArrowheads="1"/>
          </p:cNvSpPr>
          <p:nvPr>
            <p:ph type="body" idx="1"/>
          </p:nvPr>
        </p:nvSpPr>
        <p:spPr/>
        <p:txBody>
          <a:bodyPr/>
          <a:lstStyle/>
          <a:p>
            <a:pPr eaLnBrk="1" hangingPunct="1">
              <a:buFont typeface="Wingdings" panose="05000000000000000000" pitchFamily="2" charset="2"/>
              <a:buChar char="l"/>
            </a:pPr>
            <a:r>
              <a:rPr lang="en-US" altLang="zh-CN" sz="2800" b="1">
                <a:solidFill>
                  <a:srgbClr val="FF0000"/>
                </a:solidFill>
              </a:rPr>
              <a:t>SKEYID_d is used for deriving keying data for IPSec</a:t>
            </a:r>
            <a:endParaRPr lang="tr-TR" altLang="zh-CN" sz="2800" b="1">
              <a:solidFill>
                <a:srgbClr val="FF0000"/>
              </a:solidFill>
            </a:endParaRPr>
          </a:p>
          <a:p>
            <a:pPr eaLnBrk="1" hangingPunct="1">
              <a:buFont typeface="Wingdings" panose="05000000000000000000" pitchFamily="2" charset="2"/>
              <a:buChar char="l"/>
            </a:pPr>
            <a:r>
              <a:rPr lang="en-US" altLang="zh-CN" sz="2800" b="1"/>
              <a:t>SKEYID_a is used for integrity and data source authentication</a:t>
            </a:r>
            <a:endParaRPr lang="tr-TR" altLang="zh-CN" sz="2800" b="1"/>
          </a:p>
          <a:p>
            <a:pPr eaLnBrk="1" hangingPunct="1">
              <a:buFont typeface="Wingdings" panose="05000000000000000000" pitchFamily="2" charset="2"/>
              <a:buChar char="l"/>
            </a:pPr>
            <a:r>
              <a:rPr lang="en-US" altLang="zh-CN" sz="2800" b="1"/>
              <a:t>SKEYID_e is used to encrypt IKE messages.</a:t>
            </a:r>
            <a:endParaRPr lang="tr-TR" altLang="zh-CN" sz="2800" b="1"/>
          </a:p>
          <a:p>
            <a:pPr eaLnBrk="1" hangingPunct="1">
              <a:buFont typeface="Wingdings" panose="05000000000000000000" pitchFamily="2" charset="2"/>
              <a:buChar char="l"/>
            </a:pPr>
            <a:r>
              <a:rPr lang="en-US" altLang="zh-CN" sz="2800" b="1"/>
              <a:t>Different keys must be used for security purposes. Because of the</a:t>
            </a:r>
            <a:r>
              <a:rPr lang="tr-TR" altLang="zh-CN" sz="2800" b="1"/>
              <a:t> </a:t>
            </a:r>
            <a:r>
              <a:rPr lang="en-US" altLang="zh-CN" sz="2800" b="1"/>
              <a:t>hash function PRF, the original secret SKEYID cannot be</a:t>
            </a:r>
            <a:r>
              <a:rPr lang="tr-TR" altLang="zh-CN" sz="2800" b="1"/>
              <a:t> </a:t>
            </a:r>
            <a:r>
              <a:rPr lang="en-US" altLang="zh-CN" sz="2800" b="1"/>
              <a:t>calculated from the derived secrets.</a:t>
            </a:r>
            <a:endParaRPr lang="en-US" altLang="zh-CN" sz="2800"/>
          </a:p>
        </p:txBody>
      </p:sp>
    </p:spTree>
    <p:extLst>
      <p:ext uri="{BB962C8B-B14F-4D97-AF65-F5344CB8AC3E}">
        <p14:creationId xmlns:p14="http://schemas.microsoft.com/office/powerpoint/2010/main" val="39036728"/>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2"/>
          <p:cNvSpPr>
            <a:spLocks noGrp="1" noChangeArrowheads="1"/>
          </p:cNvSpPr>
          <p:nvPr>
            <p:ph type="title"/>
          </p:nvPr>
        </p:nvSpPr>
        <p:spPr>
          <a:xfrm>
            <a:off x="457200" y="122238"/>
            <a:ext cx="7543800" cy="930498"/>
          </a:xfrm>
          <a:ln/>
        </p:spPr>
        <p:txBody>
          <a:bodyPr/>
          <a:lstStyle/>
          <a:p>
            <a:pPr algn="ctr"/>
            <a:r>
              <a:rPr lang="en-US" altLang="zh-CN" sz="4100" b="1" dirty="0"/>
              <a:t>IPSec</a:t>
            </a:r>
            <a:r>
              <a:rPr lang="zh-CN" altLang="en-US" sz="4100" b="1" dirty="0"/>
              <a:t>体系结构图</a:t>
            </a:r>
          </a:p>
        </p:txBody>
      </p:sp>
      <p:sp>
        <p:nvSpPr>
          <p:cNvPr id="9" name="Rectangle 3"/>
          <p:cNvSpPr>
            <a:spLocks noChangeArrowheads="1"/>
          </p:cNvSpPr>
          <p:nvPr/>
        </p:nvSpPr>
        <p:spPr bwMode="auto">
          <a:xfrm>
            <a:off x="3708400" y="5661496"/>
            <a:ext cx="1727200" cy="431800"/>
          </a:xfrm>
          <a:prstGeom prst="rect">
            <a:avLst/>
          </a:prstGeom>
          <a:solidFill>
            <a:srgbClr val="CCECFF"/>
          </a:solidFill>
          <a:ln w="9525" cmpd="sng">
            <a:solidFill>
              <a:schemeClr val="tx1"/>
            </a:solidFill>
            <a:prstDash val="solid"/>
            <a:miter lim="800000"/>
            <a:headEnd/>
            <a:tailEnd/>
          </a:ln>
          <a:effectLst/>
        </p:spPr>
        <p:txBody>
          <a:bodyPr wrap="none" anchor="ctr"/>
          <a:lstStyle/>
          <a:p>
            <a:pPr algn="ctr">
              <a:buNone/>
            </a:pPr>
            <a:r>
              <a:rPr lang="en-US" altLang="zh-CN" sz="2400" dirty="0"/>
              <a:t>IKE</a:t>
            </a:r>
            <a:r>
              <a:rPr lang="zh-CN" altLang="en-US" sz="2400" dirty="0"/>
              <a:t>协议</a:t>
            </a:r>
          </a:p>
        </p:txBody>
      </p:sp>
      <p:sp>
        <p:nvSpPr>
          <p:cNvPr id="10" name="Rectangle 4"/>
          <p:cNvSpPr>
            <a:spLocks noChangeArrowheads="1"/>
          </p:cNvSpPr>
          <p:nvPr/>
        </p:nvSpPr>
        <p:spPr bwMode="auto">
          <a:xfrm>
            <a:off x="5867400" y="2565871"/>
            <a:ext cx="1727200" cy="431800"/>
          </a:xfrm>
          <a:prstGeom prst="rect">
            <a:avLst/>
          </a:prstGeom>
          <a:solidFill>
            <a:srgbClr val="CCECFF"/>
          </a:solidFill>
          <a:ln w="9525" cmpd="sng">
            <a:solidFill>
              <a:schemeClr val="tx1"/>
            </a:solidFill>
            <a:prstDash val="solid"/>
            <a:miter lim="800000"/>
            <a:headEnd/>
            <a:tailEnd/>
          </a:ln>
          <a:effectLst/>
        </p:spPr>
        <p:txBody>
          <a:bodyPr wrap="none" anchor="ctr"/>
          <a:lstStyle/>
          <a:p>
            <a:pPr algn="ctr">
              <a:buNone/>
            </a:pPr>
            <a:r>
              <a:rPr lang="en-US" altLang="zh-CN" sz="2400" dirty="0"/>
              <a:t>AH</a:t>
            </a:r>
            <a:r>
              <a:rPr lang="zh-CN" altLang="en-US" sz="2400" dirty="0"/>
              <a:t>协议</a:t>
            </a:r>
          </a:p>
        </p:txBody>
      </p:sp>
      <p:sp>
        <p:nvSpPr>
          <p:cNvPr id="11" name="Rectangle 5"/>
          <p:cNvSpPr>
            <a:spLocks noChangeArrowheads="1"/>
          </p:cNvSpPr>
          <p:nvPr/>
        </p:nvSpPr>
        <p:spPr bwMode="auto">
          <a:xfrm>
            <a:off x="1476375" y="2565871"/>
            <a:ext cx="1727200" cy="431800"/>
          </a:xfrm>
          <a:prstGeom prst="rect">
            <a:avLst/>
          </a:prstGeom>
          <a:solidFill>
            <a:srgbClr val="CCECFF"/>
          </a:solidFill>
          <a:ln w="9525" cmpd="sng">
            <a:solidFill>
              <a:schemeClr val="tx1"/>
            </a:solidFill>
            <a:prstDash val="solid"/>
            <a:miter lim="800000"/>
            <a:headEnd/>
            <a:tailEnd/>
          </a:ln>
          <a:effectLst/>
        </p:spPr>
        <p:txBody>
          <a:bodyPr wrap="none" anchor="ctr"/>
          <a:lstStyle/>
          <a:p>
            <a:pPr algn="ctr">
              <a:buNone/>
            </a:pPr>
            <a:r>
              <a:rPr lang="en-US" altLang="zh-CN" sz="2400" dirty="0"/>
              <a:t>ESP</a:t>
            </a:r>
            <a:r>
              <a:rPr lang="zh-CN" altLang="en-US" sz="2400" dirty="0"/>
              <a:t>协议</a:t>
            </a:r>
          </a:p>
        </p:txBody>
      </p:sp>
      <p:sp>
        <p:nvSpPr>
          <p:cNvPr id="12" name="Rectangle 6"/>
          <p:cNvSpPr>
            <a:spLocks noChangeArrowheads="1"/>
          </p:cNvSpPr>
          <p:nvPr/>
        </p:nvSpPr>
        <p:spPr bwMode="auto">
          <a:xfrm>
            <a:off x="2195513" y="3718396"/>
            <a:ext cx="1727200" cy="431800"/>
          </a:xfrm>
          <a:prstGeom prst="rect">
            <a:avLst/>
          </a:prstGeom>
          <a:solidFill>
            <a:srgbClr val="FFCCFF"/>
          </a:solidFill>
          <a:ln w="9525" cmpd="sng">
            <a:solidFill>
              <a:schemeClr val="tx1"/>
            </a:solidFill>
            <a:prstDash val="solid"/>
            <a:miter lim="800000"/>
            <a:headEnd/>
            <a:tailEnd/>
          </a:ln>
          <a:effectLst/>
        </p:spPr>
        <p:txBody>
          <a:bodyPr wrap="none" anchor="ctr"/>
          <a:lstStyle/>
          <a:p>
            <a:pPr algn="ctr">
              <a:buNone/>
            </a:pPr>
            <a:r>
              <a:rPr lang="zh-CN" altLang="en-US" sz="2400" dirty="0"/>
              <a:t>加密算法</a:t>
            </a:r>
          </a:p>
        </p:txBody>
      </p:sp>
      <p:sp>
        <p:nvSpPr>
          <p:cNvPr id="13" name="Rectangle 7"/>
          <p:cNvSpPr>
            <a:spLocks noChangeArrowheads="1"/>
          </p:cNvSpPr>
          <p:nvPr/>
        </p:nvSpPr>
        <p:spPr bwMode="auto">
          <a:xfrm>
            <a:off x="5076825" y="3718396"/>
            <a:ext cx="1727200" cy="431800"/>
          </a:xfrm>
          <a:prstGeom prst="rect">
            <a:avLst/>
          </a:prstGeom>
          <a:solidFill>
            <a:srgbClr val="FFCCFF"/>
          </a:solidFill>
          <a:ln w="9525" cmpd="sng">
            <a:solidFill>
              <a:schemeClr val="tx1"/>
            </a:solidFill>
            <a:prstDash val="solid"/>
            <a:miter lim="800000"/>
            <a:headEnd/>
            <a:tailEnd/>
          </a:ln>
          <a:effectLst/>
        </p:spPr>
        <p:txBody>
          <a:bodyPr wrap="none" anchor="ctr"/>
          <a:lstStyle/>
          <a:p>
            <a:pPr algn="ctr">
              <a:buNone/>
            </a:pPr>
            <a:r>
              <a:rPr lang="zh-CN" altLang="en-US" sz="2400" dirty="0"/>
              <a:t>验证算法</a:t>
            </a:r>
          </a:p>
        </p:txBody>
      </p:sp>
      <p:sp>
        <p:nvSpPr>
          <p:cNvPr id="14" name="Rectangle 8"/>
          <p:cNvSpPr>
            <a:spLocks noChangeArrowheads="1"/>
          </p:cNvSpPr>
          <p:nvPr/>
        </p:nvSpPr>
        <p:spPr bwMode="auto">
          <a:xfrm>
            <a:off x="3203601" y="1484784"/>
            <a:ext cx="2447925" cy="431800"/>
          </a:xfrm>
          <a:prstGeom prst="rect">
            <a:avLst/>
          </a:prstGeom>
          <a:solidFill>
            <a:srgbClr val="FFFF66"/>
          </a:solidFill>
          <a:ln w="9525" cmpd="sng">
            <a:solidFill>
              <a:schemeClr val="tx1"/>
            </a:solidFill>
            <a:prstDash val="solid"/>
            <a:miter lim="800000"/>
            <a:headEnd/>
            <a:tailEnd/>
          </a:ln>
          <a:effectLst/>
        </p:spPr>
        <p:txBody>
          <a:bodyPr wrap="none" anchor="ctr"/>
          <a:lstStyle/>
          <a:p>
            <a:pPr algn="ctr">
              <a:buNone/>
            </a:pPr>
            <a:r>
              <a:rPr lang="en-US" altLang="zh-CN" sz="2400" b="1" dirty="0"/>
              <a:t>IPSec</a:t>
            </a:r>
            <a:r>
              <a:rPr lang="zh-CN" altLang="en-US" sz="2400" b="1" dirty="0"/>
              <a:t>安全体系</a:t>
            </a:r>
          </a:p>
        </p:txBody>
      </p:sp>
      <p:sp>
        <p:nvSpPr>
          <p:cNvPr id="15" name="Rectangle 9"/>
          <p:cNvSpPr>
            <a:spLocks noChangeArrowheads="1"/>
          </p:cNvSpPr>
          <p:nvPr/>
        </p:nvSpPr>
        <p:spPr bwMode="auto">
          <a:xfrm>
            <a:off x="3708400" y="4869334"/>
            <a:ext cx="1727200" cy="431800"/>
          </a:xfrm>
          <a:prstGeom prst="rect">
            <a:avLst/>
          </a:prstGeom>
          <a:noFill/>
          <a:ln w="9525" cmpd="sng">
            <a:solidFill>
              <a:schemeClr val="tx1"/>
            </a:solidFill>
            <a:prstDash val="solid"/>
            <a:miter lim="800000"/>
            <a:headEnd/>
            <a:tailEnd/>
          </a:ln>
          <a:effectLst/>
        </p:spPr>
        <p:txBody>
          <a:bodyPr wrap="none" anchor="ctr"/>
          <a:lstStyle/>
          <a:p>
            <a:pPr algn="ctr">
              <a:buNone/>
            </a:pPr>
            <a:r>
              <a:rPr lang="en-US" altLang="zh-CN" sz="2400" dirty="0"/>
              <a:t>DOI</a:t>
            </a:r>
          </a:p>
        </p:txBody>
      </p:sp>
      <p:sp>
        <p:nvSpPr>
          <p:cNvPr id="16" name="Line 10"/>
          <p:cNvSpPr>
            <a:spLocks noChangeShapeType="1"/>
          </p:cNvSpPr>
          <p:nvPr/>
        </p:nvSpPr>
        <p:spPr bwMode="auto">
          <a:xfrm>
            <a:off x="4356100" y="1918171"/>
            <a:ext cx="0" cy="287338"/>
          </a:xfrm>
          <a:prstGeom prst="line">
            <a:avLst/>
          </a:prstGeom>
          <a:noFill/>
          <a:ln w="9525" cmpd="sng">
            <a:solidFill>
              <a:schemeClr val="tx1"/>
            </a:solidFill>
            <a:prstDash val="solid"/>
            <a:round/>
            <a:headEnd type="none" w="med" len="med"/>
            <a:tailEnd type="none" w="med" len="med"/>
          </a:ln>
          <a:effectLst/>
        </p:spPr>
        <p:txBody>
          <a:bodyPr/>
          <a:lstStyle/>
          <a:p>
            <a:endParaRPr lang="zh-CN" altLang="en-US"/>
          </a:p>
        </p:txBody>
      </p:sp>
      <p:sp>
        <p:nvSpPr>
          <p:cNvPr id="17" name="Line 11"/>
          <p:cNvSpPr>
            <a:spLocks noChangeShapeType="1"/>
          </p:cNvSpPr>
          <p:nvPr/>
        </p:nvSpPr>
        <p:spPr bwMode="auto">
          <a:xfrm>
            <a:off x="2124075" y="2205509"/>
            <a:ext cx="4608513" cy="0"/>
          </a:xfrm>
          <a:prstGeom prst="line">
            <a:avLst/>
          </a:prstGeom>
          <a:noFill/>
          <a:ln w="9525" cmpd="sng">
            <a:solidFill>
              <a:schemeClr val="tx1"/>
            </a:solidFill>
            <a:prstDash val="solid"/>
            <a:round/>
            <a:headEnd type="none" w="med" len="med"/>
            <a:tailEnd type="none" w="med" len="med"/>
          </a:ln>
          <a:effectLst/>
        </p:spPr>
        <p:txBody>
          <a:bodyPr/>
          <a:lstStyle/>
          <a:p>
            <a:endParaRPr lang="zh-CN" altLang="en-US"/>
          </a:p>
        </p:txBody>
      </p:sp>
      <p:sp>
        <p:nvSpPr>
          <p:cNvPr id="18" name="Line 12"/>
          <p:cNvSpPr>
            <a:spLocks noChangeShapeType="1"/>
          </p:cNvSpPr>
          <p:nvPr/>
        </p:nvSpPr>
        <p:spPr bwMode="auto">
          <a:xfrm>
            <a:off x="2124075" y="2205509"/>
            <a:ext cx="0" cy="360362"/>
          </a:xfrm>
          <a:prstGeom prst="line">
            <a:avLst/>
          </a:prstGeom>
          <a:noFill/>
          <a:ln w="9525" cmpd="sng">
            <a:solidFill>
              <a:schemeClr val="tx1"/>
            </a:solidFill>
            <a:prstDash val="solid"/>
            <a:round/>
            <a:headEnd type="none" w="med" len="med"/>
            <a:tailEnd type="triangle" w="med" len="med"/>
          </a:ln>
          <a:effectLst/>
        </p:spPr>
        <p:txBody>
          <a:bodyPr/>
          <a:lstStyle/>
          <a:p>
            <a:endParaRPr lang="zh-CN" altLang="en-US"/>
          </a:p>
        </p:txBody>
      </p:sp>
      <p:sp>
        <p:nvSpPr>
          <p:cNvPr id="19" name="Line 13"/>
          <p:cNvSpPr>
            <a:spLocks noChangeShapeType="1"/>
          </p:cNvSpPr>
          <p:nvPr/>
        </p:nvSpPr>
        <p:spPr bwMode="auto">
          <a:xfrm>
            <a:off x="6732588" y="2205509"/>
            <a:ext cx="0" cy="360362"/>
          </a:xfrm>
          <a:prstGeom prst="line">
            <a:avLst/>
          </a:prstGeom>
          <a:noFill/>
          <a:ln w="9525" cmpd="sng">
            <a:solidFill>
              <a:schemeClr val="tx1"/>
            </a:solidFill>
            <a:prstDash val="solid"/>
            <a:round/>
            <a:headEnd type="none" w="med" len="med"/>
            <a:tailEnd type="triangle" w="med" len="med"/>
          </a:ln>
          <a:effectLst/>
        </p:spPr>
        <p:txBody>
          <a:bodyPr/>
          <a:lstStyle/>
          <a:p>
            <a:endParaRPr lang="zh-CN" altLang="en-US"/>
          </a:p>
        </p:txBody>
      </p:sp>
      <p:sp>
        <p:nvSpPr>
          <p:cNvPr id="20" name="Line 14"/>
          <p:cNvSpPr>
            <a:spLocks noChangeShapeType="1"/>
          </p:cNvSpPr>
          <p:nvPr/>
        </p:nvSpPr>
        <p:spPr bwMode="auto">
          <a:xfrm>
            <a:off x="2411413" y="2997719"/>
            <a:ext cx="0" cy="720725"/>
          </a:xfrm>
          <a:prstGeom prst="line">
            <a:avLst/>
          </a:prstGeom>
          <a:noFill/>
          <a:ln w="9525" cmpd="sng">
            <a:solidFill>
              <a:schemeClr val="tx1"/>
            </a:solidFill>
            <a:prstDash val="solid"/>
            <a:round/>
            <a:headEnd type="none" w="med" len="med"/>
            <a:tailEnd type="triangle" w="med" len="med"/>
          </a:ln>
          <a:effectLst/>
        </p:spPr>
        <p:txBody>
          <a:bodyPr/>
          <a:lstStyle/>
          <a:p>
            <a:endParaRPr lang="zh-CN" altLang="en-US"/>
          </a:p>
        </p:txBody>
      </p:sp>
      <p:sp>
        <p:nvSpPr>
          <p:cNvPr id="21" name="Freeform 15"/>
          <p:cNvSpPr>
            <a:spLocks/>
          </p:cNvSpPr>
          <p:nvPr/>
        </p:nvSpPr>
        <p:spPr bwMode="auto">
          <a:xfrm>
            <a:off x="2411414" y="3281834"/>
            <a:ext cx="3168650" cy="436562"/>
          </a:xfrm>
          <a:custGeom>
            <a:avLst/>
            <a:gdLst/>
            <a:ahLst/>
            <a:cxnLst>
              <a:cxn ang="0">
                <a:pos x="0" y="5"/>
              </a:cxn>
              <a:cxn ang="0">
                <a:pos x="4987" y="0"/>
              </a:cxn>
              <a:cxn ang="0">
                <a:pos x="4989" y="687"/>
              </a:cxn>
            </a:cxnLst>
            <a:rect l="0" t="0" r="r" b="b"/>
            <a:pathLst>
              <a:path w="4989" h="687">
                <a:moveTo>
                  <a:pt x="0" y="5"/>
                </a:moveTo>
                <a:lnTo>
                  <a:pt x="4987" y="0"/>
                </a:lnTo>
                <a:lnTo>
                  <a:pt x="4989" y="687"/>
                </a:lnTo>
              </a:path>
            </a:pathLst>
          </a:custGeom>
          <a:noFill/>
          <a:ln w="9525" cmpd="sng">
            <a:solidFill>
              <a:schemeClr val="tx1"/>
            </a:solidFill>
            <a:prstDash val="solid"/>
            <a:round/>
            <a:headEnd type="none" w="med" len="med"/>
            <a:tailEnd type="triangle" w="med" len="med"/>
          </a:ln>
          <a:effectLst/>
        </p:spPr>
        <p:txBody>
          <a:bodyPr/>
          <a:lstStyle/>
          <a:p>
            <a:endParaRPr lang="zh-CN" altLang="en-US"/>
          </a:p>
        </p:txBody>
      </p:sp>
      <p:sp>
        <p:nvSpPr>
          <p:cNvPr id="22" name="Line 16"/>
          <p:cNvSpPr>
            <a:spLocks noChangeShapeType="1"/>
          </p:cNvSpPr>
          <p:nvPr/>
        </p:nvSpPr>
        <p:spPr bwMode="auto">
          <a:xfrm>
            <a:off x="6443663" y="2997719"/>
            <a:ext cx="0" cy="720725"/>
          </a:xfrm>
          <a:prstGeom prst="line">
            <a:avLst/>
          </a:prstGeom>
          <a:noFill/>
          <a:ln w="9525" cmpd="sng">
            <a:solidFill>
              <a:schemeClr val="tx1"/>
            </a:solidFill>
            <a:prstDash val="solid"/>
            <a:round/>
            <a:headEnd type="none" w="med" len="med"/>
            <a:tailEnd type="triangle" w="med" len="med"/>
          </a:ln>
          <a:effectLst/>
        </p:spPr>
        <p:txBody>
          <a:bodyPr/>
          <a:lstStyle/>
          <a:p>
            <a:endParaRPr lang="zh-CN" altLang="en-US"/>
          </a:p>
        </p:txBody>
      </p:sp>
      <p:sp>
        <p:nvSpPr>
          <p:cNvPr id="23" name="Freeform 17"/>
          <p:cNvSpPr>
            <a:spLocks/>
          </p:cNvSpPr>
          <p:nvPr/>
        </p:nvSpPr>
        <p:spPr bwMode="auto">
          <a:xfrm>
            <a:off x="2982913" y="4150196"/>
            <a:ext cx="4762" cy="914400"/>
          </a:xfrm>
          <a:custGeom>
            <a:avLst/>
            <a:gdLst/>
            <a:ahLst/>
            <a:cxnLst>
              <a:cxn ang="0">
                <a:pos x="7" y="0"/>
              </a:cxn>
              <a:cxn ang="0">
                <a:pos x="0" y="1439"/>
              </a:cxn>
            </a:cxnLst>
            <a:rect l="0" t="0" r="r" b="b"/>
            <a:pathLst>
              <a:path w="7" h="1439">
                <a:moveTo>
                  <a:pt x="7" y="0"/>
                </a:moveTo>
                <a:lnTo>
                  <a:pt x="0" y="1439"/>
                </a:lnTo>
              </a:path>
            </a:pathLst>
          </a:custGeom>
          <a:noFill/>
          <a:ln w="9525" cmpd="sng">
            <a:solidFill>
              <a:schemeClr val="tx1"/>
            </a:solidFill>
            <a:prstDash val="solid"/>
            <a:round/>
            <a:headEnd type="none" w="med" len="med"/>
            <a:tailEnd type="none" w="med" len="med"/>
          </a:ln>
          <a:effectLst/>
        </p:spPr>
        <p:txBody>
          <a:bodyPr/>
          <a:lstStyle/>
          <a:p>
            <a:endParaRPr lang="zh-CN" altLang="en-US"/>
          </a:p>
        </p:txBody>
      </p:sp>
      <p:sp>
        <p:nvSpPr>
          <p:cNvPr id="24" name="Freeform 18"/>
          <p:cNvSpPr>
            <a:spLocks/>
          </p:cNvSpPr>
          <p:nvPr/>
        </p:nvSpPr>
        <p:spPr bwMode="auto">
          <a:xfrm>
            <a:off x="1908180" y="2997671"/>
            <a:ext cx="1800225" cy="2090738"/>
          </a:xfrm>
          <a:custGeom>
            <a:avLst/>
            <a:gdLst/>
            <a:ahLst/>
            <a:cxnLst>
              <a:cxn ang="0">
                <a:pos x="0" y="0"/>
              </a:cxn>
              <a:cxn ang="0">
                <a:pos x="0" y="3292"/>
              </a:cxn>
              <a:cxn ang="0">
                <a:pos x="2835" y="3287"/>
              </a:cxn>
            </a:cxnLst>
            <a:rect l="0" t="0" r="r" b="b"/>
            <a:pathLst>
              <a:path w="2835" h="3292">
                <a:moveTo>
                  <a:pt x="0" y="0"/>
                </a:moveTo>
                <a:lnTo>
                  <a:pt x="0" y="3292"/>
                </a:lnTo>
                <a:lnTo>
                  <a:pt x="2835" y="3287"/>
                </a:lnTo>
              </a:path>
            </a:pathLst>
          </a:custGeom>
          <a:noFill/>
          <a:ln w="9525" cmpd="sng">
            <a:solidFill>
              <a:schemeClr val="tx1"/>
            </a:solidFill>
            <a:prstDash val="solid"/>
            <a:round/>
            <a:headEnd type="none" w="med" len="med"/>
            <a:tailEnd type="triangle" w="med" len="med"/>
          </a:ln>
          <a:effectLst/>
        </p:spPr>
        <p:txBody>
          <a:bodyPr/>
          <a:lstStyle/>
          <a:p>
            <a:endParaRPr lang="zh-CN" altLang="en-US"/>
          </a:p>
        </p:txBody>
      </p:sp>
      <p:sp>
        <p:nvSpPr>
          <p:cNvPr id="25" name="Freeform 19"/>
          <p:cNvSpPr>
            <a:spLocks/>
          </p:cNvSpPr>
          <p:nvPr/>
        </p:nvSpPr>
        <p:spPr bwMode="auto">
          <a:xfrm>
            <a:off x="5435600" y="2997671"/>
            <a:ext cx="1800225" cy="2090738"/>
          </a:xfrm>
          <a:custGeom>
            <a:avLst/>
            <a:gdLst/>
            <a:ahLst/>
            <a:cxnLst>
              <a:cxn ang="0">
                <a:pos x="2835" y="0"/>
              </a:cxn>
              <a:cxn ang="0">
                <a:pos x="2835" y="3292"/>
              </a:cxn>
              <a:cxn ang="0">
                <a:pos x="0" y="3287"/>
              </a:cxn>
            </a:cxnLst>
            <a:rect l="0" t="0" r="r" b="b"/>
            <a:pathLst>
              <a:path w="2835" h="3292">
                <a:moveTo>
                  <a:pt x="2835" y="0"/>
                </a:moveTo>
                <a:lnTo>
                  <a:pt x="2835" y="3292"/>
                </a:lnTo>
                <a:lnTo>
                  <a:pt x="0" y="3287"/>
                </a:lnTo>
              </a:path>
            </a:pathLst>
          </a:custGeom>
          <a:noFill/>
          <a:ln w="9525" cmpd="sng">
            <a:solidFill>
              <a:schemeClr val="tx1"/>
            </a:solidFill>
            <a:prstDash val="solid"/>
            <a:round/>
            <a:headEnd type="none" w="med" len="med"/>
            <a:tailEnd type="triangle" w="med" len="med"/>
          </a:ln>
          <a:effectLst/>
        </p:spPr>
        <p:txBody>
          <a:bodyPr/>
          <a:lstStyle/>
          <a:p>
            <a:endParaRPr lang="zh-CN" altLang="en-US"/>
          </a:p>
        </p:txBody>
      </p:sp>
      <p:sp>
        <p:nvSpPr>
          <p:cNvPr id="26" name="Line 20"/>
          <p:cNvSpPr>
            <a:spLocks noChangeShapeType="1"/>
          </p:cNvSpPr>
          <p:nvPr/>
        </p:nvSpPr>
        <p:spPr bwMode="auto">
          <a:xfrm>
            <a:off x="6011863" y="4150196"/>
            <a:ext cx="0" cy="935038"/>
          </a:xfrm>
          <a:prstGeom prst="line">
            <a:avLst/>
          </a:prstGeom>
          <a:noFill/>
          <a:ln w="9525" cmpd="sng">
            <a:solidFill>
              <a:schemeClr val="tx1"/>
            </a:solidFill>
            <a:prstDash val="solid"/>
            <a:round/>
            <a:headEnd type="none" w="med" len="med"/>
            <a:tailEnd type="none" w="med" len="med"/>
          </a:ln>
          <a:effectLst/>
        </p:spPr>
        <p:txBody>
          <a:bodyPr/>
          <a:lstStyle/>
          <a:p>
            <a:endParaRPr lang="zh-CN" altLang="en-US"/>
          </a:p>
        </p:txBody>
      </p:sp>
      <p:sp>
        <p:nvSpPr>
          <p:cNvPr id="27" name="Line 21"/>
          <p:cNvSpPr>
            <a:spLocks noChangeShapeType="1"/>
          </p:cNvSpPr>
          <p:nvPr/>
        </p:nvSpPr>
        <p:spPr bwMode="auto">
          <a:xfrm flipV="1">
            <a:off x="4572000" y="5301134"/>
            <a:ext cx="0" cy="360362"/>
          </a:xfrm>
          <a:prstGeom prst="line">
            <a:avLst/>
          </a:prstGeom>
          <a:noFill/>
          <a:ln w="9525" cmpd="sng">
            <a:solidFill>
              <a:schemeClr val="tx1"/>
            </a:solidFill>
            <a:prstDash val="solid"/>
            <a:round/>
            <a:headEnd type="none" w="med" len="med"/>
            <a:tailEnd type="triangle" w="med" len="med"/>
          </a:ln>
          <a:effectLst/>
        </p:spPr>
        <p:txBody>
          <a:bodyPr/>
          <a:lstStyle/>
          <a:p>
            <a:endParaRPr lang="zh-CN" altLang="en-US" dirty="0"/>
          </a:p>
        </p:txBody>
      </p:sp>
      <p:sp>
        <p:nvSpPr>
          <p:cNvPr id="28" name="Rectangle 22"/>
          <p:cNvSpPr>
            <a:spLocks noChangeArrowheads="1"/>
          </p:cNvSpPr>
          <p:nvPr/>
        </p:nvSpPr>
        <p:spPr bwMode="auto">
          <a:xfrm>
            <a:off x="1476375" y="2565871"/>
            <a:ext cx="1727200" cy="431800"/>
          </a:xfrm>
          <a:prstGeom prst="rect">
            <a:avLst/>
          </a:prstGeom>
          <a:noFill/>
          <a:ln w="57150" cmpd="sng">
            <a:solidFill>
              <a:srgbClr val="FF0000"/>
            </a:solidFill>
            <a:prstDash val="solid"/>
            <a:miter lim="800000"/>
            <a:headEnd/>
            <a:tailEnd/>
          </a:ln>
          <a:effectLst/>
        </p:spPr>
        <p:txBody>
          <a:bodyPr/>
          <a:lstStyle/>
          <a:p>
            <a:endParaRPr lang="zh-CN" altLang="en-US"/>
          </a:p>
        </p:txBody>
      </p:sp>
      <p:sp>
        <p:nvSpPr>
          <p:cNvPr id="29" name="Rectangle 23"/>
          <p:cNvSpPr>
            <a:spLocks noChangeArrowheads="1"/>
          </p:cNvSpPr>
          <p:nvPr/>
        </p:nvSpPr>
        <p:spPr bwMode="auto">
          <a:xfrm>
            <a:off x="5867400" y="2565871"/>
            <a:ext cx="1727200" cy="431800"/>
          </a:xfrm>
          <a:prstGeom prst="rect">
            <a:avLst/>
          </a:prstGeom>
          <a:noFill/>
          <a:ln w="57150" cmpd="sng">
            <a:solidFill>
              <a:srgbClr val="FF0000"/>
            </a:solidFill>
            <a:prstDash val="solid"/>
            <a:miter lim="800000"/>
            <a:headEnd/>
            <a:tailEnd/>
          </a:ln>
          <a:effectLst/>
        </p:spPr>
        <p:txBody>
          <a:bodyPr/>
          <a:lstStyle/>
          <a:p>
            <a:endParaRPr lang="zh-CN" altLang="en-US"/>
          </a:p>
        </p:txBody>
      </p:sp>
      <p:sp>
        <p:nvSpPr>
          <p:cNvPr id="30" name="Rectangle 24"/>
          <p:cNvSpPr>
            <a:spLocks noChangeArrowheads="1"/>
          </p:cNvSpPr>
          <p:nvPr/>
        </p:nvSpPr>
        <p:spPr bwMode="auto">
          <a:xfrm>
            <a:off x="3708400" y="5661496"/>
            <a:ext cx="1727200" cy="431800"/>
          </a:xfrm>
          <a:prstGeom prst="rect">
            <a:avLst/>
          </a:prstGeom>
          <a:noFill/>
          <a:ln w="57150" cmpd="sng">
            <a:solidFill>
              <a:srgbClr val="FF0000"/>
            </a:solidFill>
            <a:prstDash val="solid"/>
            <a:miter lim="800000"/>
            <a:headEnd/>
            <a:tailEnd/>
          </a:ln>
          <a:effectLst/>
        </p:spPr>
        <p:txBody>
          <a:bodyPr/>
          <a:lstStyle/>
          <a:p>
            <a:endParaRPr lang="zh-CN" altLang="en-US"/>
          </a:p>
        </p:txBody>
      </p:sp>
      <p:sp>
        <p:nvSpPr>
          <p:cNvPr id="31" name="矩形 30"/>
          <p:cNvSpPr/>
          <p:nvPr/>
        </p:nvSpPr>
        <p:spPr>
          <a:xfrm>
            <a:off x="4896544" y="6162425"/>
            <a:ext cx="4953000" cy="695575"/>
          </a:xfrm>
          <a:prstGeom prst="rect">
            <a:avLst/>
          </a:prstGeom>
        </p:spPr>
        <p:txBody>
          <a:bodyPr>
            <a:spAutoFit/>
          </a:bodyPr>
          <a:lstStyle/>
          <a:p>
            <a:pPr algn="l" defTabSz="771525" eaLnBrk="0" hangingPunct="0">
              <a:lnSpc>
                <a:spcPct val="100000"/>
              </a:lnSpc>
              <a:spcBef>
                <a:spcPct val="30000"/>
              </a:spcBef>
              <a:buClrTx/>
              <a:buSzTx/>
              <a:buNone/>
              <a:defRPr/>
            </a:pPr>
            <a:r>
              <a:rPr lang="en-US" altLang="zh-CN" sz="1400" b="1" dirty="0">
                <a:solidFill>
                  <a:schemeClr val="tx2"/>
                </a:solidFill>
              </a:rPr>
              <a:t>DOI</a:t>
            </a:r>
            <a:r>
              <a:rPr lang="zh-CN" altLang="en-US" sz="1400" b="1" dirty="0">
                <a:solidFill>
                  <a:schemeClr val="tx2"/>
                </a:solidFill>
              </a:rPr>
              <a:t>（</a:t>
            </a:r>
            <a:r>
              <a:rPr lang="en-US" altLang="zh-CN" sz="1400" b="1" dirty="0">
                <a:solidFill>
                  <a:schemeClr val="tx2"/>
                </a:solidFill>
              </a:rPr>
              <a:t>Domain of Interpretation </a:t>
            </a:r>
            <a:r>
              <a:rPr lang="zh-CN" altLang="en-US" sz="1400" b="1" dirty="0">
                <a:solidFill>
                  <a:schemeClr val="tx2"/>
                </a:solidFill>
              </a:rPr>
              <a:t>）</a:t>
            </a:r>
          </a:p>
          <a:p>
            <a:pPr eaLnBrk="1" hangingPunct="1">
              <a:lnSpc>
                <a:spcPct val="80000"/>
              </a:lnSpc>
            </a:pPr>
            <a:r>
              <a:rPr lang="zh-CN" altLang="en-US" sz="1400" dirty="0"/>
              <a:t>解释域</a:t>
            </a:r>
            <a:r>
              <a:rPr lang="en-US" altLang="zh-CN" sz="1400" dirty="0"/>
              <a:t>DOI</a:t>
            </a:r>
            <a:r>
              <a:rPr lang="zh-CN" altLang="en-US" sz="1400" dirty="0"/>
              <a:t>定义</a:t>
            </a:r>
            <a:r>
              <a:rPr lang="en-US" altLang="zh-CN" sz="1400" dirty="0"/>
              <a:t>IKE</a:t>
            </a:r>
            <a:r>
              <a:rPr lang="zh-CN" altLang="en-US" sz="1400" dirty="0"/>
              <a:t>所没有定义的协商的内容；</a:t>
            </a:r>
            <a:r>
              <a:rPr lang="en-US" altLang="zh-CN" sz="1400" dirty="0"/>
              <a:t>DOI</a:t>
            </a:r>
            <a:r>
              <a:rPr lang="zh-CN" altLang="en-US" sz="1400" dirty="0"/>
              <a:t>为使用</a:t>
            </a:r>
            <a:r>
              <a:rPr lang="en-US" altLang="zh-CN" sz="1400" dirty="0"/>
              <a:t>IKE</a:t>
            </a:r>
            <a:r>
              <a:rPr lang="zh-CN" altLang="en-US" sz="1400" dirty="0"/>
              <a:t>进行协商</a:t>
            </a:r>
            <a:r>
              <a:rPr lang="en-US" altLang="zh-CN" sz="1400" dirty="0"/>
              <a:t>SA</a:t>
            </a:r>
            <a:r>
              <a:rPr lang="zh-CN" altLang="en-US" sz="1400" dirty="0"/>
              <a:t>的协议统一分配标识符</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8"/>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grpId="0" nodeType="afterEffect">
                                  <p:stCondLst>
                                    <p:cond delay="0"/>
                                  </p:stCondLst>
                                  <p:childTnLst>
                                    <p:set>
                                      <p:cBhvr>
                                        <p:cTn id="9" dur="1" fill="hold">
                                          <p:stCondLst>
                                            <p:cond delay="499"/>
                                          </p:stCondLst>
                                        </p:cTn>
                                        <p:tgtEl>
                                          <p:spTgt spid="29"/>
                                        </p:tgtEl>
                                        <p:attrNameLst>
                                          <p:attrName>style.visibility</p:attrName>
                                        </p:attrNameLst>
                                      </p:cBhvr>
                                      <p:to>
                                        <p:strVal val="visible"/>
                                      </p:to>
                                    </p:set>
                                  </p:childTnLst>
                                </p:cTn>
                              </p:par>
                            </p:childTnLst>
                          </p:cTn>
                        </p:par>
                        <p:par>
                          <p:cTn id="10" fill="hold">
                            <p:stCondLst>
                              <p:cond delay="1000"/>
                            </p:stCondLst>
                            <p:childTnLst>
                              <p:par>
                                <p:cTn id="11" presetID="1" presetClass="entr" presetSubtype="0" fill="hold" grpId="0" nodeType="afterEffect">
                                  <p:stCondLst>
                                    <p:cond delay="0"/>
                                  </p:stCondLst>
                                  <p:childTnLst>
                                    <p:set>
                                      <p:cBhvr>
                                        <p:cTn id="12" dur="1" fill="hold">
                                          <p:stCondLst>
                                            <p:cond delay="499"/>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30" grpId="0" animBg="1"/>
    </p:bldLst>
  </p:timing>
</p:sld>
</file>

<file path=ppt/slides/slide1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p:txBody>
          <a:bodyPr/>
          <a:lstStyle/>
          <a:p>
            <a:pPr eaLnBrk="1" hangingPunct="1"/>
            <a:r>
              <a:rPr lang="zh-CN" altLang="en-US" dirty="0"/>
              <a:t>第一阶段协商报文示例</a:t>
            </a:r>
          </a:p>
        </p:txBody>
      </p:sp>
      <p:pic>
        <p:nvPicPr>
          <p:cNvPr id="3" name="图片 2"/>
          <p:cNvPicPr>
            <a:picLocks noChangeAspect="1"/>
          </p:cNvPicPr>
          <p:nvPr/>
        </p:nvPicPr>
        <p:blipFill>
          <a:blip r:embed="rId2"/>
          <a:stretch>
            <a:fillRect/>
          </a:stretch>
        </p:blipFill>
        <p:spPr>
          <a:xfrm>
            <a:off x="1424608" y="2492896"/>
            <a:ext cx="5904656" cy="4032448"/>
          </a:xfrm>
          <a:prstGeom prst="rect">
            <a:avLst/>
          </a:prstGeom>
        </p:spPr>
      </p:pic>
      <p:sp>
        <p:nvSpPr>
          <p:cNvPr id="4" name="文本框 3"/>
          <p:cNvSpPr txBox="1"/>
          <p:nvPr/>
        </p:nvSpPr>
        <p:spPr>
          <a:xfrm>
            <a:off x="2144688" y="1840410"/>
            <a:ext cx="4896544" cy="573042"/>
          </a:xfrm>
          <a:prstGeom prst="rect">
            <a:avLst/>
          </a:prstGeom>
          <a:noFill/>
        </p:spPr>
        <p:txBody>
          <a:bodyPr wrap="square" rtlCol="0">
            <a:spAutoFit/>
          </a:bodyPr>
          <a:lstStyle/>
          <a:p>
            <a:r>
              <a:rPr lang="en-US" altLang="zh-CN" b="1" dirty="0"/>
              <a:t>IKE</a:t>
            </a:r>
            <a:r>
              <a:rPr lang="zh-CN" altLang="en-US" b="1" dirty="0"/>
              <a:t>阶段</a:t>
            </a:r>
            <a:r>
              <a:rPr lang="en-US" altLang="zh-CN" b="1" dirty="0"/>
              <a:t>1：</a:t>
            </a:r>
            <a:r>
              <a:rPr lang="zh-CN" altLang="en-US" b="1" dirty="0"/>
              <a:t>第一个报文</a:t>
            </a:r>
          </a:p>
        </p:txBody>
      </p:sp>
    </p:spTree>
    <p:extLst>
      <p:ext uri="{BB962C8B-B14F-4D97-AF65-F5344CB8AC3E}">
        <p14:creationId xmlns:p14="http://schemas.microsoft.com/office/powerpoint/2010/main" val="2986421047"/>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p:txBody>
          <a:bodyPr/>
          <a:lstStyle/>
          <a:p>
            <a:pPr eaLnBrk="1" hangingPunct="1"/>
            <a:r>
              <a:rPr lang="zh-CN" altLang="en-US" dirty="0"/>
              <a:t>第一阶段协商报文示例</a:t>
            </a:r>
          </a:p>
        </p:txBody>
      </p:sp>
      <p:sp>
        <p:nvSpPr>
          <p:cNvPr id="4" name="文本框 3"/>
          <p:cNvSpPr txBox="1"/>
          <p:nvPr/>
        </p:nvSpPr>
        <p:spPr>
          <a:xfrm>
            <a:off x="2144688" y="1840410"/>
            <a:ext cx="4896544" cy="573042"/>
          </a:xfrm>
          <a:prstGeom prst="rect">
            <a:avLst/>
          </a:prstGeom>
          <a:noFill/>
        </p:spPr>
        <p:txBody>
          <a:bodyPr wrap="square" rtlCol="0">
            <a:spAutoFit/>
          </a:bodyPr>
          <a:lstStyle/>
          <a:p>
            <a:r>
              <a:rPr lang="en-US" altLang="zh-CN" b="1" dirty="0"/>
              <a:t>IKE</a:t>
            </a:r>
            <a:r>
              <a:rPr lang="zh-CN" altLang="en-US" b="1" dirty="0"/>
              <a:t>阶段</a:t>
            </a:r>
            <a:r>
              <a:rPr lang="en-US" altLang="zh-CN" b="1" dirty="0"/>
              <a:t>1：</a:t>
            </a:r>
            <a:r>
              <a:rPr lang="zh-CN" altLang="en-US" b="1" dirty="0"/>
              <a:t>第一个报文</a:t>
            </a:r>
          </a:p>
        </p:txBody>
      </p:sp>
      <p:pic>
        <p:nvPicPr>
          <p:cNvPr id="2" name="图片 1"/>
          <p:cNvPicPr>
            <a:picLocks noChangeAspect="1"/>
          </p:cNvPicPr>
          <p:nvPr/>
        </p:nvPicPr>
        <p:blipFill>
          <a:blip r:embed="rId2"/>
          <a:stretch>
            <a:fillRect/>
          </a:stretch>
        </p:blipFill>
        <p:spPr>
          <a:xfrm>
            <a:off x="1136576" y="2852936"/>
            <a:ext cx="7464020" cy="3168352"/>
          </a:xfrm>
          <a:prstGeom prst="rect">
            <a:avLst/>
          </a:prstGeom>
        </p:spPr>
      </p:pic>
    </p:spTree>
    <p:extLst>
      <p:ext uri="{BB962C8B-B14F-4D97-AF65-F5344CB8AC3E}">
        <p14:creationId xmlns:p14="http://schemas.microsoft.com/office/powerpoint/2010/main" val="229977866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p:txBody>
          <a:bodyPr/>
          <a:lstStyle/>
          <a:p>
            <a:pPr eaLnBrk="1" hangingPunct="1"/>
            <a:r>
              <a:rPr lang="zh-CN" altLang="en-US" dirty="0"/>
              <a:t>第一阶段协商报文示例</a:t>
            </a:r>
          </a:p>
        </p:txBody>
      </p:sp>
      <p:sp>
        <p:nvSpPr>
          <p:cNvPr id="4" name="文本框 3"/>
          <p:cNvSpPr txBox="1"/>
          <p:nvPr/>
        </p:nvSpPr>
        <p:spPr>
          <a:xfrm>
            <a:off x="2144688" y="1840410"/>
            <a:ext cx="4896544" cy="652486"/>
          </a:xfrm>
          <a:prstGeom prst="rect">
            <a:avLst/>
          </a:prstGeom>
          <a:noFill/>
        </p:spPr>
        <p:txBody>
          <a:bodyPr wrap="square" rtlCol="0">
            <a:spAutoFit/>
          </a:bodyPr>
          <a:lstStyle/>
          <a:p>
            <a:r>
              <a:rPr lang="en-US" altLang="zh-CN" b="1" dirty="0"/>
              <a:t>IKE</a:t>
            </a:r>
            <a:r>
              <a:rPr lang="zh-CN" altLang="en-US" b="1" dirty="0"/>
              <a:t>阶段</a:t>
            </a:r>
            <a:r>
              <a:rPr lang="en-US" altLang="zh-CN" b="1" dirty="0"/>
              <a:t>1：</a:t>
            </a:r>
            <a:r>
              <a:rPr lang="zh-CN" altLang="en-US" b="1" dirty="0"/>
              <a:t>第二个报文</a:t>
            </a:r>
          </a:p>
        </p:txBody>
      </p:sp>
      <p:pic>
        <p:nvPicPr>
          <p:cNvPr id="2" name="图片 1"/>
          <p:cNvPicPr>
            <a:picLocks noChangeAspect="1"/>
          </p:cNvPicPr>
          <p:nvPr/>
        </p:nvPicPr>
        <p:blipFill>
          <a:blip r:embed="rId2"/>
          <a:stretch>
            <a:fillRect/>
          </a:stretch>
        </p:blipFill>
        <p:spPr>
          <a:xfrm>
            <a:off x="1424608" y="2463767"/>
            <a:ext cx="6637790" cy="4394233"/>
          </a:xfrm>
          <a:prstGeom prst="rect">
            <a:avLst/>
          </a:prstGeom>
        </p:spPr>
      </p:pic>
    </p:spTree>
    <p:extLst>
      <p:ext uri="{BB962C8B-B14F-4D97-AF65-F5344CB8AC3E}">
        <p14:creationId xmlns:p14="http://schemas.microsoft.com/office/powerpoint/2010/main" val="4032439868"/>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p:txBody>
          <a:bodyPr/>
          <a:lstStyle/>
          <a:p>
            <a:pPr eaLnBrk="1" hangingPunct="1"/>
            <a:r>
              <a:rPr lang="zh-CN" altLang="en-US" dirty="0"/>
              <a:t>第一阶段协商报文示例</a:t>
            </a:r>
          </a:p>
        </p:txBody>
      </p:sp>
      <p:sp>
        <p:nvSpPr>
          <p:cNvPr id="4" name="文本框 3"/>
          <p:cNvSpPr txBox="1"/>
          <p:nvPr/>
        </p:nvSpPr>
        <p:spPr>
          <a:xfrm>
            <a:off x="2144688" y="1840410"/>
            <a:ext cx="4896544" cy="652486"/>
          </a:xfrm>
          <a:prstGeom prst="rect">
            <a:avLst/>
          </a:prstGeom>
          <a:noFill/>
        </p:spPr>
        <p:txBody>
          <a:bodyPr wrap="square" rtlCol="0">
            <a:spAutoFit/>
          </a:bodyPr>
          <a:lstStyle/>
          <a:p>
            <a:r>
              <a:rPr lang="en-US" altLang="zh-CN" b="1" dirty="0"/>
              <a:t>IKE</a:t>
            </a:r>
            <a:r>
              <a:rPr lang="zh-CN" altLang="en-US" b="1" dirty="0"/>
              <a:t>阶段</a:t>
            </a:r>
            <a:r>
              <a:rPr lang="en-US" altLang="zh-CN" b="1" dirty="0"/>
              <a:t>1：</a:t>
            </a:r>
            <a:r>
              <a:rPr lang="zh-CN" altLang="en-US" b="1" dirty="0"/>
              <a:t>第三个报文</a:t>
            </a:r>
          </a:p>
        </p:txBody>
      </p:sp>
      <p:pic>
        <p:nvPicPr>
          <p:cNvPr id="3" name="图片 2"/>
          <p:cNvPicPr>
            <a:picLocks noChangeAspect="1"/>
          </p:cNvPicPr>
          <p:nvPr/>
        </p:nvPicPr>
        <p:blipFill>
          <a:blip r:embed="rId2"/>
          <a:stretch>
            <a:fillRect/>
          </a:stretch>
        </p:blipFill>
        <p:spPr>
          <a:xfrm>
            <a:off x="992560" y="2460104"/>
            <a:ext cx="7843584" cy="4320480"/>
          </a:xfrm>
          <a:prstGeom prst="rect">
            <a:avLst/>
          </a:prstGeom>
        </p:spPr>
      </p:pic>
    </p:spTree>
    <p:extLst>
      <p:ext uri="{BB962C8B-B14F-4D97-AF65-F5344CB8AC3E}">
        <p14:creationId xmlns:p14="http://schemas.microsoft.com/office/powerpoint/2010/main" val="3633534804"/>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p:txBody>
          <a:bodyPr/>
          <a:lstStyle/>
          <a:p>
            <a:pPr eaLnBrk="1" hangingPunct="1"/>
            <a:r>
              <a:rPr lang="zh-CN" altLang="en-US" dirty="0"/>
              <a:t>第一阶段协商报文示例</a:t>
            </a:r>
          </a:p>
        </p:txBody>
      </p:sp>
      <p:sp>
        <p:nvSpPr>
          <p:cNvPr id="4" name="文本框 3"/>
          <p:cNvSpPr txBox="1"/>
          <p:nvPr/>
        </p:nvSpPr>
        <p:spPr>
          <a:xfrm>
            <a:off x="2144688" y="1840410"/>
            <a:ext cx="4896544" cy="652486"/>
          </a:xfrm>
          <a:prstGeom prst="rect">
            <a:avLst/>
          </a:prstGeom>
          <a:noFill/>
        </p:spPr>
        <p:txBody>
          <a:bodyPr wrap="square" rtlCol="0">
            <a:spAutoFit/>
          </a:bodyPr>
          <a:lstStyle/>
          <a:p>
            <a:r>
              <a:rPr lang="en-US" altLang="zh-CN" b="1" dirty="0"/>
              <a:t>IKE</a:t>
            </a:r>
            <a:r>
              <a:rPr lang="zh-CN" altLang="en-US" b="1" dirty="0"/>
              <a:t>阶段</a:t>
            </a:r>
            <a:r>
              <a:rPr lang="en-US" altLang="zh-CN" b="1" dirty="0"/>
              <a:t>1：</a:t>
            </a:r>
            <a:r>
              <a:rPr lang="zh-CN" altLang="en-US" b="1" dirty="0"/>
              <a:t>第四个报文</a:t>
            </a:r>
          </a:p>
        </p:txBody>
      </p:sp>
      <p:pic>
        <p:nvPicPr>
          <p:cNvPr id="2" name="图片 1"/>
          <p:cNvPicPr>
            <a:picLocks noChangeAspect="1"/>
          </p:cNvPicPr>
          <p:nvPr/>
        </p:nvPicPr>
        <p:blipFill>
          <a:blip r:embed="rId2"/>
          <a:stretch>
            <a:fillRect/>
          </a:stretch>
        </p:blipFill>
        <p:spPr>
          <a:xfrm>
            <a:off x="1136576" y="2471683"/>
            <a:ext cx="7143763" cy="4386317"/>
          </a:xfrm>
          <a:prstGeom prst="rect">
            <a:avLst/>
          </a:prstGeom>
        </p:spPr>
      </p:pic>
    </p:spTree>
    <p:extLst>
      <p:ext uri="{BB962C8B-B14F-4D97-AF65-F5344CB8AC3E}">
        <p14:creationId xmlns:p14="http://schemas.microsoft.com/office/powerpoint/2010/main" val="1378447689"/>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p:txBody>
          <a:bodyPr/>
          <a:lstStyle/>
          <a:p>
            <a:pPr eaLnBrk="1" hangingPunct="1"/>
            <a:r>
              <a:rPr lang="zh-CN" altLang="en-US" dirty="0"/>
              <a:t>第一阶段协商报文示例</a:t>
            </a:r>
          </a:p>
        </p:txBody>
      </p:sp>
      <p:sp>
        <p:nvSpPr>
          <p:cNvPr id="4" name="文本框 3"/>
          <p:cNvSpPr txBox="1"/>
          <p:nvPr/>
        </p:nvSpPr>
        <p:spPr>
          <a:xfrm>
            <a:off x="2144688" y="1840410"/>
            <a:ext cx="4896544" cy="1298817"/>
          </a:xfrm>
          <a:prstGeom prst="rect">
            <a:avLst/>
          </a:prstGeom>
          <a:noFill/>
        </p:spPr>
        <p:txBody>
          <a:bodyPr wrap="square" rtlCol="0">
            <a:spAutoFit/>
          </a:bodyPr>
          <a:lstStyle/>
          <a:p>
            <a:r>
              <a:rPr lang="en-US" altLang="zh-CN" b="1" dirty="0"/>
              <a:t>IKE</a:t>
            </a:r>
            <a:r>
              <a:rPr lang="zh-CN" altLang="en-US" b="1" dirty="0"/>
              <a:t>阶段</a:t>
            </a:r>
            <a:r>
              <a:rPr lang="en-US" altLang="zh-CN" b="1" dirty="0"/>
              <a:t>1：</a:t>
            </a:r>
            <a:r>
              <a:rPr lang="zh-CN" altLang="en-US" b="1" dirty="0"/>
              <a:t>第五个报文</a:t>
            </a:r>
            <a:endParaRPr lang="en-US" altLang="zh-CN" b="1" dirty="0"/>
          </a:p>
          <a:p>
            <a:r>
              <a:rPr lang="zh-CN" altLang="en-US" b="1" dirty="0"/>
              <a:t>使用</a:t>
            </a:r>
            <a:r>
              <a:rPr lang="en-US" altLang="zh-CN" b="1" dirty="0" err="1"/>
              <a:t>SKEYID_e</a:t>
            </a:r>
            <a:r>
              <a:rPr lang="zh-CN" altLang="en-US" b="1" dirty="0"/>
              <a:t>加密</a:t>
            </a:r>
          </a:p>
        </p:txBody>
      </p:sp>
      <p:pic>
        <p:nvPicPr>
          <p:cNvPr id="3" name="图片 2"/>
          <p:cNvPicPr>
            <a:picLocks noChangeAspect="1"/>
          </p:cNvPicPr>
          <p:nvPr/>
        </p:nvPicPr>
        <p:blipFill>
          <a:blip r:embed="rId2"/>
          <a:stretch>
            <a:fillRect/>
          </a:stretch>
        </p:blipFill>
        <p:spPr>
          <a:xfrm>
            <a:off x="1235885" y="3212976"/>
            <a:ext cx="7200800" cy="2581142"/>
          </a:xfrm>
          <a:prstGeom prst="rect">
            <a:avLst/>
          </a:prstGeom>
        </p:spPr>
      </p:pic>
    </p:spTree>
    <p:extLst>
      <p:ext uri="{BB962C8B-B14F-4D97-AF65-F5344CB8AC3E}">
        <p14:creationId xmlns:p14="http://schemas.microsoft.com/office/powerpoint/2010/main" val="2174728848"/>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p:txBody>
          <a:bodyPr/>
          <a:lstStyle/>
          <a:p>
            <a:pPr eaLnBrk="1" hangingPunct="1"/>
            <a:r>
              <a:rPr lang="zh-CN" altLang="en-US" dirty="0"/>
              <a:t>第一阶段协商报文示例</a:t>
            </a:r>
          </a:p>
        </p:txBody>
      </p:sp>
      <p:sp>
        <p:nvSpPr>
          <p:cNvPr id="4" name="文本框 3"/>
          <p:cNvSpPr txBox="1"/>
          <p:nvPr/>
        </p:nvSpPr>
        <p:spPr>
          <a:xfrm>
            <a:off x="2144688" y="1840410"/>
            <a:ext cx="4896544" cy="1298817"/>
          </a:xfrm>
          <a:prstGeom prst="rect">
            <a:avLst/>
          </a:prstGeom>
          <a:noFill/>
        </p:spPr>
        <p:txBody>
          <a:bodyPr wrap="square" rtlCol="0">
            <a:spAutoFit/>
          </a:bodyPr>
          <a:lstStyle/>
          <a:p>
            <a:r>
              <a:rPr lang="en-US" altLang="zh-CN" b="1" dirty="0"/>
              <a:t>IKE</a:t>
            </a:r>
            <a:r>
              <a:rPr lang="zh-CN" altLang="en-US" b="1" dirty="0"/>
              <a:t>阶段</a:t>
            </a:r>
            <a:r>
              <a:rPr lang="en-US" altLang="zh-CN" b="1" dirty="0"/>
              <a:t>1：</a:t>
            </a:r>
            <a:r>
              <a:rPr lang="zh-CN" altLang="en-US" b="1" dirty="0"/>
              <a:t>第六个报文</a:t>
            </a:r>
            <a:endParaRPr lang="en-US" altLang="zh-CN" b="1" dirty="0"/>
          </a:p>
          <a:p>
            <a:r>
              <a:rPr lang="zh-CN" altLang="en-US" b="1" dirty="0"/>
              <a:t>使用</a:t>
            </a:r>
            <a:r>
              <a:rPr lang="en-US" altLang="zh-CN" b="1" dirty="0" err="1"/>
              <a:t>SKEYID_e</a:t>
            </a:r>
            <a:r>
              <a:rPr lang="zh-CN" altLang="en-US" b="1" dirty="0"/>
              <a:t>加密</a:t>
            </a:r>
          </a:p>
        </p:txBody>
      </p:sp>
      <p:pic>
        <p:nvPicPr>
          <p:cNvPr id="2" name="图片 1"/>
          <p:cNvPicPr>
            <a:picLocks noChangeAspect="1"/>
          </p:cNvPicPr>
          <p:nvPr/>
        </p:nvPicPr>
        <p:blipFill>
          <a:blip r:embed="rId2"/>
          <a:stretch>
            <a:fillRect/>
          </a:stretch>
        </p:blipFill>
        <p:spPr>
          <a:xfrm>
            <a:off x="1237805" y="3501008"/>
            <a:ext cx="7603373" cy="2664296"/>
          </a:xfrm>
          <a:prstGeom prst="rect">
            <a:avLst/>
          </a:prstGeom>
        </p:spPr>
      </p:pic>
    </p:spTree>
    <p:extLst>
      <p:ext uri="{BB962C8B-B14F-4D97-AF65-F5344CB8AC3E}">
        <p14:creationId xmlns:p14="http://schemas.microsoft.com/office/powerpoint/2010/main" val="1755533279"/>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a:ln/>
        </p:spPr>
        <p:txBody>
          <a:bodyPr/>
          <a:lstStyle/>
          <a:p>
            <a:r>
              <a:rPr lang="en-US" altLang="zh-CN"/>
              <a:t>IKE</a:t>
            </a:r>
            <a:r>
              <a:rPr lang="zh-CN" altLang="en-US"/>
              <a:t>第二阶段</a:t>
            </a:r>
          </a:p>
        </p:txBody>
      </p:sp>
      <p:grpSp>
        <p:nvGrpSpPr>
          <p:cNvPr id="2" name="Group 3"/>
          <p:cNvGrpSpPr>
            <a:grpSpLocks/>
          </p:cNvGrpSpPr>
          <p:nvPr/>
        </p:nvGrpSpPr>
        <p:grpSpPr bwMode="auto">
          <a:xfrm>
            <a:off x="233892" y="2197113"/>
            <a:ext cx="1320800" cy="1363663"/>
            <a:chOff x="136" y="1384"/>
            <a:chExt cx="768" cy="859"/>
          </a:xfrm>
        </p:grpSpPr>
        <p:pic>
          <p:nvPicPr>
            <p:cNvPr id="77828" name="Picture 4" descr="411297736519455.wmf"/>
            <p:cNvPicPr>
              <a:picLocks noChangeArrowheads="1"/>
            </p:cNvPicPr>
            <p:nvPr/>
          </p:nvPicPr>
          <p:blipFill>
            <a:blip r:embed="rId3" cstate="print"/>
            <a:srcRect/>
            <a:stretch>
              <a:fillRect/>
            </a:stretch>
          </p:blipFill>
          <p:spPr bwMode="auto">
            <a:xfrm>
              <a:off x="328" y="1384"/>
              <a:ext cx="432" cy="637"/>
            </a:xfrm>
            <a:prstGeom prst="rect">
              <a:avLst/>
            </a:prstGeom>
            <a:noFill/>
            <a:ln w="9525">
              <a:noFill/>
              <a:miter lim="800000"/>
              <a:headEnd/>
              <a:tailEnd/>
            </a:ln>
            <a:effectLst/>
          </p:spPr>
        </p:pic>
        <p:sp>
          <p:nvSpPr>
            <p:cNvPr id="77829" name="Text Box 5"/>
            <p:cNvSpPr txBox="1">
              <a:spLocks noChangeArrowheads="1"/>
            </p:cNvSpPr>
            <p:nvPr/>
          </p:nvSpPr>
          <p:spPr bwMode="auto">
            <a:xfrm>
              <a:off x="136" y="2008"/>
              <a:ext cx="768" cy="235"/>
            </a:xfrm>
            <a:prstGeom prst="rect">
              <a:avLst/>
            </a:prstGeom>
            <a:noFill/>
            <a:ln w="76200">
              <a:noFill/>
              <a:miter lim="800000"/>
              <a:headEnd/>
              <a:tailEnd/>
            </a:ln>
            <a:effectLst/>
          </p:spPr>
          <p:txBody>
            <a:bodyPr>
              <a:spAutoFit/>
            </a:bodyPr>
            <a:lstStyle/>
            <a:p>
              <a:pPr algn="ctr" eaLnBrk="0" hangingPunct="0">
                <a:spcBef>
                  <a:spcPct val="50000"/>
                </a:spcBef>
              </a:pPr>
              <a:r>
                <a:rPr lang="en-US" altLang="zh-CN" sz="1400" b="1">
                  <a:solidFill>
                    <a:schemeClr val="hlink"/>
                  </a:solidFill>
                  <a:latin typeface="Times New Roman" pitchFamily="18" charset="0"/>
                </a:rPr>
                <a:t>Host A</a:t>
              </a:r>
            </a:p>
          </p:txBody>
        </p:sp>
      </p:grpSp>
      <p:grpSp>
        <p:nvGrpSpPr>
          <p:cNvPr id="3" name="Group 6"/>
          <p:cNvGrpSpPr>
            <a:grpSpLocks/>
          </p:cNvGrpSpPr>
          <p:nvPr/>
        </p:nvGrpSpPr>
        <p:grpSpPr bwMode="auto">
          <a:xfrm>
            <a:off x="8406342" y="2197113"/>
            <a:ext cx="1238250" cy="1389063"/>
            <a:chOff x="4888" y="1384"/>
            <a:chExt cx="720" cy="875"/>
          </a:xfrm>
        </p:grpSpPr>
        <p:pic>
          <p:nvPicPr>
            <p:cNvPr id="77831" name="Picture 7" descr="411297736519455.wmf"/>
            <p:cNvPicPr>
              <a:picLocks noChangeArrowheads="1"/>
            </p:cNvPicPr>
            <p:nvPr/>
          </p:nvPicPr>
          <p:blipFill>
            <a:blip r:embed="rId3" cstate="print"/>
            <a:srcRect/>
            <a:stretch>
              <a:fillRect/>
            </a:stretch>
          </p:blipFill>
          <p:spPr bwMode="auto">
            <a:xfrm>
              <a:off x="5128" y="1384"/>
              <a:ext cx="432" cy="640"/>
            </a:xfrm>
            <a:prstGeom prst="rect">
              <a:avLst/>
            </a:prstGeom>
            <a:noFill/>
            <a:ln w="9525">
              <a:noFill/>
              <a:miter lim="800000"/>
              <a:headEnd/>
              <a:tailEnd/>
            </a:ln>
            <a:effectLst/>
          </p:spPr>
        </p:pic>
        <p:sp>
          <p:nvSpPr>
            <p:cNvPr id="77832" name="Text Box 8"/>
            <p:cNvSpPr txBox="1">
              <a:spLocks noChangeArrowheads="1"/>
            </p:cNvSpPr>
            <p:nvPr/>
          </p:nvSpPr>
          <p:spPr bwMode="auto">
            <a:xfrm>
              <a:off x="4888" y="2024"/>
              <a:ext cx="720" cy="235"/>
            </a:xfrm>
            <a:prstGeom prst="rect">
              <a:avLst/>
            </a:prstGeom>
            <a:noFill/>
            <a:ln w="76200">
              <a:noFill/>
              <a:miter lim="800000"/>
              <a:headEnd/>
              <a:tailEnd/>
            </a:ln>
            <a:effectLst/>
          </p:spPr>
          <p:txBody>
            <a:bodyPr>
              <a:spAutoFit/>
            </a:bodyPr>
            <a:lstStyle/>
            <a:p>
              <a:pPr algn="ctr" eaLnBrk="0" hangingPunct="0">
                <a:spcBef>
                  <a:spcPct val="50000"/>
                </a:spcBef>
              </a:pPr>
              <a:r>
                <a:rPr lang="en-US" altLang="zh-CN" sz="1400" b="1">
                  <a:solidFill>
                    <a:schemeClr val="accent2"/>
                  </a:solidFill>
                  <a:latin typeface="Times New Roman" pitchFamily="18" charset="0"/>
                </a:rPr>
                <a:t>Host B</a:t>
              </a:r>
            </a:p>
          </p:txBody>
        </p:sp>
      </p:grpSp>
      <p:sp>
        <p:nvSpPr>
          <p:cNvPr id="77833" name="Line 9"/>
          <p:cNvSpPr>
            <a:spLocks noChangeShapeType="1"/>
          </p:cNvSpPr>
          <p:nvPr/>
        </p:nvSpPr>
        <p:spPr bwMode="auto">
          <a:xfrm>
            <a:off x="1307042" y="2197100"/>
            <a:ext cx="7924800" cy="1588"/>
          </a:xfrm>
          <a:prstGeom prst="line">
            <a:avLst/>
          </a:prstGeom>
          <a:noFill/>
          <a:ln w="57150" cmpd="sng">
            <a:pattFill prst="dkUpDiag">
              <a:fgClr>
                <a:srgbClr val="0099FF"/>
              </a:fgClr>
              <a:bgClr>
                <a:srgbClr val="FFFFFF"/>
              </a:bgClr>
            </a:pattFill>
            <a:prstDash val="solid"/>
            <a:round/>
            <a:headEnd type="none" w="med" len="med"/>
            <a:tailEnd type="triangle" w="med" len="med"/>
          </a:ln>
          <a:effectLst/>
        </p:spPr>
        <p:txBody>
          <a:bodyPr/>
          <a:lstStyle/>
          <a:p>
            <a:endParaRPr lang="zh-CN" altLang="en-US"/>
          </a:p>
        </p:txBody>
      </p:sp>
      <p:sp>
        <p:nvSpPr>
          <p:cNvPr id="77834" name="Text Box 10"/>
          <p:cNvSpPr txBox="1">
            <a:spLocks noChangeArrowheads="1"/>
          </p:cNvSpPr>
          <p:nvPr/>
        </p:nvSpPr>
        <p:spPr bwMode="auto">
          <a:xfrm>
            <a:off x="398992" y="1892301"/>
            <a:ext cx="990600" cy="372410"/>
          </a:xfrm>
          <a:prstGeom prst="rect">
            <a:avLst/>
          </a:prstGeom>
          <a:noFill/>
          <a:ln w="3175">
            <a:noFill/>
            <a:miter lim="800000"/>
            <a:headEnd/>
            <a:tailEnd/>
          </a:ln>
          <a:effectLst/>
        </p:spPr>
        <p:txBody>
          <a:bodyPr>
            <a:spAutoFit/>
          </a:bodyPr>
          <a:lstStyle/>
          <a:p>
            <a:pPr algn="ctr" eaLnBrk="0" hangingPunct="0">
              <a:spcBef>
                <a:spcPct val="50000"/>
              </a:spcBef>
            </a:pPr>
            <a:r>
              <a:rPr lang="zh-CN" altLang="en-US" sz="1400">
                <a:latin typeface="Times New Roman" pitchFamily="18" charset="0"/>
              </a:rPr>
              <a:t>发起方</a:t>
            </a:r>
          </a:p>
        </p:txBody>
      </p:sp>
      <p:sp>
        <p:nvSpPr>
          <p:cNvPr id="77835" name="Text Box 11"/>
          <p:cNvSpPr txBox="1">
            <a:spLocks noChangeArrowheads="1"/>
          </p:cNvSpPr>
          <p:nvPr/>
        </p:nvSpPr>
        <p:spPr bwMode="auto">
          <a:xfrm>
            <a:off x="1224499" y="2197100"/>
            <a:ext cx="5756143" cy="372410"/>
          </a:xfrm>
          <a:prstGeom prst="rect">
            <a:avLst/>
          </a:prstGeom>
          <a:noFill/>
          <a:ln w="3175">
            <a:noFill/>
            <a:miter lim="800000"/>
            <a:headEnd/>
            <a:tailEnd/>
          </a:ln>
          <a:effectLst/>
        </p:spPr>
        <p:txBody>
          <a:bodyPr>
            <a:spAutoFit/>
          </a:bodyPr>
          <a:lstStyle/>
          <a:p>
            <a:pPr algn="ctr" eaLnBrk="0" hangingPunct="0">
              <a:spcBef>
                <a:spcPct val="50000"/>
              </a:spcBef>
            </a:pPr>
            <a:r>
              <a:rPr lang="zh-CN" altLang="en-US" sz="1400">
                <a:latin typeface="Times New Roman" pitchFamily="18" charset="0"/>
              </a:rPr>
              <a:t>协商</a:t>
            </a:r>
            <a:r>
              <a:rPr lang="en-US" altLang="zh-CN" sz="1400">
                <a:latin typeface="Times New Roman" pitchFamily="18" charset="0"/>
              </a:rPr>
              <a:t>IPSec SA</a:t>
            </a:r>
            <a:r>
              <a:rPr lang="zh-CN" altLang="en-US" sz="1400">
                <a:latin typeface="Times New Roman" pitchFamily="18" charset="0"/>
              </a:rPr>
              <a:t>的各项特征</a:t>
            </a:r>
          </a:p>
        </p:txBody>
      </p:sp>
      <p:sp>
        <p:nvSpPr>
          <p:cNvPr id="77836" name="Text Box 12"/>
          <p:cNvSpPr txBox="1">
            <a:spLocks noChangeArrowheads="1"/>
          </p:cNvSpPr>
          <p:nvPr/>
        </p:nvSpPr>
        <p:spPr bwMode="auto">
          <a:xfrm>
            <a:off x="8736542" y="1816100"/>
            <a:ext cx="990600" cy="372410"/>
          </a:xfrm>
          <a:prstGeom prst="rect">
            <a:avLst/>
          </a:prstGeom>
          <a:noFill/>
          <a:ln w="3175">
            <a:noFill/>
            <a:miter lim="800000"/>
            <a:headEnd/>
            <a:tailEnd/>
          </a:ln>
          <a:effectLst/>
        </p:spPr>
        <p:txBody>
          <a:bodyPr>
            <a:spAutoFit/>
          </a:bodyPr>
          <a:lstStyle/>
          <a:p>
            <a:pPr algn="ctr" eaLnBrk="0" hangingPunct="0">
              <a:spcBef>
                <a:spcPct val="50000"/>
              </a:spcBef>
            </a:pPr>
            <a:r>
              <a:rPr lang="zh-CN" altLang="en-US" sz="1400">
                <a:latin typeface="Times New Roman" pitchFamily="18" charset="0"/>
              </a:rPr>
              <a:t>响应方</a:t>
            </a:r>
          </a:p>
        </p:txBody>
      </p:sp>
      <p:sp>
        <p:nvSpPr>
          <p:cNvPr id="77837" name="Line 13"/>
          <p:cNvSpPr>
            <a:spLocks noChangeShapeType="1"/>
          </p:cNvSpPr>
          <p:nvPr/>
        </p:nvSpPr>
        <p:spPr bwMode="auto">
          <a:xfrm flipH="1">
            <a:off x="1224492" y="3035300"/>
            <a:ext cx="7512050" cy="1588"/>
          </a:xfrm>
          <a:prstGeom prst="line">
            <a:avLst/>
          </a:prstGeom>
          <a:noFill/>
          <a:ln w="57150" cmpd="sng">
            <a:pattFill prst="dkDnDiag">
              <a:fgClr>
                <a:srgbClr val="0099FF"/>
              </a:fgClr>
              <a:bgClr>
                <a:srgbClr val="FFFFFF"/>
              </a:bgClr>
            </a:pattFill>
            <a:prstDash val="solid"/>
            <a:round/>
            <a:headEnd type="none" w="med" len="med"/>
            <a:tailEnd type="triangle" w="med" len="med"/>
          </a:ln>
          <a:effectLst/>
        </p:spPr>
        <p:txBody>
          <a:bodyPr/>
          <a:lstStyle/>
          <a:p>
            <a:endParaRPr lang="zh-CN" altLang="en-US"/>
          </a:p>
        </p:txBody>
      </p:sp>
      <p:sp>
        <p:nvSpPr>
          <p:cNvPr id="77838" name="Text Box 14"/>
          <p:cNvSpPr txBox="1">
            <a:spLocks noChangeArrowheads="1"/>
          </p:cNvSpPr>
          <p:nvPr/>
        </p:nvSpPr>
        <p:spPr bwMode="auto">
          <a:xfrm>
            <a:off x="1224492" y="3644908"/>
            <a:ext cx="4705350" cy="932563"/>
          </a:xfrm>
          <a:prstGeom prst="rect">
            <a:avLst/>
          </a:prstGeom>
          <a:noFill/>
          <a:ln w="3175">
            <a:noFill/>
            <a:miter lim="800000"/>
            <a:headEnd/>
            <a:tailEnd/>
          </a:ln>
          <a:effectLst/>
        </p:spPr>
        <p:txBody>
          <a:bodyPr>
            <a:spAutoFit/>
          </a:bodyPr>
          <a:lstStyle/>
          <a:p>
            <a:pPr algn="ctr" eaLnBrk="0" hangingPunct="0">
              <a:spcBef>
                <a:spcPct val="50000"/>
              </a:spcBef>
            </a:pPr>
            <a:r>
              <a:rPr lang="zh-CN" altLang="en-US" sz="1400" dirty="0">
                <a:latin typeface="Times New Roman" pitchFamily="18" charset="0"/>
              </a:rPr>
              <a:t>此时双方可以根据上述交换的</a:t>
            </a:r>
            <a:r>
              <a:rPr lang="en-US" altLang="zh-CN" sz="1400" dirty="0">
                <a:latin typeface="Times New Roman" pitchFamily="18" charset="0"/>
              </a:rPr>
              <a:t>nonce and </a:t>
            </a:r>
            <a:r>
              <a:rPr lang="en-US" altLang="zh-CN" sz="1400" dirty="0" err="1">
                <a:latin typeface="Times New Roman" pitchFamily="18" charset="0"/>
              </a:rPr>
              <a:t>Diffie</a:t>
            </a:r>
            <a:r>
              <a:rPr lang="en-US" altLang="zh-CN" sz="1400" dirty="0">
                <a:latin typeface="Times New Roman" pitchFamily="18" charset="0"/>
              </a:rPr>
              <a:t>-Hellman</a:t>
            </a:r>
            <a:r>
              <a:rPr lang="zh-CN" altLang="en-US" sz="1400" dirty="0">
                <a:latin typeface="Times New Roman" pitchFamily="18" charset="0"/>
              </a:rPr>
              <a:t>公开值等信息各自生成一对密钥</a:t>
            </a:r>
            <a:r>
              <a:rPr lang="en-US" altLang="zh-CN" sz="1400" dirty="0">
                <a:latin typeface="Times New Roman" pitchFamily="18" charset="0"/>
              </a:rPr>
              <a:t>(HMAC</a:t>
            </a:r>
            <a:r>
              <a:rPr lang="zh-CN" altLang="en-US" sz="1400" dirty="0">
                <a:latin typeface="Times New Roman" pitchFamily="18" charset="0"/>
              </a:rPr>
              <a:t>中的</a:t>
            </a:r>
            <a:r>
              <a:rPr lang="en-US" altLang="zh-CN" sz="1400" dirty="0">
                <a:latin typeface="Times New Roman" pitchFamily="18" charset="0"/>
              </a:rPr>
              <a:t>key)</a:t>
            </a:r>
            <a:r>
              <a:rPr lang="zh-CN" altLang="en-US" sz="1400" dirty="0">
                <a:latin typeface="Times New Roman" pitchFamily="18" charset="0"/>
              </a:rPr>
              <a:t>，分别用于保护两个方向上的通信</a:t>
            </a:r>
          </a:p>
        </p:txBody>
      </p:sp>
      <p:sp>
        <p:nvSpPr>
          <p:cNvPr id="77839" name="Line 15"/>
          <p:cNvSpPr>
            <a:spLocks noChangeShapeType="1"/>
          </p:cNvSpPr>
          <p:nvPr/>
        </p:nvSpPr>
        <p:spPr bwMode="auto">
          <a:xfrm>
            <a:off x="8488892" y="2197100"/>
            <a:ext cx="0" cy="1752600"/>
          </a:xfrm>
          <a:prstGeom prst="line">
            <a:avLst/>
          </a:prstGeom>
          <a:noFill/>
          <a:ln w="57150" cmpd="thickThin">
            <a:solidFill>
              <a:srgbClr val="FF99CC"/>
            </a:solidFill>
            <a:prstDash val="solid"/>
            <a:round/>
            <a:headEnd type="none" w="med" len="med"/>
            <a:tailEnd type="triangle" w="sm" len="med"/>
          </a:ln>
          <a:effectLst/>
        </p:spPr>
        <p:txBody>
          <a:bodyPr/>
          <a:lstStyle/>
          <a:p>
            <a:endParaRPr lang="zh-CN" altLang="en-US"/>
          </a:p>
        </p:txBody>
      </p:sp>
      <p:sp>
        <p:nvSpPr>
          <p:cNvPr id="77840" name="Line 16"/>
          <p:cNvSpPr>
            <a:spLocks noChangeShapeType="1"/>
          </p:cNvSpPr>
          <p:nvPr/>
        </p:nvSpPr>
        <p:spPr bwMode="auto">
          <a:xfrm>
            <a:off x="8241242" y="3035300"/>
            <a:ext cx="1720" cy="838200"/>
          </a:xfrm>
          <a:prstGeom prst="line">
            <a:avLst/>
          </a:prstGeom>
          <a:noFill/>
          <a:ln w="57150" cmpd="thinThick">
            <a:solidFill>
              <a:srgbClr val="FF99CC"/>
            </a:solidFill>
            <a:prstDash val="solid"/>
            <a:round/>
            <a:headEnd type="none" w="med" len="med"/>
            <a:tailEnd type="triangle" w="sm" len="med"/>
          </a:ln>
          <a:effectLst/>
        </p:spPr>
        <p:txBody>
          <a:bodyPr/>
          <a:lstStyle/>
          <a:p>
            <a:endParaRPr lang="zh-CN" altLang="en-US"/>
          </a:p>
        </p:txBody>
      </p:sp>
      <p:sp>
        <p:nvSpPr>
          <p:cNvPr id="77841" name="Line 17"/>
          <p:cNvSpPr>
            <a:spLocks noChangeShapeType="1"/>
          </p:cNvSpPr>
          <p:nvPr/>
        </p:nvSpPr>
        <p:spPr bwMode="auto">
          <a:xfrm flipH="1">
            <a:off x="7498292" y="3873500"/>
            <a:ext cx="742950" cy="1588"/>
          </a:xfrm>
          <a:prstGeom prst="line">
            <a:avLst/>
          </a:prstGeom>
          <a:noFill/>
          <a:ln w="57150" cmpd="thinThick">
            <a:solidFill>
              <a:srgbClr val="FF99CC"/>
            </a:solidFill>
            <a:prstDash val="solid"/>
            <a:round/>
            <a:headEnd type="none" w="med" len="med"/>
            <a:tailEnd type="triangle" w="sm" len="med"/>
          </a:ln>
          <a:effectLst/>
        </p:spPr>
        <p:txBody>
          <a:bodyPr/>
          <a:lstStyle/>
          <a:p>
            <a:endParaRPr lang="zh-CN" altLang="en-US"/>
          </a:p>
        </p:txBody>
      </p:sp>
      <p:sp>
        <p:nvSpPr>
          <p:cNvPr id="77842" name="Line 18"/>
          <p:cNvSpPr>
            <a:spLocks noChangeShapeType="1"/>
          </p:cNvSpPr>
          <p:nvPr/>
        </p:nvSpPr>
        <p:spPr bwMode="auto">
          <a:xfrm flipH="1">
            <a:off x="7498292" y="3949700"/>
            <a:ext cx="990600" cy="1588"/>
          </a:xfrm>
          <a:prstGeom prst="line">
            <a:avLst/>
          </a:prstGeom>
          <a:noFill/>
          <a:ln w="57150" cmpd="thinThick">
            <a:solidFill>
              <a:srgbClr val="FF99CC"/>
            </a:solidFill>
            <a:prstDash val="solid"/>
            <a:round/>
            <a:headEnd type="none" w="med" len="med"/>
            <a:tailEnd type="triangle" w="sm" len="med"/>
          </a:ln>
          <a:effectLst/>
        </p:spPr>
        <p:txBody>
          <a:bodyPr/>
          <a:lstStyle/>
          <a:p>
            <a:endParaRPr lang="zh-CN" altLang="en-US"/>
          </a:p>
        </p:txBody>
      </p:sp>
      <p:sp>
        <p:nvSpPr>
          <p:cNvPr id="77843" name="Line 19"/>
          <p:cNvSpPr>
            <a:spLocks noChangeShapeType="1"/>
          </p:cNvSpPr>
          <p:nvPr/>
        </p:nvSpPr>
        <p:spPr bwMode="auto">
          <a:xfrm flipH="1">
            <a:off x="5764742" y="3949700"/>
            <a:ext cx="1733550" cy="0"/>
          </a:xfrm>
          <a:prstGeom prst="line">
            <a:avLst/>
          </a:prstGeom>
          <a:noFill/>
          <a:ln w="152400" cmpd="tri">
            <a:solidFill>
              <a:srgbClr val="0099FF"/>
            </a:solidFill>
            <a:prstDash val="solid"/>
            <a:round/>
            <a:headEnd type="none" w="med" len="med"/>
            <a:tailEnd type="triangle" w="sm" len="med"/>
          </a:ln>
          <a:effectLst/>
        </p:spPr>
        <p:txBody>
          <a:bodyPr/>
          <a:lstStyle/>
          <a:p>
            <a:endParaRPr lang="zh-CN" altLang="en-US"/>
          </a:p>
        </p:txBody>
      </p:sp>
      <p:grpSp>
        <p:nvGrpSpPr>
          <p:cNvPr id="4" name="Group 20"/>
          <p:cNvGrpSpPr>
            <a:grpSpLocks/>
          </p:cNvGrpSpPr>
          <p:nvPr/>
        </p:nvGrpSpPr>
        <p:grpSpPr bwMode="auto">
          <a:xfrm>
            <a:off x="1719792" y="1892300"/>
            <a:ext cx="5157656" cy="228600"/>
            <a:chOff x="1000" y="1192"/>
            <a:chExt cx="2999" cy="144"/>
          </a:xfrm>
        </p:grpSpPr>
        <p:sp>
          <p:nvSpPr>
            <p:cNvPr id="77845" name="Rectangle 21"/>
            <p:cNvSpPr>
              <a:spLocks noChangeArrowheads="1"/>
            </p:cNvSpPr>
            <p:nvPr/>
          </p:nvSpPr>
          <p:spPr bwMode="auto">
            <a:xfrm>
              <a:off x="3711" y="1192"/>
              <a:ext cx="288" cy="144"/>
            </a:xfrm>
            <a:prstGeom prst="rect">
              <a:avLst/>
            </a:prstGeom>
            <a:solidFill>
              <a:srgbClr val="FF9933"/>
            </a:solidFill>
            <a:ln w="38100">
              <a:noFill/>
              <a:miter lim="800000"/>
              <a:headEnd/>
              <a:tailEnd/>
            </a:ln>
            <a:effectLst/>
          </p:spPr>
          <p:txBody>
            <a:bodyPr/>
            <a:lstStyle/>
            <a:p>
              <a:pPr algn="ctr" defTabSz="1028700">
                <a:spcBef>
                  <a:spcPct val="20000"/>
                </a:spcBef>
                <a:buClr>
                  <a:schemeClr val="tx2"/>
                </a:buClr>
                <a:buSzPct val="70000"/>
                <a:buFont typeface="Wingdings" pitchFamily="2" charset="2"/>
                <a:buNone/>
              </a:pPr>
              <a:r>
                <a:rPr lang="en-US" altLang="zh-CN" sz="1100" b="1">
                  <a:solidFill>
                    <a:schemeClr val="tx2"/>
                  </a:solidFill>
                  <a:latin typeface="Times New Roman"/>
                </a:rPr>
                <a:t>…</a:t>
              </a:r>
              <a:endParaRPr lang="en-US" altLang="zh-CN" sz="1100" b="1">
                <a:solidFill>
                  <a:schemeClr val="tx2"/>
                </a:solidFill>
              </a:endParaRPr>
            </a:p>
          </p:txBody>
        </p:sp>
        <p:sp>
          <p:nvSpPr>
            <p:cNvPr id="77846" name="Rectangle 22"/>
            <p:cNvSpPr>
              <a:spLocks noChangeArrowheads="1"/>
            </p:cNvSpPr>
            <p:nvPr/>
          </p:nvSpPr>
          <p:spPr bwMode="auto">
            <a:xfrm>
              <a:off x="2561" y="1192"/>
              <a:ext cx="455" cy="144"/>
            </a:xfrm>
            <a:prstGeom prst="rect">
              <a:avLst/>
            </a:prstGeom>
            <a:solidFill>
              <a:srgbClr val="FF9933"/>
            </a:solidFill>
            <a:ln w="38100">
              <a:noFill/>
              <a:miter lim="800000"/>
              <a:headEnd/>
              <a:tailEnd/>
            </a:ln>
            <a:effectLst/>
          </p:spPr>
          <p:txBody>
            <a:bodyPr/>
            <a:lstStyle/>
            <a:p>
              <a:pPr algn="ctr" defTabSz="1028700">
                <a:spcBef>
                  <a:spcPct val="20000"/>
                </a:spcBef>
                <a:buClr>
                  <a:schemeClr val="tx2"/>
                </a:buClr>
                <a:buSzPct val="70000"/>
                <a:buFont typeface="Wingdings" pitchFamily="2" charset="2"/>
                <a:buNone/>
              </a:pPr>
              <a:r>
                <a:rPr lang="en-US" altLang="zh-CN" sz="1100">
                  <a:solidFill>
                    <a:schemeClr val="tx2"/>
                  </a:solidFill>
                </a:rPr>
                <a:t>Hash-1</a:t>
              </a:r>
            </a:p>
          </p:txBody>
        </p:sp>
        <p:sp>
          <p:nvSpPr>
            <p:cNvPr id="77847" name="Rectangle 23"/>
            <p:cNvSpPr>
              <a:spLocks noChangeArrowheads="1"/>
            </p:cNvSpPr>
            <p:nvPr/>
          </p:nvSpPr>
          <p:spPr bwMode="auto">
            <a:xfrm>
              <a:off x="3448" y="1192"/>
              <a:ext cx="263" cy="144"/>
            </a:xfrm>
            <a:prstGeom prst="rect">
              <a:avLst/>
            </a:prstGeom>
            <a:solidFill>
              <a:srgbClr val="99FF99"/>
            </a:solidFill>
            <a:ln w="38100">
              <a:noFill/>
              <a:miter lim="800000"/>
              <a:headEnd/>
              <a:tailEnd/>
            </a:ln>
            <a:effectLst/>
          </p:spPr>
          <p:txBody>
            <a:bodyPr/>
            <a:lstStyle/>
            <a:p>
              <a:pPr algn="ctr" defTabSz="1028700">
                <a:spcBef>
                  <a:spcPct val="20000"/>
                </a:spcBef>
                <a:buClr>
                  <a:schemeClr val="tx2"/>
                </a:buClr>
                <a:buSzPct val="70000"/>
                <a:buFont typeface="Wingdings" pitchFamily="2" charset="2"/>
                <a:buNone/>
              </a:pPr>
              <a:r>
                <a:rPr lang="en-US" altLang="zh-CN" sz="1100">
                  <a:solidFill>
                    <a:schemeClr val="tx2"/>
                  </a:solidFill>
                </a:rPr>
                <a:t>N</a:t>
              </a:r>
              <a:r>
                <a:rPr lang="en-US" altLang="zh-CN" sz="1100" baseline="-25000">
                  <a:solidFill>
                    <a:schemeClr val="tx2"/>
                  </a:solidFill>
                </a:rPr>
                <a:t>j</a:t>
              </a:r>
            </a:p>
          </p:txBody>
        </p:sp>
        <p:sp>
          <p:nvSpPr>
            <p:cNvPr id="77848" name="Rectangle 24"/>
            <p:cNvSpPr>
              <a:spLocks noChangeArrowheads="1"/>
            </p:cNvSpPr>
            <p:nvPr/>
          </p:nvSpPr>
          <p:spPr bwMode="auto">
            <a:xfrm>
              <a:off x="2968" y="1192"/>
              <a:ext cx="240" cy="144"/>
            </a:xfrm>
            <a:prstGeom prst="rect">
              <a:avLst/>
            </a:prstGeom>
            <a:solidFill>
              <a:srgbClr val="99FF99"/>
            </a:solidFill>
            <a:ln w="38100">
              <a:noFill/>
              <a:miter lim="800000"/>
              <a:headEnd/>
              <a:tailEnd/>
            </a:ln>
            <a:effectLst/>
          </p:spPr>
          <p:txBody>
            <a:bodyPr/>
            <a:lstStyle/>
            <a:p>
              <a:pPr algn="ctr" defTabSz="1028700">
                <a:spcBef>
                  <a:spcPct val="20000"/>
                </a:spcBef>
                <a:buClr>
                  <a:schemeClr val="tx2"/>
                </a:buClr>
                <a:buSzPct val="70000"/>
                <a:buFont typeface="Wingdings" pitchFamily="2" charset="2"/>
                <a:buNone/>
              </a:pPr>
              <a:r>
                <a:rPr lang="en-US" altLang="zh-CN" sz="1100">
                  <a:solidFill>
                    <a:schemeClr val="tx2"/>
                  </a:solidFill>
                </a:rPr>
                <a:t>SA</a:t>
              </a:r>
            </a:p>
          </p:txBody>
        </p:sp>
        <p:sp>
          <p:nvSpPr>
            <p:cNvPr id="77849" name="Rectangle 25"/>
            <p:cNvSpPr>
              <a:spLocks noChangeArrowheads="1"/>
            </p:cNvSpPr>
            <p:nvPr/>
          </p:nvSpPr>
          <p:spPr bwMode="auto">
            <a:xfrm>
              <a:off x="1892" y="1192"/>
              <a:ext cx="669" cy="144"/>
            </a:xfrm>
            <a:prstGeom prst="rect">
              <a:avLst/>
            </a:prstGeom>
            <a:solidFill>
              <a:srgbClr val="FF99CC"/>
            </a:solidFill>
            <a:ln w="38100">
              <a:noFill/>
              <a:miter lim="800000"/>
              <a:headEnd/>
              <a:tailEnd/>
            </a:ln>
            <a:effectLst/>
          </p:spPr>
          <p:txBody>
            <a:bodyPr/>
            <a:lstStyle/>
            <a:p>
              <a:pPr algn="ctr" defTabSz="1028700">
                <a:spcBef>
                  <a:spcPct val="20000"/>
                </a:spcBef>
                <a:buClr>
                  <a:schemeClr val="tx2"/>
                </a:buClr>
                <a:buSzPct val="70000"/>
                <a:buFont typeface="Wingdings" pitchFamily="2" charset="2"/>
                <a:buNone/>
              </a:pPr>
              <a:r>
                <a:rPr lang="en-US" altLang="zh-CN" sz="1100">
                  <a:solidFill>
                    <a:schemeClr val="tx2"/>
                  </a:solidFill>
                </a:rPr>
                <a:t>ISAKMP</a:t>
              </a:r>
              <a:r>
                <a:rPr lang="zh-CN" altLang="en-US" sz="1100">
                  <a:solidFill>
                    <a:schemeClr val="tx2"/>
                  </a:solidFill>
                </a:rPr>
                <a:t>头部</a:t>
              </a:r>
            </a:p>
          </p:txBody>
        </p:sp>
        <p:sp>
          <p:nvSpPr>
            <p:cNvPr id="77850" name="Rectangle 26"/>
            <p:cNvSpPr>
              <a:spLocks noChangeArrowheads="1"/>
            </p:cNvSpPr>
            <p:nvPr/>
          </p:nvSpPr>
          <p:spPr bwMode="auto">
            <a:xfrm>
              <a:off x="1393" y="1192"/>
              <a:ext cx="499" cy="144"/>
            </a:xfrm>
            <a:prstGeom prst="rect">
              <a:avLst/>
            </a:prstGeom>
            <a:solidFill>
              <a:schemeClr val="accent1"/>
            </a:solidFill>
            <a:ln w="38100">
              <a:noFill/>
              <a:miter lim="800000"/>
              <a:headEnd/>
              <a:tailEnd/>
            </a:ln>
            <a:effectLst/>
          </p:spPr>
          <p:txBody>
            <a:bodyPr/>
            <a:lstStyle/>
            <a:p>
              <a:pPr algn="ctr" defTabSz="1028700">
                <a:spcBef>
                  <a:spcPct val="20000"/>
                </a:spcBef>
                <a:buClr>
                  <a:schemeClr val="tx2"/>
                </a:buClr>
                <a:buSzPct val="70000"/>
                <a:buFont typeface="Wingdings" pitchFamily="2" charset="2"/>
                <a:buNone/>
              </a:pPr>
              <a:r>
                <a:rPr lang="en-US" altLang="zh-CN" sz="1100">
                  <a:solidFill>
                    <a:schemeClr val="tx2"/>
                  </a:solidFill>
                </a:rPr>
                <a:t>UDP</a:t>
              </a:r>
              <a:r>
                <a:rPr lang="zh-CN" altLang="en-US" sz="1100">
                  <a:solidFill>
                    <a:schemeClr val="tx2"/>
                  </a:solidFill>
                </a:rPr>
                <a:t>头部</a:t>
              </a:r>
            </a:p>
          </p:txBody>
        </p:sp>
        <p:sp>
          <p:nvSpPr>
            <p:cNvPr id="77851" name="Rectangle 27"/>
            <p:cNvSpPr>
              <a:spLocks noChangeArrowheads="1"/>
            </p:cNvSpPr>
            <p:nvPr/>
          </p:nvSpPr>
          <p:spPr bwMode="auto">
            <a:xfrm>
              <a:off x="1000" y="1192"/>
              <a:ext cx="393" cy="144"/>
            </a:xfrm>
            <a:prstGeom prst="rect">
              <a:avLst/>
            </a:prstGeom>
            <a:solidFill>
              <a:schemeClr val="hlink"/>
            </a:solidFill>
            <a:ln w="38100">
              <a:noFill/>
              <a:miter lim="800000"/>
              <a:headEnd/>
              <a:tailEnd/>
            </a:ln>
            <a:effectLst/>
          </p:spPr>
          <p:txBody>
            <a:bodyPr/>
            <a:lstStyle/>
            <a:p>
              <a:pPr algn="ctr" defTabSz="1028700">
                <a:spcBef>
                  <a:spcPct val="20000"/>
                </a:spcBef>
                <a:buClr>
                  <a:schemeClr val="tx2"/>
                </a:buClr>
                <a:buSzPct val="70000"/>
                <a:buFont typeface="Wingdings" pitchFamily="2" charset="2"/>
                <a:buNone/>
              </a:pPr>
              <a:r>
                <a:rPr lang="en-US" altLang="zh-CN" sz="1100">
                  <a:solidFill>
                    <a:schemeClr val="tx2"/>
                  </a:solidFill>
                </a:rPr>
                <a:t>IP</a:t>
              </a:r>
              <a:r>
                <a:rPr lang="zh-CN" altLang="en-US" sz="1100">
                  <a:solidFill>
                    <a:schemeClr val="tx2"/>
                  </a:solidFill>
                </a:rPr>
                <a:t>头部</a:t>
              </a:r>
            </a:p>
          </p:txBody>
        </p:sp>
        <p:sp>
          <p:nvSpPr>
            <p:cNvPr id="77852" name="Rectangle 28"/>
            <p:cNvSpPr>
              <a:spLocks noChangeArrowheads="1"/>
            </p:cNvSpPr>
            <p:nvPr/>
          </p:nvSpPr>
          <p:spPr bwMode="auto">
            <a:xfrm>
              <a:off x="3208" y="1192"/>
              <a:ext cx="240" cy="144"/>
            </a:xfrm>
            <a:prstGeom prst="rect">
              <a:avLst/>
            </a:prstGeom>
            <a:solidFill>
              <a:srgbClr val="FF9933"/>
            </a:solidFill>
            <a:ln w="38100">
              <a:noFill/>
              <a:miter lim="800000"/>
              <a:headEnd/>
              <a:tailEnd/>
            </a:ln>
            <a:effectLst/>
          </p:spPr>
          <p:txBody>
            <a:bodyPr/>
            <a:lstStyle/>
            <a:p>
              <a:pPr algn="ctr" defTabSz="1028700">
                <a:spcBef>
                  <a:spcPct val="20000"/>
                </a:spcBef>
                <a:buClr>
                  <a:schemeClr val="tx2"/>
                </a:buClr>
                <a:buSzPct val="70000"/>
                <a:buFont typeface="Wingdings" pitchFamily="2" charset="2"/>
                <a:buNone/>
              </a:pPr>
              <a:r>
                <a:rPr lang="en-US" altLang="zh-CN" sz="1100">
                  <a:solidFill>
                    <a:schemeClr val="tx2"/>
                  </a:solidFill>
                </a:rPr>
                <a:t>g</a:t>
              </a:r>
              <a:r>
                <a:rPr lang="en-US" altLang="zh-CN" sz="1100" baseline="30000">
                  <a:solidFill>
                    <a:schemeClr val="tx2"/>
                  </a:solidFill>
                </a:rPr>
                <a:t>a</a:t>
              </a:r>
            </a:p>
          </p:txBody>
        </p:sp>
      </p:grpSp>
      <p:grpSp>
        <p:nvGrpSpPr>
          <p:cNvPr id="5" name="Group 29"/>
          <p:cNvGrpSpPr>
            <a:grpSpLocks/>
          </p:cNvGrpSpPr>
          <p:nvPr/>
        </p:nvGrpSpPr>
        <p:grpSpPr bwMode="auto">
          <a:xfrm>
            <a:off x="2545292" y="2730500"/>
            <a:ext cx="5157656" cy="228600"/>
            <a:chOff x="1480" y="1720"/>
            <a:chExt cx="2999" cy="144"/>
          </a:xfrm>
        </p:grpSpPr>
        <p:sp>
          <p:nvSpPr>
            <p:cNvPr id="77854" name="Rectangle 30"/>
            <p:cNvSpPr>
              <a:spLocks noChangeArrowheads="1"/>
            </p:cNvSpPr>
            <p:nvPr/>
          </p:nvSpPr>
          <p:spPr bwMode="auto">
            <a:xfrm>
              <a:off x="4191" y="1720"/>
              <a:ext cx="288" cy="144"/>
            </a:xfrm>
            <a:prstGeom prst="rect">
              <a:avLst/>
            </a:prstGeom>
            <a:solidFill>
              <a:srgbClr val="FF9933"/>
            </a:solidFill>
            <a:ln w="38100">
              <a:noFill/>
              <a:miter lim="800000"/>
              <a:headEnd/>
              <a:tailEnd/>
            </a:ln>
            <a:effectLst/>
          </p:spPr>
          <p:txBody>
            <a:bodyPr/>
            <a:lstStyle/>
            <a:p>
              <a:pPr algn="ctr" defTabSz="1028700">
                <a:spcBef>
                  <a:spcPct val="20000"/>
                </a:spcBef>
                <a:buClr>
                  <a:schemeClr val="tx2"/>
                </a:buClr>
                <a:buSzPct val="70000"/>
                <a:buFont typeface="Wingdings" pitchFamily="2" charset="2"/>
                <a:buNone/>
              </a:pPr>
              <a:r>
                <a:rPr lang="en-US" altLang="zh-CN" sz="1100" b="1">
                  <a:solidFill>
                    <a:schemeClr val="tx2"/>
                  </a:solidFill>
                  <a:latin typeface="Times New Roman"/>
                </a:rPr>
                <a:t>…</a:t>
              </a:r>
              <a:endParaRPr lang="en-US" altLang="zh-CN" sz="1100" b="1">
                <a:solidFill>
                  <a:schemeClr val="tx2"/>
                </a:solidFill>
              </a:endParaRPr>
            </a:p>
          </p:txBody>
        </p:sp>
        <p:sp>
          <p:nvSpPr>
            <p:cNvPr id="77855" name="Rectangle 31"/>
            <p:cNvSpPr>
              <a:spLocks noChangeArrowheads="1"/>
            </p:cNvSpPr>
            <p:nvPr/>
          </p:nvSpPr>
          <p:spPr bwMode="auto">
            <a:xfrm>
              <a:off x="3041" y="1720"/>
              <a:ext cx="455" cy="144"/>
            </a:xfrm>
            <a:prstGeom prst="rect">
              <a:avLst/>
            </a:prstGeom>
            <a:solidFill>
              <a:srgbClr val="FF9933"/>
            </a:solidFill>
            <a:ln w="38100">
              <a:noFill/>
              <a:miter lim="800000"/>
              <a:headEnd/>
              <a:tailEnd/>
            </a:ln>
            <a:effectLst/>
          </p:spPr>
          <p:txBody>
            <a:bodyPr/>
            <a:lstStyle/>
            <a:p>
              <a:pPr algn="ctr" defTabSz="1028700">
                <a:spcBef>
                  <a:spcPct val="20000"/>
                </a:spcBef>
                <a:buClr>
                  <a:schemeClr val="tx2"/>
                </a:buClr>
                <a:buSzPct val="70000"/>
                <a:buFont typeface="Wingdings" pitchFamily="2" charset="2"/>
                <a:buNone/>
              </a:pPr>
              <a:r>
                <a:rPr lang="en-US" altLang="zh-CN" sz="1100">
                  <a:solidFill>
                    <a:schemeClr val="tx2"/>
                  </a:solidFill>
                </a:rPr>
                <a:t>Hash-2</a:t>
              </a:r>
            </a:p>
          </p:txBody>
        </p:sp>
        <p:sp>
          <p:nvSpPr>
            <p:cNvPr id="77856" name="Rectangle 32"/>
            <p:cNvSpPr>
              <a:spLocks noChangeArrowheads="1"/>
            </p:cNvSpPr>
            <p:nvPr/>
          </p:nvSpPr>
          <p:spPr bwMode="auto">
            <a:xfrm>
              <a:off x="3928" y="1720"/>
              <a:ext cx="263" cy="144"/>
            </a:xfrm>
            <a:prstGeom prst="rect">
              <a:avLst/>
            </a:prstGeom>
            <a:solidFill>
              <a:srgbClr val="99FF99"/>
            </a:solidFill>
            <a:ln w="38100">
              <a:noFill/>
              <a:miter lim="800000"/>
              <a:headEnd/>
              <a:tailEnd/>
            </a:ln>
            <a:effectLst/>
          </p:spPr>
          <p:txBody>
            <a:bodyPr/>
            <a:lstStyle/>
            <a:p>
              <a:pPr algn="ctr" defTabSz="1028700">
                <a:spcBef>
                  <a:spcPct val="20000"/>
                </a:spcBef>
                <a:buClr>
                  <a:schemeClr val="tx2"/>
                </a:buClr>
                <a:buSzPct val="70000"/>
                <a:buFont typeface="Wingdings" pitchFamily="2" charset="2"/>
                <a:buNone/>
              </a:pPr>
              <a:r>
                <a:rPr lang="en-US" altLang="zh-CN" sz="1100">
                  <a:solidFill>
                    <a:schemeClr val="tx2"/>
                  </a:solidFill>
                </a:rPr>
                <a:t>N</a:t>
              </a:r>
              <a:r>
                <a:rPr lang="en-US" altLang="zh-CN" sz="1100" baseline="-25000">
                  <a:solidFill>
                    <a:schemeClr val="tx2"/>
                  </a:solidFill>
                </a:rPr>
                <a:t>r</a:t>
              </a:r>
            </a:p>
          </p:txBody>
        </p:sp>
        <p:sp>
          <p:nvSpPr>
            <p:cNvPr id="77857" name="Rectangle 33"/>
            <p:cNvSpPr>
              <a:spLocks noChangeArrowheads="1"/>
            </p:cNvSpPr>
            <p:nvPr/>
          </p:nvSpPr>
          <p:spPr bwMode="auto">
            <a:xfrm>
              <a:off x="3448" y="1720"/>
              <a:ext cx="240" cy="144"/>
            </a:xfrm>
            <a:prstGeom prst="rect">
              <a:avLst/>
            </a:prstGeom>
            <a:solidFill>
              <a:srgbClr val="99FF99"/>
            </a:solidFill>
            <a:ln w="38100">
              <a:noFill/>
              <a:miter lim="800000"/>
              <a:headEnd/>
              <a:tailEnd/>
            </a:ln>
            <a:effectLst/>
          </p:spPr>
          <p:txBody>
            <a:bodyPr/>
            <a:lstStyle/>
            <a:p>
              <a:pPr algn="ctr" defTabSz="1028700">
                <a:spcBef>
                  <a:spcPct val="20000"/>
                </a:spcBef>
                <a:buClr>
                  <a:schemeClr val="tx2"/>
                </a:buClr>
                <a:buSzPct val="70000"/>
                <a:buFont typeface="Wingdings" pitchFamily="2" charset="2"/>
                <a:buNone/>
              </a:pPr>
              <a:r>
                <a:rPr lang="en-US" altLang="zh-CN" sz="1100">
                  <a:solidFill>
                    <a:schemeClr val="tx2"/>
                  </a:solidFill>
                </a:rPr>
                <a:t>SA</a:t>
              </a:r>
            </a:p>
          </p:txBody>
        </p:sp>
        <p:sp>
          <p:nvSpPr>
            <p:cNvPr id="77858" name="Rectangle 34"/>
            <p:cNvSpPr>
              <a:spLocks noChangeArrowheads="1"/>
            </p:cNvSpPr>
            <p:nvPr/>
          </p:nvSpPr>
          <p:spPr bwMode="auto">
            <a:xfrm>
              <a:off x="2372" y="1720"/>
              <a:ext cx="669" cy="144"/>
            </a:xfrm>
            <a:prstGeom prst="rect">
              <a:avLst/>
            </a:prstGeom>
            <a:solidFill>
              <a:srgbClr val="FF99CC"/>
            </a:solidFill>
            <a:ln w="38100">
              <a:noFill/>
              <a:miter lim="800000"/>
              <a:headEnd/>
              <a:tailEnd/>
            </a:ln>
            <a:effectLst/>
          </p:spPr>
          <p:txBody>
            <a:bodyPr/>
            <a:lstStyle/>
            <a:p>
              <a:pPr algn="ctr" defTabSz="1028700">
                <a:spcBef>
                  <a:spcPct val="20000"/>
                </a:spcBef>
                <a:buClr>
                  <a:schemeClr val="tx2"/>
                </a:buClr>
                <a:buSzPct val="70000"/>
                <a:buFont typeface="Wingdings" pitchFamily="2" charset="2"/>
                <a:buNone/>
              </a:pPr>
              <a:r>
                <a:rPr lang="en-US" altLang="zh-CN" sz="1100">
                  <a:solidFill>
                    <a:schemeClr val="tx2"/>
                  </a:solidFill>
                </a:rPr>
                <a:t>ISAKMP</a:t>
              </a:r>
              <a:r>
                <a:rPr lang="zh-CN" altLang="en-US" sz="1100">
                  <a:solidFill>
                    <a:schemeClr val="tx2"/>
                  </a:solidFill>
                </a:rPr>
                <a:t>头部</a:t>
              </a:r>
            </a:p>
          </p:txBody>
        </p:sp>
        <p:sp>
          <p:nvSpPr>
            <p:cNvPr id="77859" name="Rectangle 35"/>
            <p:cNvSpPr>
              <a:spLocks noChangeArrowheads="1"/>
            </p:cNvSpPr>
            <p:nvPr/>
          </p:nvSpPr>
          <p:spPr bwMode="auto">
            <a:xfrm>
              <a:off x="1873" y="1720"/>
              <a:ext cx="499" cy="144"/>
            </a:xfrm>
            <a:prstGeom prst="rect">
              <a:avLst/>
            </a:prstGeom>
            <a:solidFill>
              <a:schemeClr val="accent1"/>
            </a:solidFill>
            <a:ln w="38100">
              <a:noFill/>
              <a:miter lim="800000"/>
              <a:headEnd/>
              <a:tailEnd/>
            </a:ln>
            <a:effectLst/>
          </p:spPr>
          <p:txBody>
            <a:bodyPr/>
            <a:lstStyle/>
            <a:p>
              <a:pPr algn="ctr" defTabSz="1028700">
                <a:spcBef>
                  <a:spcPct val="20000"/>
                </a:spcBef>
                <a:buClr>
                  <a:schemeClr val="tx2"/>
                </a:buClr>
                <a:buSzPct val="70000"/>
                <a:buFont typeface="Wingdings" pitchFamily="2" charset="2"/>
                <a:buNone/>
              </a:pPr>
              <a:r>
                <a:rPr lang="en-US" altLang="zh-CN" sz="1100">
                  <a:solidFill>
                    <a:schemeClr val="tx2"/>
                  </a:solidFill>
                </a:rPr>
                <a:t>UDP</a:t>
              </a:r>
              <a:r>
                <a:rPr lang="zh-CN" altLang="en-US" sz="1100">
                  <a:solidFill>
                    <a:schemeClr val="tx2"/>
                  </a:solidFill>
                </a:rPr>
                <a:t>头部</a:t>
              </a:r>
            </a:p>
          </p:txBody>
        </p:sp>
        <p:sp>
          <p:nvSpPr>
            <p:cNvPr id="77860" name="Rectangle 36"/>
            <p:cNvSpPr>
              <a:spLocks noChangeArrowheads="1"/>
            </p:cNvSpPr>
            <p:nvPr/>
          </p:nvSpPr>
          <p:spPr bwMode="auto">
            <a:xfrm>
              <a:off x="1480" y="1720"/>
              <a:ext cx="393" cy="144"/>
            </a:xfrm>
            <a:prstGeom prst="rect">
              <a:avLst/>
            </a:prstGeom>
            <a:solidFill>
              <a:schemeClr val="hlink"/>
            </a:solidFill>
            <a:ln w="38100">
              <a:noFill/>
              <a:miter lim="800000"/>
              <a:headEnd/>
              <a:tailEnd/>
            </a:ln>
            <a:effectLst/>
          </p:spPr>
          <p:txBody>
            <a:bodyPr/>
            <a:lstStyle/>
            <a:p>
              <a:pPr algn="ctr" defTabSz="1028700">
                <a:spcBef>
                  <a:spcPct val="20000"/>
                </a:spcBef>
                <a:buClr>
                  <a:schemeClr val="tx2"/>
                </a:buClr>
                <a:buSzPct val="70000"/>
                <a:buFont typeface="Wingdings" pitchFamily="2" charset="2"/>
                <a:buNone/>
              </a:pPr>
              <a:r>
                <a:rPr lang="en-US" altLang="zh-CN" sz="1100">
                  <a:solidFill>
                    <a:schemeClr val="tx2"/>
                  </a:solidFill>
                </a:rPr>
                <a:t>IP</a:t>
              </a:r>
              <a:r>
                <a:rPr lang="zh-CN" altLang="en-US" sz="1100">
                  <a:solidFill>
                    <a:schemeClr val="tx2"/>
                  </a:solidFill>
                </a:rPr>
                <a:t>头部</a:t>
              </a:r>
            </a:p>
          </p:txBody>
        </p:sp>
        <p:sp>
          <p:nvSpPr>
            <p:cNvPr id="77861" name="Rectangle 37"/>
            <p:cNvSpPr>
              <a:spLocks noChangeArrowheads="1"/>
            </p:cNvSpPr>
            <p:nvPr/>
          </p:nvSpPr>
          <p:spPr bwMode="auto">
            <a:xfrm>
              <a:off x="3688" y="1720"/>
              <a:ext cx="240" cy="144"/>
            </a:xfrm>
            <a:prstGeom prst="rect">
              <a:avLst/>
            </a:prstGeom>
            <a:solidFill>
              <a:srgbClr val="FF9933"/>
            </a:solidFill>
            <a:ln w="38100">
              <a:noFill/>
              <a:miter lim="800000"/>
              <a:headEnd/>
              <a:tailEnd/>
            </a:ln>
            <a:effectLst/>
          </p:spPr>
          <p:txBody>
            <a:bodyPr/>
            <a:lstStyle/>
            <a:p>
              <a:pPr algn="ctr" defTabSz="1028700">
                <a:spcBef>
                  <a:spcPct val="20000"/>
                </a:spcBef>
                <a:buClr>
                  <a:schemeClr val="tx2"/>
                </a:buClr>
                <a:buSzPct val="70000"/>
                <a:buFont typeface="Wingdings" pitchFamily="2" charset="2"/>
                <a:buNone/>
              </a:pPr>
              <a:r>
                <a:rPr lang="en-US" altLang="zh-CN" sz="1100">
                  <a:solidFill>
                    <a:schemeClr val="tx2"/>
                  </a:solidFill>
                </a:rPr>
                <a:t>g</a:t>
              </a:r>
              <a:r>
                <a:rPr lang="en-US" altLang="zh-CN" sz="1100" baseline="30000">
                  <a:solidFill>
                    <a:schemeClr val="tx2"/>
                  </a:solidFill>
                </a:rPr>
                <a:t>b</a:t>
              </a:r>
            </a:p>
          </p:txBody>
        </p:sp>
      </p:grpSp>
      <p:grpSp>
        <p:nvGrpSpPr>
          <p:cNvPr id="6" name="Group 38"/>
          <p:cNvGrpSpPr>
            <a:grpSpLocks/>
          </p:cNvGrpSpPr>
          <p:nvPr/>
        </p:nvGrpSpPr>
        <p:grpSpPr bwMode="auto">
          <a:xfrm>
            <a:off x="2545292" y="4635500"/>
            <a:ext cx="3467100" cy="228600"/>
            <a:chOff x="1480" y="2920"/>
            <a:chExt cx="2016" cy="144"/>
          </a:xfrm>
        </p:grpSpPr>
        <p:sp>
          <p:nvSpPr>
            <p:cNvPr id="77863" name="Rectangle 39"/>
            <p:cNvSpPr>
              <a:spLocks noChangeArrowheads="1"/>
            </p:cNvSpPr>
            <p:nvPr/>
          </p:nvSpPr>
          <p:spPr bwMode="auto">
            <a:xfrm>
              <a:off x="3041" y="2920"/>
              <a:ext cx="455" cy="144"/>
            </a:xfrm>
            <a:prstGeom prst="rect">
              <a:avLst/>
            </a:prstGeom>
            <a:solidFill>
              <a:srgbClr val="FF9933"/>
            </a:solidFill>
            <a:ln w="38100">
              <a:noFill/>
              <a:miter lim="800000"/>
              <a:headEnd/>
              <a:tailEnd/>
            </a:ln>
            <a:effectLst/>
          </p:spPr>
          <p:txBody>
            <a:bodyPr/>
            <a:lstStyle/>
            <a:p>
              <a:pPr algn="ctr" defTabSz="1028700">
                <a:spcBef>
                  <a:spcPct val="20000"/>
                </a:spcBef>
                <a:buClr>
                  <a:schemeClr val="tx2"/>
                </a:buClr>
                <a:buSzPct val="70000"/>
                <a:buFont typeface="Wingdings" pitchFamily="2" charset="2"/>
                <a:buNone/>
              </a:pPr>
              <a:r>
                <a:rPr lang="en-US" altLang="zh-CN" sz="1100">
                  <a:solidFill>
                    <a:schemeClr val="tx2"/>
                  </a:solidFill>
                </a:rPr>
                <a:t>Hash-3</a:t>
              </a:r>
            </a:p>
          </p:txBody>
        </p:sp>
        <p:sp>
          <p:nvSpPr>
            <p:cNvPr id="77864" name="Rectangle 40"/>
            <p:cNvSpPr>
              <a:spLocks noChangeArrowheads="1"/>
            </p:cNvSpPr>
            <p:nvPr/>
          </p:nvSpPr>
          <p:spPr bwMode="auto">
            <a:xfrm>
              <a:off x="2372" y="2920"/>
              <a:ext cx="669" cy="144"/>
            </a:xfrm>
            <a:prstGeom prst="rect">
              <a:avLst/>
            </a:prstGeom>
            <a:solidFill>
              <a:srgbClr val="FF99CC"/>
            </a:solidFill>
            <a:ln w="38100">
              <a:noFill/>
              <a:miter lim="800000"/>
              <a:headEnd/>
              <a:tailEnd/>
            </a:ln>
            <a:effectLst/>
          </p:spPr>
          <p:txBody>
            <a:bodyPr/>
            <a:lstStyle/>
            <a:p>
              <a:pPr algn="ctr" defTabSz="1028700">
                <a:spcBef>
                  <a:spcPct val="20000"/>
                </a:spcBef>
                <a:buClr>
                  <a:schemeClr val="tx2"/>
                </a:buClr>
                <a:buSzPct val="70000"/>
                <a:buFont typeface="Wingdings" pitchFamily="2" charset="2"/>
                <a:buNone/>
              </a:pPr>
              <a:r>
                <a:rPr lang="en-US" altLang="zh-CN" sz="1100">
                  <a:solidFill>
                    <a:schemeClr val="tx2"/>
                  </a:solidFill>
                </a:rPr>
                <a:t>ISAKMP</a:t>
              </a:r>
              <a:r>
                <a:rPr lang="zh-CN" altLang="en-US" sz="1100">
                  <a:solidFill>
                    <a:schemeClr val="tx2"/>
                  </a:solidFill>
                </a:rPr>
                <a:t>头部</a:t>
              </a:r>
            </a:p>
          </p:txBody>
        </p:sp>
        <p:sp>
          <p:nvSpPr>
            <p:cNvPr id="77865" name="Rectangle 41"/>
            <p:cNvSpPr>
              <a:spLocks noChangeArrowheads="1"/>
            </p:cNvSpPr>
            <p:nvPr/>
          </p:nvSpPr>
          <p:spPr bwMode="auto">
            <a:xfrm>
              <a:off x="1873" y="2920"/>
              <a:ext cx="499" cy="144"/>
            </a:xfrm>
            <a:prstGeom prst="rect">
              <a:avLst/>
            </a:prstGeom>
            <a:solidFill>
              <a:schemeClr val="accent1"/>
            </a:solidFill>
            <a:ln w="38100">
              <a:noFill/>
              <a:miter lim="800000"/>
              <a:headEnd/>
              <a:tailEnd/>
            </a:ln>
            <a:effectLst/>
          </p:spPr>
          <p:txBody>
            <a:bodyPr/>
            <a:lstStyle/>
            <a:p>
              <a:pPr algn="ctr" defTabSz="1028700">
                <a:spcBef>
                  <a:spcPct val="20000"/>
                </a:spcBef>
                <a:buClr>
                  <a:schemeClr val="tx2"/>
                </a:buClr>
                <a:buSzPct val="70000"/>
                <a:buFont typeface="Wingdings" pitchFamily="2" charset="2"/>
                <a:buNone/>
              </a:pPr>
              <a:r>
                <a:rPr lang="en-US" altLang="zh-CN" sz="1100">
                  <a:solidFill>
                    <a:schemeClr val="tx2"/>
                  </a:solidFill>
                </a:rPr>
                <a:t>UDP</a:t>
              </a:r>
              <a:r>
                <a:rPr lang="zh-CN" altLang="en-US" sz="1100">
                  <a:solidFill>
                    <a:schemeClr val="tx2"/>
                  </a:solidFill>
                </a:rPr>
                <a:t>头部</a:t>
              </a:r>
            </a:p>
          </p:txBody>
        </p:sp>
        <p:sp>
          <p:nvSpPr>
            <p:cNvPr id="77866" name="Rectangle 42"/>
            <p:cNvSpPr>
              <a:spLocks noChangeArrowheads="1"/>
            </p:cNvSpPr>
            <p:nvPr/>
          </p:nvSpPr>
          <p:spPr bwMode="auto">
            <a:xfrm>
              <a:off x="1480" y="2920"/>
              <a:ext cx="393" cy="144"/>
            </a:xfrm>
            <a:prstGeom prst="rect">
              <a:avLst/>
            </a:prstGeom>
            <a:solidFill>
              <a:schemeClr val="hlink"/>
            </a:solidFill>
            <a:ln w="38100">
              <a:noFill/>
              <a:miter lim="800000"/>
              <a:headEnd/>
              <a:tailEnd/>
            </a:ln>
            <a:effectLst/>
          </p:spPr>
          <p:txBody>
            <a:bodyPr/>
            <a:lstStyle/>
            <a:p>
              <a:pPr algn="ctr" defTabSz="1028700">
                <a:spcBef>
                  <a:spcPct val="20000"/>
                </a:spcBef>
                <a:buClr>
                  <a:schemeClr val="tx2"/>
                </a:buClr>
                <a:buSzPct val="70000"/>
                <a:buFont typeface="Wingdings" pitchFamily="2" charset="2"/>
                <a:buNone/>
              </a:pPr>
              <a:r>
                <a:rPr lang="en-US" altLang="zh-CN" sz="1100">
                  <a:solidFill>
                    <a:schemeClr val="tx2"/>
                  </a:solidFill>
                </a:rPr>
                <a:t>IP</a:t>
              </a:r>
              <a:r>
                <a:rPr lang="zh-CN" altLang="en-US" sz="1100">
                  <a:solidFill>
                    <a:schemeClr val="tx2"/>
                  </a:solidFill>
                </a:rPr>
                <a:t>头部</a:t>
              </a:r>
            </a:p>
          </p:txBody>
        </p:sp>
      </p:grpSp>
      <p:sp>
        <p:nvSpPr>
          <p:cNvPr id="77867" name="Line 43"/>
          <p:cNvSpPr>
            <a:spLocks noChangeShapeType="1"/>
          </p:cNvSpPr>
          <p:nvPr/>
        </p:nvSpPr>
        <p:spPr bwMode="auto">
          <a:xfrm>
            <a:off x="894292" y="4940300"/>
            <a:ext cx="8255000" cy="0"/>
          </a:xfrm>
          <a:prstGeom prst="line">
            <a:avLst/>
          </a:prstGeom>
          <a:noFill/>
          <a:ln w="57150" cmpd="sng">
            <a:pattFill prst="dkUpDiag">
              <a:fgClr>
                <a:srgbClr val="0099FF"/>
              </a:fgClr>
              <a:bgClr>
                <a:srgbClr val="FFFFFF"/>
              </a:bgClr>
            </a:pattFill>
            <a:prstDash val="solid"/>
            <a:round/>
            <a:headEnd type="none" w="med" len="med"/>
            <a:tailEnd type="triangle" w="med" len="med"/>
          </a:ln>
          <a:effectLst/>
        </p:spPr>
        <p:txBody>
          <a:bodyPr/>
          <a:lstStyle/>
          <a:p>
            <a:endParaRPr lang="zh-CN" altLang="en-US"/>
          </a:p>
        </p:txBody>
      </p:sp>
      <p:sp>
        <p:nvSpPr>
          <p:cNvPr id="77868" name="Text Box 44"/>
          <p:cNvSpPr txBox="1">
            <a:spLocks noChangeArrowheads="1"/>
          </p:cNvSpPr>
          <p:nvPr/>
        </p:nvSpPr>
        <p:spPr bwMode="auto">
          <a:xfrm>
            <a:off x="1967442" y="3035301"/>
            <a:ext cx="6495654" cy="372410"/>
          </a:xfrm>
          <a:prstGeom prst="rect">
            <a:avLst/>
          </a:prstGeom>
          <a:noFill/>
          <a:ln w="3175">
            <a:noFill/>
            <a:miter lim="800000"/>
            <a:headEnd/>
            <a:tailEnd/>
          </a:ln>
          <a:effectLst/>
        </p:spPr>
        <p:txBody>
          <a:bodyPr>
            <a:spAutoFit/>
          </a:bodyPr>
          <a:lstStyle/>
          <a:p>
            <a:pPr algn="ctr" eaLnBrk="0" hangingPunct="0">
              <a:spcBef>
                <a:spcPct val="50000"/>
              </a:spcBef>
            </a:pPr>
            <a:r>
              <a:rPr lang="zh-CN" altLang="en-US" sz="1400"/>
              <a:t>协商</a:t>
            </a:r>
            <a:r>
              <a:rPr lang="en-US" altLang="zh-CN" sz="1400"/>
              <a:t>IPSec SA</a:t>
            </a:r>
            <a:r>
              <a:rPr lang="zh-CN" altLang="en-US" sz="1400"/>
              <a:t>的各项特征</a:t>
            </a:r>
          </a:p>
        </p:txBody>
      </p:sp>
      <p:sp>
        <p:nvSpPr>
          <p:cNvPr id="77869" name="Line 45"/>
          <p:cNvSpPr>
            <a:spLocks noChangeShapeType="1"/>
          </p:cNvSpPr>
          <p:nvPr/>
        </p:nvSpPr>
        <p:spPr bwMode="auto">
          <a:xfrm>
            <a:off x="894292" y="3416300"/>
            <a:ext cx="0" cy="1524000"/>
          </a:xfrm>
          <a:prstGeom prst="line">
            <a:avLst/>
          </a:prstGeom>
          <a:noFill/>
          <a:ln w="57150" cmpd="sng">
            <a:pattFill prst="dkUpDiag">
              <a:fgClr>
                <a:srgbClr val="0099FF"/>
              </a:fgClr>
              <a:bgClr>
                <a:srgbClr val="FFFFFF"/>
              </a:bgClr>
            </a:pattFill>
            <a:prstDash val="solid"/>
            <a:round/>
            <a:headEnd type="none" w="med" len="med"/>
            <a:tailEnd type="triangle" w="med" len="med"/>
          </a:ln>
          <a:effectLst/>
        </p:spPr>
        <p:txBody>
          <a:bodyPr/>
          <a:lstStyle/>
          <a:p>
            <a:endParaRPr lang="zh-CN" altLang="en-US"/>
          </a:p>
        </p:txBody>
      </p:sp>
      <p:sp>
        <p:nvSpPr>
          <p:cNvPr id="77870" name="Line 46"/>
          <p:cNvSpPr>
            <a:spLocks noChangeShapeType="1"/>
          </p:cNvSpPr>
          <p:nvPr/>
        </p:nvSpPr>
        <p:spPr bwMode="auto">
          <a:xfrm flipV="1">
            <a:off x="9149292" y="3416300"/>
            <a:ext cx="0" cy="1524000"/>
          </a:xfrm>
          <a:prstGeom prst="line">
            <a:avLst/>
          </a:prstGeom>
          <a:noFill/>
          <a:ln w="57150" cmpd="sng">
            <a:pattFill prst="dkUpDiag">
              <a:fgClr>
                <a:srgbClr val="0099FF"/>
              </a:fgClr>
              <a:bgClr>
                <a:srgbClr val="FFFFFF"/>
              </a:bgClr>
            </a:pattFill>
            <a:prstDash val="solid"/>
            <a:round/>
            <a:headEnd type="none" w="med" len="med"/>
            <a:tailEnd type="triangle" w="med" len="med"/>
          </a:ln>
          <a:effectLst/>
        </p:spPr>
        <p:txBody>
          <a:bodyPr/>
          <a:lstStyle/>
          <a:p>
            <a:endParaRPr lang="zh-CN" altLang="en-US"/>
          </a:p>
        </p:txBody>
      </p:sp>
      <p:sp>
        <p:nvSpPr>
          <p:cNvPr id="77871" name="Text Box 47"/>
          <p:cNvSpPr txBox="1">
            <a:spLocks noChangeArrowheads="1"/>
          </p:cNvSpPr>
          <p:nvPr/>
        </p:nvSpPr>
        <p:spPr bwMode="auto">
          <a:xfrm>
            <a:off x="1554691" y="4940301"/>
            <a:ext cx="6831013" cy="372410"/>
          </a:xfrm>
          <a:prstGeom prst="rect">
            <a:avLst/>
          </a:prstGeom>
          <a:noFill/>
          <a:ln w="3175">
            <a:noFill/>
            <a:miter lim="800000"/>
            <a:headEnd/>
            <a:tailEnd/>
          </a:ln>
          <a:effectLst/>
        </p:spPr>
        <p:txBody>
          <a:bodyPr>
            <a:spAutoFit/>
          </a:bodyPr>
          <a:lstStyle/>
          <a:p>
            <a:pPr algn="ctr" eaLnBrk="0" hangingPunct="0">
              <a:spcBef>
                <a:spcPct val="50000"/>
              </a:spcBef>
            </a:pPr>
            <a:r>
              <a:rPr lang="en-US" altLang="zh-CN" sz="1400">
                <a:latin typeface="Times New Roman" pitchFamily="18" charset="0"/>
              </a:rPr>
              <a:t>Host A</a:t>
            </a:r>
            <a:r>
              <a:rPr lang="zh-CN" altLang="en-US" sz="1400">
                <a:latin typeface="Times New Roman" pitchFamily="18" charset="0"/>
              </a:rPr>
              <a:t>向</a:t>
            </a:r>
            <a:r>
              <a:rPr lang="en-US" altLang="zh-CN" sz="1400">
                <a:latin typeface="Times New Roman" pitchFamily="18" charset="0"/>
              </a:rPr>
              <a:t>Host B</a:t>
            </a:r>
            <a:r>
              <a:rPr lang="zh-CN" altLang="en-US" sz="1400">
                <a:latin typeface="Times New Roman" pitchFamily="18" charset="0"/>
              </a:rPr>
              <a:t>发送一个消息来证明自己的活性，该消息只包含一个</a:t>
            </a:r>
            <a:r>
              <a:rPr lang="en-US" altLang="zh-CN" sz="1400">
                <a:latin typeface="Times New Roman" pitchFamily="18" charset="0"/>
              </a:rPr>
              <a:t>Hash</a:t>
            </a:r>
            <a:r>
              <a:rPr lang="zh-CN" altLang="en-US" sz="1400">
                <a:latin typeface="Times New Roman" pitchFamily="18" charset="0"/>
              </a:rPr>
              <a:t>值</a:t>
            </a:r>
          </a:p>
        </p:txBody>
      </p:sp>
      <p:grpSp>
        <p:nvGrpSpPr>
          <p:cNvPr id="7" name="Group 48"/>
          <p:cNvGrpSpPr>
            <a:grpSpLocks/>
          </p:cNvGrpSpPr>
          <p:nvPr/>
        </p:nvGrpSpPr>
        <p:grpSpPr bwMode="auto">
          <a:xfrm>
            <a:off x="646642" y="3263900"/>
            <a:ext cx="8750300" cy="2514600"/>
            <a:chOff x="376" y="2056"/>
            <a:chExt cx="5088" cy="1584"/>
          </a:xfrm>
        </p:grpSpPr>
        <p:sp>
          <p:nvSpPr>
            <p:cNvPr id="77873" name="Line 49"/>
            <p:cNvSpPr>
              <a:spLocks noChangeShapeType="1"/>
            </p:cNvSpPr>
            <p:nvPr/>
          </p:nvSpPr>
          <p:spPr bwMode="auto">
            <a:xfrm>
              <a:off x="5464" y="2056"/>
              <a:ext cx="0" cy="1584"/>
            </a:xfrm>
            <a:prstGeom prst="line">
              <a:avLst/>
            </a:prstGeom>
            <a:noFill/>
            <a:ln w="101600" cmpd="sng">
              <a:pattFill prst="wave">
                <a:fgClr>
                  <a:schemeClr val="hlink"/>
                </a:fgClr>
                <a:bgClr>
                  <a:srgbClr val="FFFFFF"/>
                </a:bgClr>
              </a:pattFill>
              <a:prstDash val="solid"/>
              <a:round/>
              <a:headEnd type="none" w="med" len="med"/>
              <a:tailEnd type="triangle" w="med" len="med"/>
            </a:ln>
            <a:effectLst/>
          </p:spPr>
          <p:txBody>
            <a:bodyPr/>
            <a:lstStyle/>
            <a:p>
              <a:endParaRPr lang="zh-CN" altLang="en-US"/>
            </a:p>
          </p:txBody>
        </p:sp>
        <p:sp>
          <p:nvSpPr>
            <p:cNvPr id="77874" name="Line 50"/>
            <p:cNvSpPr>
              <a:spLocks noChangeShapeType="1"/>
            </p:cNvSpPr>
            <p:nvPr/>
          </p:nvSpPr>
          <p:spPr bwMode="auto">
            <a:xfrm>
              <a:off x="376" y="2152"/>
              <a:ext cx="0" cy="1488"/>
            </a:xfrm>
            <a:prstGeom prst="line">
              <a:avLst/>
            </a:prstGeom>
            <a:noFill/>
            <a:ln w="101600" cmpd="sng">
              <a:pattFill prst="wave">
                <a:fgClr>
                  <a:schemeClr val="hlink"/>
                </a:fgClr>
                <a:bgClr>
                  <a:srgbClr val="FFFFFF"/>
                </a:bgClr>
              </a:pattFill>
              <a:prstDash val="solid"/>
              <a:round/>
              <a:headEnd type="none" w="med" len="med"/>
              <a:tailEnd type="triangle" w="med" len="med"/>
            </a:ln>
            <a:effectLst/>
          </p:spPr>
          <p:txBody>
            <a:bodyPr/>
            <a:lstStyle/>
            <a:p>
              <a:endParaRPr lang="zh-CN" altLang="en-US"/>
            </a:p>
          </p:txBody>
        </p:sp>
      </p:grpSp>
      <p:sp>
        <p:nvSpPr>
          <p:cNvPr id="77875" name="Line 51"/>
          <p:cNvSpPr>
            <a:spLocks noChangeShapeType="1"/>
          </p:cNvSpPr>
          <p:nvPr/>
        </p:nvSpPr>
        <p:spPr bwMode="auto">
          <a:xfrm>
            <a:off x="646642" y="5778500"/>
            <a:ext cx="8750300" cy="0"/>
          </a:xfrm>
          <a:prstGeom prst="line">
            <a:avLst/>
          </a:prstGeom>
          <a:noFill/>
          <a:ln w="101600" cmpd="sng">
            <a:pattFill prst="wave">
              <a:fgClr>
                <a:schemeClr val="hlink"/>
              </a:fgClr>
              <a:bgClr>
                <a:srgbClr val="FFFFFF"/>
              </a:bgClr>
            </a:pattFill>
            <a:prstDash val="solid"/>
            <a:round/>
            <a:headEnd type="triangle" w="med" len="med"/>
            <a:tailEnd type="triangle" w="med" len="med"/>
          </a:ln>
          <a:effectLst/>
        </p:spPr>
        <p:txBody>
          <a:bodyPr/>
          <a:lstStyle/>
          <a:p>
            <a:endParaRPr lang="zh-CN" altLang="en-US"/>
          </a:p>
        </p:txBody>
      </p:sp>
      <p:sp>
        <p:nvSpPr>
          <p:cNvPr id="77876" name="Text Box 52"/>
          <p:cNvSpPr txBox="1">
            <a:spLocks noChangeArrowheads="1"/>
          </p:cNvSpPr>
          <p:nvPr/>
        </p:nvSpPr>
        <p:spPr bwMode="auto">
          <a:xfrm>
            <a:off x="2215092" y="5473701"/>
            <a:ext cx="5200650" cy="372410"/>
          </a:xfrm>
          <a:prstGeom prst="rect">
            <a:avLst/>
          </a:prstGeom>
          <a:noFill/>
          <a:ln w="57150">
            <a:noFill/>
            <a:miter lim="800000"/>
            <a:headEnd/>
            <a:tailEnd/>
          </a:ln>
          <a:effectLst/>
        </p:spPr>
        <p:txBody>
          <a:bodyPr>
            <a:spAutoFit/>
          </a:bodyPr>
          <a:lstStyle/>
          <a:p>
            <a:pPr algn="ctr" eaLnBrk="0" hangingPunct="0">
              <a:spcBef>
                <a:spcPct val="50000"/>
              </a:spcBef>
            </a:pPr>
            <a:r>
              <a:rPr lang="zh-CN" altLang="en-US" sz="1400">
                <a:latin typeface="Times New Roman" pitchFamily="18" charset="0"/>
              </a:rPr>
              <a:t>此时两个系统就可用协商好的安全协议保护用户数据流了</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7833"/>
                                        </p:tgtEl>
                                        <p:attrNameLst>
                                          <p:attrName>style.visibility</p:attrName>
                                        </p:attrNameLst>
                                      </p:cBhvr>
                                      <p:to>
                                        <p:strVal val="visible"/>
                                      </p:to>
                                    </p:set>
                                    <p:animEffect transition="in" filter="wipe(left)">
                                      <p:cBhvr>
                                        <p:cTn id="7" dur="500"/>
                                        <p:tgtEl>
                                          <p:spTgt spid="77833"/>
                                        </p:tgtEl>
                                      </p:cBhvr>
                                    </p:animEffect>
                                  </p:childTnLst>
                                </p:cTn>
                              </p:par>
                            </p:childTnLst>
                          </p:cTn>
                        </p:par>
                        <p:par>
                          <p:cTn id="8" fill="hold">
                            <p:stCondLst>
                              <p:cond delay="500"/>
                            </p:stCondLst>
                            <p:childTnLst>
                              <p:par>
                                <p:cTn id="9" presetID="12" presetClass="entr" presetSubtype="8" fill="hold" grpId="0" nodeType="afterEffect">
                                  <p:stCondLst>
                                    <p:cond delay="0"/>
                                  </p:stCondLst>
                                  <p:childTnLst>
                                    <p:set>
                                      <p:cBhvr>
                                        <p:cTn id="10" dur="1" fill="hold">
                                          <p:stCondLst>
                                            <p:cond delay="0"/>
                                          </p:stCondLst>
                                        </p:cTn>
                                        <p:tgtEl>
                                          <p:spTgt spid="77835"/>
                                        </p:tgtEl>
                                        <p:attrNameLst>
                                          <p:attrName>style.visibility</p:attrName>
                                        </p:attrNameLst>
                                      </p:cBhvr>
                                      <p:to>
                                        <p:strVal val="visible"/>
                                      </p:to>
                                    </p:set>
                                    <p:animEffect transition="in" filter="slide(fromLeft)">
                                      <p:cBhvr>
                                        <p:cTn id="11" dur="500"/>
                                        <p:tgtEl>
                                          <p:spTgt spid="77835"/>
                                        </p:tgtEl>
                                      </p:cBhvr>
                                    </p:animEffect>
                                  </p:childTnLst>
                                </p:cTn>
                              </p:par>
                            </p:childTnLst>
                          </p:cTn>
                        </p:par>
                        <p:par>
                          <p:cTn id="12" fill="hold">
                            <p:stCondLst>
                              <p:cond delay="1000"/>
                            </p:stCondLst>
                            <p:childTnLst>
                              <p:par>
                                <p:cTn id="13" presetID="12" presetClass="entr" presetSubtype="8"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slide(fromLeft)">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2" fill="hold" grpId="0" nodeType="clickEffect">
                                  <p:stCondLst>
                                    <p:cond delay="0"/>
                                  </p:stCondLst>
                                  <p:childTnLst>
                                    <p:set>
                                      <p:cBhvr>
                                        <p:cTn id="19" dur="1" fill="hold">
                                          <p:stCondLst>
                                            <p:cond delay="0"/>
                                          </p:stCondLst>
                                        </p:cTn>
                                        <p:tgtEl>
                                          <p:spTgt spid="77837"/>
                                        </p:tgtEl>
                                        <p:attrNameLst>
                                          <p:attrName>style.visibility</p:attrName>
                                        </p:attrNameLst>
                                      </p:cBhvr>
                                      <p:to>
                                        <p:strVal val="visible"/>
                                      </p:to>
                                    </p:set>
                                    <p:animEffect transition="in" filter="wipe(right)">
                                      <p:cBhvr>
                                        <p:cTn id="20" dur="500"/>
                                        <p:tgtEl>
                                          <p:spTgt spid="77837"/>
                                        </p:tgtEl>
                                      </p:cBhvr>
                                    </p:animEffect>
                                  </p:childTnLst>
                                </p:cTn>
                              </p:par>
                            </p:childTnLst>
                          </p:cTn>
                        </p:par>
                        <p:par>
                          <p:cTn id="21" fill="hold">
                            <p:stCondLst>
                              <p:cond delay="500"/>
                            </p:stCondLst>
                            <p:childTnLst>
                              <p:par>
                                <p:cTn id="22" presetID="12" presetClass="entr" presetSubtype="2" fill="hold" nodeType="after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slide(fromRight)">
                                      <p:cBhvr>
                                        <p:cTn id="24" dur="500"/>
                                        <p:tgtEl>
                                          <p:spTgt spid="5"/>
                                        </p:tgtEl>
                                      </p:cBhvr>
                                    </p:animEffect>
                                  </p:childTnLst>
                                </p:cTn>
                              </p:par>
                            </p:childTnLst>
                          </p:cTn>
                        </p:par>
                        <p:par>
                          <p:cTn id="25" fill="hold">
                            <p:stCondLst>
                              <p:cond delay="1000"/>
                            </p:stCondLst>
                            <p:childTnLst>
                              <p:par>
                                <p:cTn id="26" presetID="12" presetClass="entr" presetSubtype="2" fill="hold" grpId="0" nodeType="afterEffect">
                                  <p:stCondLst>
                                    <p:cond delay="0"/>
                                  </p:stCondLst>
                                  <p:childTnLst>
                                    <p:set>
                                      <p:cBhvr>
                                        <p:cTn id="27" dur="1" fill="hold">
                                          <p:stCondLst>
                                            <p:cond delay="0"/>
                                          </p:stCondLst>
                                        </p:cTn>
                                        <p:tgtEl>
                                          <p:spTgt spid="77868"/>
                                        </p:tgtEl>
                                        <p:attrNameLst>
                                          <p:attrName>style.visibility</p:attrName>
                                        </p:attrNameLst>
                                      </p:cBhvr>
                                      <p:to>
                                        <p:strVal val="visible"/>
                                      </p:to>
                                    </p:set>
                                    <p:animEffect transition="in" filter="slide(fromRight)">
                                      <p:cBhvr>
                                        <p:cTn id="28" dur="500"/>
                                        <p:tgtEl>
                                          <p:spTgt spid="77868"/>
                                        </p:tgtEl>
                                      </p:cBhvr>
                                    </p:animEffect>
                                  </p:childTnLst>
                                </p:cTn>
                              </p:par>
                            </p:childTnLst>
                          </p:cTn>
                        </p:par>
                        <p:par>
                          <p:cTn id="29" fill="hold">
                            <p:stCondLst>
                              <p:cond delay="1500"/>
                            </p:stCondLst>
                            <p:childTnLst>
                              <p:par>
                                <p:cTn id="30" presetID="12" presetClass="entr" presetSubtype="2" fill="hold" grpId="0" nodeType="afterEffect">
                                  <p:stCondLst>
                                    <p:cond delay="0"/>
                                  </p:stCondLst>
                                  <p:childTnLst>
                                    <p:set>
                                      <p:cBhvr>
                                        <p:cTn id="31" dur="1" fill="hold">
                                          <p:stCondLst>
                                            <p:cond delay="0"/>
                                          </p:stCondLst>
                                        </p:cTn>
                                        <p:tgtEl>
                                          <p:spTgt spid="77838"/>
                                        </p:tgtEl>
                                        <p:attrNameLst>
                                          <p:attrName>style.visibility</p:attrName>
                                        </p:attrNameLst>
                                      </p:cBhvr>
                                      <p:to>
                                        <p:strVal val="visible"/>
                                      </p:to>
                                    </p:set>
                                    <p:animEffect transition="in" filter="slide(fromRight)">
                                      <p:cBhvr>
                                        <p:cTn id="32" dur="500"/>
                                        <p:tgtEl>
                                          <p:spTgt spid="77838"/>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grpId="0" nodeType="clickEffect">
                                  <p:stCondLst>
                                    <p:cond delay="0"/>
                                  </p:stCondLst>
                                  <p:childTnLst>
                                    <p:set>
                                      <p:cBhvr>
                                        <p:cTn id="36" dur="1" fill="hold">
                                          <p:stCondLst>
                                            <p:cond delay="0"/>
                                          </p:stCondLst>
                                        </p:cTn>
                                        <p:tgtEl>
                                          <p:spTgt spid="77839"/>
                                        </p:tgtEl>
                                        <p:attrNameLst>
                                          <p:attrName>style.visibility</p:attrName>
                                        </p:attrNameLst>
                                      </p:cBhvr>
                                      <p:to>
                                        <p:strVal val="visible"/>
                                      </p:to>
                                    </p:set>
                                    <p:animEffect transition="in" filter="wipe(up)">
                                      <p:cBhvr>
                                        <p:cTn id="37" dur="500"/>
                                        <p:tgtEl>
                                          <p:spTgt spid="77839"/>
                                        </p:tgtEl>
                                      </p:cBhvr>
                                    </p:animEffect>
                                  </p:childTnLst>
                                </p:cTn>
                              </p:par>
                            </p:childTnLst>
                          </p:cTn>
                        </p:par>
                        <p:par>
                          <p:cTn id="38" fill="hold">
                            <p:stCondLst>
                              <p:cond delay="500"/>
                            </p:stCondLst>
                            <p:childTnLst>
                              <p:par>
                                <p:cTn id="39" presetID="22" presetClass="entr" presetSubtype="1" fill="hold" grpId="0" nodeType="afterEffect">
                                  <p:stCondLst>
                                    <p:cond delay="0"/>
                                  </p:stCondLst>
                                  <p:childTnLst>
                                    <p:set>
                                      <p:cBhvr>
                                        <p:cTn id="40" dur="1" fill="hold">
                                          <p:stCondLst>
                                            <p:cond delay="0"/>
                                          </p:stCondLst>
                                        </p:cTn>
                                        <p:tgtEl>
                                          <p:spTgt spid="77840"/>
                                        </p:tgtEl>
                                        <p:attrNameLst>
                                          <p:attrName>style.visibility</p:attrName>
                                        </p:attrNameLst>
                                      </p:cBhvr>
                                      <p:to>
                                        <p:strVal val="visible"/>
                                      </p:to>
                                    </p:set>
                                    <p:animEffect transition="in" filter="wipe(up)">
                                      <p:cBhvr>
                                        <p:cTn id="41" dur="500"/>
                                        <p:tgtEl>
                                          <p:spTgt spid="77840"/>
                                        </p:tgtEl>
                                      </p:cBhvr>
                                    </p:animEffect>
                                  </p:childTnLst>
                                </p:cTn>
                              </p:par>
                            </p:childTnLst>
                          </p:cTn>
                        </p:par>
                        <p:par>
                          <p:cTn id="42" fill="hold">
                            <p:stCondLst>
                              <p:cond delay="1000"/>
                            </p:stCondLst>
                            <p:childTnLst>
                              <p:par>
                                <p:cTn id="43" presetID="22" presetClass="entr" presetSubtype="2" fill="hold" grpId="0" nodeType="afterEffect">
                                  <p:stCondLst>
                                    <p:cond delay="0"/>
                                  </p:stCondLst>
                                  <p:childTnLst>
                                    <p:set>
                                      <p:cBhvr>
                                        <p:cTn id="44" dur="1" fill="hold">
                                          <p:stCondLst>
                                            <p:cond delay="0"/>
                                          </p:stCondLst>
                                        </p:cTn>
                                        <p:tgtEl>
                                          <p:spTgt spid="77841"/>
                                        </p:tgtEl>
                                        <p:attrNameLst>
                                          <p:attrName>style.visibility</p:attrName>
                                        </p:attrNameLst>
                                      </p:cBhvr>
                                      <p:to>
                                        <p:strVal val="visible"/>
                                      </p:to>
                                    </p:set>
                                    <p:animEffect transition="in" filter="wipe(right)">
                                      <p:cBhvr>
                                        <p:cTn id="45" dur="500"/>
                                        <p:tgtEl>
                                          <p:spTgt spid="77841"/>
                                        </p:tgtEl>
                                      </p:cBhvr>
                                    </p:animEffect>
                                  </p:childTnLst>
                                </p:cTn>
                              </p:par>
                            </p:childTnLst>
                          </p:cTn>
                        </p:par>
                        <p:par>
                          <p:cTn id="46" fill="hold">
                            <p:stCondLst>
                              <p:cond delay="1500"/>
                            </p:stCondLst>
                            <p:childTnLst>
                              <p:par>
                                <p:cTn id="47" presetID="22" presetClass="entr" presetSubtype="2" fill="hold" grpId="0" nodeType="afterEffect">
                                  <p:stCondLst>
                                    <p:cond delay="0"/>
                                  </p:stCondLst>
                                  <p:childTnLst>
                                    <p:set>
                                      <p:cBhvr>
                                        <p:cTn id="48" dur="1" fill="hold">
                                          <p:stCondLst>
                                            <p:cond delay="0"/>
                                          </p:stCondLst>
                                        </p:cTn>
                                        <p:tgtEl>
                                          <p:spTgt spid="77842"/>
                                        </p:tgtEl>
                                        <p:attrNameLst>
                                          <p:attrName>style.visibility</p:attrName>
                                        </p:attrNameLst>
                                      </p:cBhvr>
                                      <p:to>
                                        <p:strVal val="visible"/>
                                      </p:to>
                                    </p:set>
                                    <p:animEffect transition="in" filter="wipe(right)">
                                      <p:cBhvr>
                                        <p:cTn id="49" dur="500"/>
                                        <p:tgtEl>
                                          <p:spTgt spid="77842"/>
                                        </p:tgtEl>
                                      </p:cBhvr>
                                    </p:animEffect>
                                  </p:childTnLst>
                                </p:cTn>
                              </p:par>
                            </p:childTnLst>
                          </p:cTn>
                        </p:par>
                        <p:par>
                          <p:cTn id="50" fill="hold">
                            <p:stCondLst>
                              <p:cond delay="2000"/>
                            </p:stCondLst>
                            <p:childTnLst>
                              <p:par>
                                <p:cTn id="51" presetID="22" presetClass="entr" presetSubtype="2" fill="hold" grpId="0" nodeType="afterEffect">
                                  <p:stCondLst>
                                    <p:cond delay="0"/>
                                  </p:stCondLst>
                                  <p:childTnLst>
                                    <p:set>
                                      <p:cBhvr>
                                        <p:cTn id="52" dur="1" fill="hold">
                                          <p:stCondLst>
                                            <p:cond delay="0"/>
                                          </p:stCondLst>
                                        </p:cTn>
                                        <p:tgtEl>
                                          <p:spTgt spid="77843"/>
                                        </p:tgtEl>
                                        <p:attrNameLst>
                                          <p:attrName>style.visibility</p:attrName>
                                        </p:attrNameLst>
                                      </p:cBhvr>
                                      <p:to>
                                        <p:strVal val="visible"/>
                                      </p:to>
                                    </p:set>
                                    <p:animEffect transition="in" filter="wipe(right)">
                                      <p:cBhvr>
                                        <p:cTn id="53" dur="500"/>
                                        <p:tgtEl>
                                          <p:spTgt spid="77843"/>
                                        </p:tgtEl>
                                      </p:cBhvr>
                                    </p:animEffect>
                                  </p:childTnLst>
                                </p:cTn>
                              </p:par>
                            </p:childTnLst>
                          </p:cTn>
                        </p:par>
                        <p:par>
                          <p:cTn id="54" fill="hold">
                            <p:stCondLst>
                              <p:cond delay="2500"/>
                            </p:stCondLst>
                            <p:childTnLst>
                              <p:par>
                                <p:cTn id="55" presetID="12" presetClass="entr" presetSubtype="8" fill="hold" nodeType="afterEffect">
                                  <p:stCondLst>
                                    <p:cond delay="0"/>
                                  </p:stCondLst>
                                  <p:childTnLst>
                                    <p:set>
                                      <p:cBhvr>
                                        <p:cTn id="56" dur="1" fill="hold">
                                          <p:stCondLst>
                                            <p:cond delay="0"/>
                                          </p:stCondLst>
                                        </p:cTn>
                                        <p:tgtEl>
                                          <p:spTgt spid="6"/>
                                        </p:tgtEl>
                                        <p:attrNameLst>
                                          <p:attrName>style.visibility</p:attrName>
                                        </p:attrNameLst>
                                      </p:cBhvr>
                                      <p:to>
                                        <p:strVal val="visible"/>
                                      </p:to>
                                    </p:set>
                                    <p:animEffect transition="in" filter="slide(fromLeft)">
                                      <p:cBhvr>
                                        <p:cTn id="57" dur="500"/>
                                        <p:tgtEl>
                                          <p:spTgt spid="6"/>
                                        </p:tgtEl>
                                      </p:cBhvr>
                                    </p:animEffect>
                                  </p:childTnLst>
                                </p:cTn>
                              </p:par>
                            </p:childTnLst>
                          </p:cTn>
                        </p:par>
                        <p:par>
                          <p:cTn id="58" fill="hold">
                            <p:stCondLst>
                              <p:cond delay="3000"/>
                            </p:stCondLst>
                            <p:childTnLst>
                              <p:par>
                                <p:cTn id="59" presetID="22" presetClass="entr" presetSubtype="8" fill="hold" grpId="0" nodeType="afterEffect">
                                  <p:stCondLst>
                                    <p:cond delay="0"/>
                                  </p:stCondLst>
                                  <p:childTnLst>
                                    <p:set>
                                      <p:cBhvr>
                                        <p:cTn id="60" dur="1" fill="hold">
                                          <p:stCondLst>
                                            <p:cond delay="0"/>
                                          </p:stCondLst>
                                        </p:cTn>
                                        <p:tgtEl>
                                          <p:spTgt spid="77867"/>
                                        </p:tgtEl>
                                        <p:attrNameLst>
                                          <p:attrName>style.visibility</p:attrName>
                                        </p:attrNameLst>
                                      </p:cBhvr>
                                      <p:to>
                                        <p:strVal val="visible"/>
                                      </p:to>
                                    </p:set>
                                    <p:animEffect transition="in" filter="wipe(left)">
                                      <p:cBhvr>
                                        <p:cTn id="61" dur="500"/>
                                        <p:tgtEl>
                                          <p:spTgt spid="77867"/>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1" fill="hold" grpId="0" nodeType="clickEffect">
                                  <p:stCondLst>
                                    <p:cond delay="0"/>
                                  </p:stCondLst>
                                  <p:childTnLst>
                                    <p:set>
                                      <p:cBhvr>
                                        <p:cTn id="65" dur="1" fill="hold">
                                          <p:stCondLst>
                                            <p:cond delay="0"/>
                                          </p:stCondLst>
                                        </p:cTn>
                                        <p:tgtEl>
                                          <p:spTgt spid="77869"/>
                                        </p:tgtEl>
                                        <p:attrNameLst>
                                          <p:attrName>style.visibility</p:attrName>
                                        </p:attrNameLst>
                                      </p:cBhvr>
                                      <p:to>
                                        <p:strVal val="visible"/>
                                      </p:to>
                                    </p:set>
                                    <p:animEffect transition="in" filter="wipe(up)">
                                      <p:cBhvr>
                                        <p:cTn id="66" dur="500"/>
                                        <p:tgtEl>
                                          <p:spTgt spid="77869"/>
                                        </p:tgtEl>
                                      </p:cBhvr>
                                    </p:animEffect>
                                  </p:childTnLst>
                                </p:cTn>
                              </p:par>
                            </p:childTnLst>
                          </p:cTn>
                        </p:par>
                        <p:par>
                          <p:cTn id="67" fill="hold">
                            <p:stCondLst>
                              <p:cond delay="500"/>
                            </p:stCondLst>
                            <p:childTnLst>
                              <p:par>
                                <p:cTn id="68" presetID="22" presetClass="entr" presetSubtype="4" fill="hold" grpId="0" nodeType="afterEffect">
                                  <p:stCondLst>
                                    <p:cond delay="0"/>
                                  </p:stCondLst>
                                  <p:childTnLst>
                                    <p:set>
                                      <p:cBhvr>
                                        <p:cTn id="69" dur="1" fill="hold">
                                          <p:stCondLst>
                                            <p:cond delay="0"/>
                                          </p:stCondLst>
                                        </p:cTn>
                                        <p:tgtEl>
                                          <p:spTgt spid="77870"/>
                                        </p:tgtEl>
                                        <p:attrNameLst>
                                          <p:attrName>style.visibility</p:attrName>
                                        </p:attrNameLst>
                                      </p:cBhvr>
                                      <p:to>
                                        <p:strVal val="visible"/>
                                      </p:to>
                                    </p:set>
                                    <p:animEffect transition="in" filter="wipe(down)">
                                      <p:cBhvr>
                                        <p:cTn id="70" dur="500"/>
                                        <p:tgtEl>
                                          <p:spTgt spid="77870"/>
                                        </p:tgtEl>
                                      </p:cBhvr>
                                    </p:animEffect>
                                  </p:childTnLst>
                                </p:cTn>
                              </p:par>
                            </p:childTnLst>
                          </p:cTn>
                        </p:par>
                        <p:par>
                          <p:cTn id="71" fill="hold">
                            <p:stCondLst>
                              <p:cond delay="1000"/>
                            </p:stCondLst>
                            <p:childTnLst>
                              <p:par>
                                <p:cTn id="72" presetID="12" presetClass="entr" presetSubtype="8" fill="hold" grpId="0" nodeType="afterEffect">
                                  <p:stCondLst>
                                    <p:cond delay="0"/>
                                  </p:stCondLst>
                                  <p:childTnLst>
                                    <p:set>
                                      <p:cBhvr>
                                        <p:cTn id="73" dur="1" fill="hold">
                                          <p:stCondLst>
                                            <p:cond delay="0"/>
                                          </p:stCondLst>
                                        </p:cTn>
                                        <p:tgtEl>
                                          <p:spTgt spid="77871"/>
                                        </p:tgtEl>
                                        <p:attrNameLst>
                                          <p:attrName>style.visibility</p:attrName>
                                        </p:attrNameLst>
                                      </p:cBhvr>
                                      <p:to>
                                        <p:strVal val="visible"/>
                                      </p:to>
                                    </p:set>
                                    <p:animEffect transition="in" filter="slide(fromLeft)">
                                      <p:cBhvr>
                                        <p:cTn id="74" dur="500"/>
                                        <p:tgtEl>
                                          <p:spTgt spid="77871"/>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1" fill="hold" nodeType="clickEffect">
                                  <p:stCondLst>
                                    <p:cond delay="0"/>
                                  </p:stCondLst>
                                  <p:childTnLst>
                                    <p:set>
                                      <p:cBhvr>
                                        <p:cTn id="78" dur="1" fill="hold">
                                          <p:stCondLst>
                                            <p:cond delay="0"/>
                                          </p:stCondLst>
                                        </p:cTn>
                                        <p:tgtEl>
                                          <p:spTgt spid="7"/>
                                        </p:tgtEl>
                                        <p:attrNameLst>
                                          <p:attrName>style.visibility</p:attrName>
                                        </p:attrNameLst>
                                      </p:cBhvr>
                                      <p:to>
                                        <p:strVal val="visible"/>
                                      </p:to>
                                    </p:set>
                                    <p:animEffect transition="in" filter="wipe(up)">
                                      <p:cBhvr>
                                        <p:cTn id="79" dur="500"/>
                                        <p:tgtEl>
                                          <p:spTgt spid="7"/>
                                        </p:tgtEl>
                                      </p:cBhvr>
                                    </p:animEffect>
                                  </p:childTnLst>
                                </p:cTn>
                              </p:par>
                            </p:childTnLst>
                          </p:cTn>
                        </p:par>
                        <p:par>
                          <p:cTn id="80" fill="hold">
                            <p:stCondLst>
                              <p:cond delay="500"/>
                            </p:stCondLst>
                            <p:childTnLst>
                              <p:par>
                                <p:cTn id="81" presetID="11" presetClass="entr" presetSubtype="0" fill="hold" grpId="0" nodeType="afterEffect">
                                  <p:stCondLst>
                                    <p:cond delay="0"/>
                                  </p:stCondLst>
                                  <p:childTnLst>
                                    <p:set>
                                      <p:cBhvr>
                                        <p:cTn id="82" dur="500">
                                          <p:stCondLst>
                                            <p:cond delay="0"/>
                                          </p:stCondLst>
                                        </p:cTn>
                                        <p:tgtEl>
                                          <p:spTgt spid="77875"/>
                                        </p:tgtEl>
                                        <p:attrNameLst>
                                          <p:attrName>style.visibility</p:attrName>
                                        </p:attrNameLst>
                                      </p:cBhvr>
                                      <p:to>
                                        <p:strVal val="visible"/>
                                      </p:to>
                                    </p:set>
                                  </p:childTnLst>
                                </p:cTn>
                              </p:par>
                            </p:childTnLst>
                          </p:cTn>
                        </p:par>
                        <p:par>
                          <p:cTn id="83" fill="hold">
                            <p:stCondLst>
                              <p:cond delay="1000"/>
                            </p:stCondLst>
                            <p:childTnLst>
                              <p:par>
                                <p:cTn id="84" presetID="1" presetClass="entr" presetSubtype="0" fill="hold" grpId="0" nodeType="afterEffect">
                                  <p:stCondLst>
                                    <p:cond delay="0"/>
                                  </p:stCondLst>
                                  <p:childTnLst>
                                    <p:set>
                                      <p:cBhvr>
                                        <p:cTn id="85" dur="1" fill="hold">
                                          <p:stCondLst>
                                            <p:cond delay="499"/>
                                          </p:stCondLst>
                                        </p:cTn>
                                        <p:tgtEl>
                                          <p:spTgt spid="778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833" grpId="0" animBg="1"/>
      <p:bldP spid="77835" grpId="0" autoUpdateAnimBg="0"/>
      <p:bldP spid="77837" grpId="0" animBg="1"/>
      <p:bldP spid="77838" grpId="0" autoUpdateAnimBg="0"/>
      <p:bldP spid="77839" grpId="0" animBg="1"/>
      <p:bldP spid="77840" grpId="0" animBg="1"/>
      <p:bldP spid="77841" grpId="0" animBg="1"/>
      <p:bldP spid="77842" grpId="0" animBg="1"/>
      <p:bldP spid="77843" grpId="0" animBg="1"/>
      <p:bldP spid="77867" grpId="0" animBg="1"/>
      <p:bldP spid="77868" grpId="0" autoUpdateAnimBg="0"/>
      <p:bldP spid="77869" grpId="0" animBg="1"/>
      <p:bldP spid="77870" grpId="0" animBg="1"/>
      <p:bldP spid="77871" grpId="0" autoUpdateAnimBg="0"/>
      <p:bldP spid="77875" grpId="0" animBg="1"/>
      <p:bldP spid="77876" grpId="0" autoUpdateAnimBg="0"/>
    </p:bldLst>
  </p:timing>
</p:sld>
</file>

<file path=ppt/slides/slide1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3" name="Rectangle 2"/>
          <p:cNvSpPr txBox="1">
            <a:spLocks noChangeArrowheads="1"/>
          </p:cNvSpPr>
          <p:nvPr/>
        </p:nvSpPr>
        <p:spPr bwMode="auto">
          <a:xfrm>
            <a:off x="280988" y="533400"/>
            <a:ext cx="8245475"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0" fontAlgn="base" hangingPunct="0">
              <a:lnSpc>
                <a:spcPct val="90000"/>
              </a:lnSpc>
              <a:spcBef>
                <a:spcPct val="0"/>
              </a:spcBef>
              <a:spcAft>
                <a:spcPct val="0"/>
              </a:spcAft>
              <a:defRPr sz="3600" b="1">
                <a:solidFill>
                  <a:schemeClr val="accent1"/>
                </a:solidFill>
                <a:latin typeface="+mj-lt"/>
                <a:ea typeface="+mj-ea"/>
                <a:cs typeface="+mj-cs"/>
              </a:defRPr>
            </a:lvl1pPr>
            <a:lvl2pPr algn="l" rtl="0" eaLnBrk="0" fontAlgn="base" hangingPunct="0">
              <a:lnSpc>
                <a:spcPct val="90000"/>
              </a:lnSpc>
              <a:spcBef>
                <a:spcPct val="0"/>
              </a:spcBef>
              <a:spcAft>
                <a:spcPct val="0"/>
              </a:spcAft>
              <a:defRPr sz="3600" b="1">
                <a:solidFill>
                  <a:schemeClr val="accent1"/>
                </a:solidFill>
                <a:latin typeface="Times New Roman" pitchFamily="18" charset="0"/>
                <a:ea typeface="宋体" pitchFamily="2" charset="-122"/>
                <a:cs typeface="Arial" charset="0"/>
              </a:defRPr>
            </a:lvl2pPr>
            <a:lvl3pPr algn="l" rtl="0" eaLnBrk="0" fontAlgn="base" hangingPunct="0">
              <a:lnSpc>
                <a:spcPct val="90000"/>
              </a:lnSpc>
              <a:spcBef>
                <a:spcPct val="0"/>
              </a:spcBef>
              <a:spcAft>
                <a:spcPct val="0"/>
              </a:spcAft>
              <a:defRPr sz="3600" b="1">
                <a:solidFill>
                  <a:schemeClr val="accent1"/>
                </a:solidFill>
                <a:latin typeface="Times New Roman" pitchFamily="18" charset="0"/>
                <a:ea typeface="宋体" pitchFamily="2" charset="-122"/>
                <a:cs typeface="Arial" charset="0"/>
              </a:defRPr>
            </a:lvl3pPr>
            <a:lvl4pPr algn="l" rtl="0" eaLnBrk="0" fontAlgn="base" hangingPunct="0">
              <a:lnSpc>
                <a:spcPct val="90000"/>
              </a:lnSpc>
              <a:spcBef>
                <a:spcPct val="0"/>
              </a:spcBef>
              <a:spcAft>
                <a:spcPct val="0"/>
              </a:spcAft>
              <a:defRPr sz="3600" b="1">
                <a:solidFill>
                  <a:schemeClr val="accent1"/>
                </a:solidFill>
                <a:latin typeface="Times New Roman" pitchFamily="18" charset="0"/>
                <a:ea typeface="宋体" pitchFamily="2" charset="-122"/>
                <a:cs typeface="Arial" charset="0"/>
              </a:defRPr>
            </a:lvl4pPr>
            <a:lvl5pPr algn="l" rtl="0" eaLnBrk="0" fontAlgn="base" hangingPunct="0">
              <a:lnSpc>
                <a:spcPct val="90000"/>
              </a:lnSpc>
              <a:spcBef>
                <a:spcPct val="0"/>
              </a:spcBef>
              <a:spcAft>
                <a:spcPct val="0"/>
              </a:spcAft>
              <a:defRPr sz="3600" b="1">
                <a:solidFill>
                  <a:schemeClr val="accent1"/>
                </a:solidFill>
                <a:latin typeface="Times New Roman" pitchFamily="18" charset="0"/>
                <a:ea typeface="宋体" pitchFamily="2" charset="-122"/>
                <a:cs typeface="Arial" charset="0"/>
              </a:defRPr>
            </a:lvl5pPr>
            <a:lvl6pPr marL="457200" algn="l" rtl="0" fontAlgn="base">
              <a:lnSpc>
                <a:spcPct val="90000"/>
              </a:lnSpc>
              <a:spcBef>
                <a:spcPct val="0"/>
              </a:spcBef>
              <a:spcAft>
                <a:spcPct val="0"/>
              </a:spcAft>
              <a:defRPr sz="3600" b="1">
                <a:solidFill>
                  <a:schemeClr val="accent1"/>
                </a:solidFill>
                <a:latin typeface="Times New Roman" pitchFamily="18" charset="0"/>
                <a:ea typeface="宋体" pitchFamily="2" charset="-122"/>
                <a:cs typeface="Arial" charset="0"/>
              </a:defRPr>
            </a:lvl6pPr>
            <a:lvl7pPr marL="914400" algn="l" rtl="0" fontAlgn="base">
              <a:lnSpc>
                <a:spcPct val="90000"/>
              </a:lnSpc>
              <a:spcBef>
                <a:spcPct val="0"/>
              </a:spcBef>
              <a:spcAft>
                <a:spcPct val="0"/>
              </a:spcAft>
              <a:defRPr sz="3600" b="1">
                <a:solidFill>
                  <a:schemeClr val="accent1"/>
                </a:solidFill>
                <a:latin typeface="Times New Roman" pitchFamily="18" charset="0"/>
                <a:ea typeface="宋体" pitchFamily="2" charset="-122"/>
                <a:cs typeface="Arial" charset="0"/>
              </a:defRPr>
            </a:lvl7pPr>
            <a:lvl8pPr marL="1371600" algn="l" rtl="0" fontAlgn="base">
              <a:lnSpc>
                <a:spcPct val="90000"/>
              </a:lnSpc>
              <a:spcBef>
                <a:spcPct val="0"/>
              </a:spcBef>
              <a:spcAft>
                <a:spcPct val="0"/>
              </a:spcAft>
              <a:defRPr sz="3600" b="1">
                <a:solidFill>
                  <a:schemeClr val="accent1"/>
                </a:solidFill>
                <a:latin typeface="Times New Roman" pitchFamily="18" charset="0"/>
                <a:ea typeface="宋体" pitchFamily="2" charset="-122"/>
                <a:cs typeface="Arial" charset="0"/>
              </a:defRPr>
            </a:lvl8pPr>
            <a:lvl9pPr marL="1828800" algn="l" rtl="0" fontAlgn="base">
              <a:lnSpc>
                <a:spcPct val="90000"/>
              </a:lnSpc>
              <a:spcBef>
                <a:spcPct val="0"/>
              </a:spcBef>
              <a:spcAft>
                <a:spcPct val="0"/>
              </a:spcAft>
              <a:defRPr sz="3600" b="1">
                <a:solidFill>
                  <a:schemeClr val="accent1"/>
                </a:solidFill>
                <a:latin typeface="Times New Roman" pitchFamily="18" charset="0"/>
                <a:ea typeface="宋体" pitchFamily="2" charset="-122"/>
                <a:cs typeface="Arial" charset="0"/>
              </a:defRPr>
            </a:lvl9p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0" lang="zh-CN" altLang="en-US" sz="3600" b="1" i="0" u="none" strike="noStrike" kern="0" cap="none" spc="0" normalizeH="0" baseline="0" noProof="0">
                <a:ln>
                  <a:noFill/>
                </a:ln>
                <a:solidFill>
                  <a:srgbClr val="7889FB"/>
                </a:solidFill>
                <a:effectLst/>
                <a:uLnTx/>
                <a:uFillTx/>
                <a:latin typeface="Times New Roman"/>
                <a:ea typeface="宋体"/>
                <a:cs typeface="Arial"/>
              </a:rPr>
              <a:t>快速模式</a:t>
            </a:r>
          </a:p>
        </p:txBody>
      </p:sp>
      <p:grpSp>
        <p:nvGrpSpPr>
          <p:cNvPr id="54" name="Group 4"/>
          <p:cNvGrpSpPr>
            <a:grpSpLocks/>
          </p:cNvGrpSpPr>
          <p:nvPr/>
        </p:nvGrpSpPr>
        <p:grpSpPr bwMode="auto">
          <a:xfrm>
            <a:off x="457200" y="1447800"/>
            <a:ext cx="8232775" cy="2390775"/>
            <a:chOff x="576" y="2046"/>
            <a:chExt cx="5186" cy="1506"/>
          </a:xfrm>
        </p:grpSpPr>
        <p:sp>
          <p:nvSpPr>
            <p:cNvPr id="55" name="Rectangle 5"/>
            <p:cNvSpPr>
              <a:spLocks noChangeArrowheads="1"/>
            </p:cNvSpPr>
            <p:nvPr/>
          </p:nvSpPr>
          <p:spPr bwMode="auto">
            <a:xfrm>
              <a:off x="576" y="2100"/>
              <a:ext cx="242" cy="1452"/>
            </a:xfrm>
            <a:prstGeom prst="rect">
              <a:avLst/>
            </a:prstGeom>
            <a:solidFill>
              <a:srgbClr val="FFFFFF"/>
            </a:solidFill>
            <a:ln w="12700">
              <a:solidFill>
                <a:srgbClr val="000000"/>
              </a:solidFill>
              <a:miter lim="800000"/>
              <a:headEnd/>
              <a:tailEnd/>
            </a:ln>
          </p:spPr>
          <p:txBody>
            <a:bodyPr lIns="92075" tIns="46038" rIns="92075" bIns="46038" anchor="ctr" anchorCtr="1">
              <a:spAutoFit/>
            </a:bodyPr>
            <a:lstStyle>
              <a:lvl1pPr eaLnBrk="0" hangingPunct="0">
                <a:defRPr>
                  <a:solidFill>
                    <a:schemeClr val="bg1"/>
                  </a:solidFill>
                  <a:latin typeface="Times New Roman" panose="02020603050405020304" pitchFamily="18" charset="0"/>
                  <a:ea typeface="宋体" panose="02010600030101010101" pitchFamily="2" charset="-122"/>
                </a:defRPr>
              </a:lvl1pPr>
              <a:lvl2pPr marL="742950" indent="-285750" eaLnBrk="0" hangingPunct="0">
                <a:defRPr>
                  <a:solidFill>
                    <a:schemeClr val="bg1"/>
                  </a:solidFill>
                  <a:latin typeface="Times New Roman" panose="02020603050405020304" pitchFamily="18" charset="0"/>
                  <a:ea typeface="宋体" panose="02010600030101010101" pitchFamily="2" charset="-122"/>
                </a:defRPr>
              </a:lvl2pPr>
              <a:lvl3pPr marL="1143000" indent="-228600" eaLnBrk="0" hangingPunct="0">
                <a:defRPr>
                  <a:solidFill>
                    <a:schemeClr val="bg1"/>
                  </a:solidFill>
                  <a:latin typeface="Times New Roman" panose="02020603050405020304" pitchFamily="18" charset="0"/>
                  <a:ea typeface="宋体" panose="02010600030101010101" pitchFamily="2" charset="-122"/>
                </a:defRPr>
              </a:lvl3pPr>
              <a:lvl4pPr marL="1600200" indent="-228600" eaLnBrk="0" hangingPunct="0">
                <a:defRPr>
                  <a:solidFill>
                    <a:schemeClr val="bg1"/>
                  </a:solidFill>
                  <a:latin typeface="Times New Roman" panose="02020603050405020304" pitchFamily="18" charset="0"/>
                  <a:ea typeface="宋体" panose="02010600030101010101" pitchFamily="2" charset="-122"/>
                </a:defRPr>
              </a:lvl4pPr>
              <a:lvl5pPr marL="2057400" indent="-228600" eaLnBrk="0" hangingPunct="0">
                <a:defRPr>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bg1"/>
                  </a:solidFill>
                  <a:latin typeface="Times New Roman" panose="02020603050405020304" pitchFamily="18" charset="0"/>
                  <a:ea typeface="宋体" panose="02010600030101010101" pitchFamily="2" charset="-122"/>
                </a:defRPr>
              </a:lvl9pPr>
            </a:lstStyle>
            <a:p>
              <a:pPr marL="0" marR="0" lvl="0" indent="0" algn="l" defTabSz="914400" eaLnBrk="0" fontAlgn="auto" latinLnBrk="0" hangingPunct="0">
                <a:lnSpc>
                  <a:spcPct val="80000"/>
                </a:lnSpc>
                <a:spcBef>
                  <a:spcPct val="50000"/>
                </a:spcBef>
                <a:spcAft>
                  <a:spcPts val="0"/>
                </a:spcAft>
                <a:buClrTx/>
                <a:buSzTx/>
                <a:buFontTx/>
                <a:buNone/>
                <a:tabLst/>
                <a:defRPr/>
              </a:pPr>
              <a:r>
                <a:rPr kumimoji="0" lang="en-US" altLang="zh-CN" sz="2000" b="1"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Arial"/>
                </a:rPr>
                <a:t>INITIATOR</a:t>
              </a:r>
            </a:p>
          </p:txBody>
        </p:sp>
        <p:grpSp>
          <p:nvGrpSpPr>
            <p:cNvPr id="56" name="Group 6"/>
            <p:cNvGrpSpPr>
              <a:grpSpLocks/>
            </p:cNvGrpSpPr>
            <p:nvPr/>
          </p:nvGrpSpPr>
          <p:grpSpPr bwMode="auto">
            <a:xfrm>
              <a:off x="960" y="2192"/>
              <a:ext cx="4368" cy="334"/>
              <a:chOff x="575" y="1153"/>
              <a:chExt cx="4368" cy="334"/>
            </a:xfrm>
          </p:grpSpPr>
          <p:sp>
            <p:nvSpPr>
              <p:cNvPr id="64" name="Rectangle 7"/>
              <p:cNvSpPr>
                <a:spLocks noChangeArrowheads="1"/>
              </p:cNvSpPr>
              <p:nvPr/>
            </p:nvSpPr>
            <p:spPr bwMode="auto">
              <a:xfrm>
                <a:off x="575" y="1199"/>
                <a:ext cx="3986" cy="258"/>
              </a:xfrm>
              <a:prstGeom prst="rect">
                <a:avLst/>
              </a:prstGeom>
              <a:solidFill>
                <a:srgbClr val="99CCFF"/>
              </a:solidFill>
              <a:ln w="12700">
                <a:solidFill>
                  <a:srgbClr val="FFFFFF"/>
                </a:solidFill>
                <a:miter lim="800000"/>
                <a:headEnd/>
                <a:tailEnd/>
              </a:ln>
            </p:spPr>
            <p:txBody>
              <a:bodyPr lIns="92075" tIns="46038" rIns="92075" bIns="46038">
                <a:spAutoFit/>
              </a:bodyPr>
              <a:lstStyle>
                <a:lvl1pPr eaLnBrk="0" hangingPunct="0">
                  <a:defRPr>
                    <a:solidFill>
                      <a:schemeClr val="bg1"/>
                    </a:solidFill>
                    <a:latin typeface="Times New Roman" panose="02020603050405020304" pitchFamily="18" charset="0"/>
                    <a:ea typeface="宋体" panose="02010600030101010101" pitchFamily="2" charset="-122"/>
                  </a:defRPr>
                </a:lvl1pPr>
                <a:lvl2pPr marL="742950" indent="-285750" eaLnBrk="0" hangingPunct="0">
                  <a:defRPr>
                    <a:solidFill>
                      <a:schemeClr val="bg1"/>
                    </a:solidFill>
                    <a:latin typeface="Times New Roman" panose="02020603050405020304" pitchFamily="18" charset="0"/>
                    <a:ea typeface="宋体" panose="02010600030101010101" pitchFamily="2" charset="-122"/>
                  </a:defRPr>
                </a:lvl2pPr>
                <a:lvl3pPr marL="1143000" indent="-228600" eaLnBrk="0" hangingPunct="0">
                  <a:defRPr>
                    <a:solidFill>
                      <a:schemeClr val="bg1"/>
                    </a:solidFill>
                    <a:latin typeface="Times New Roman" panose="02020603050405020304" pitchFamily="18" charset="0"/>
                    <a:ea typeface="宋体" panose="02010600030101010101" pitchFamily="2" charset="-122"/>
                  </a:defRPr>
                </a:lvl3pPr>
                <a:lvl4pPr marL="1600200" indent="-228600" eaLnBrk="0" hangingPunct="0">
                  <a:defRPr>
                    <a:solidFill>
                      <a:schemeClr val="bg1"/>
                    </a:solidFill>
                    <a:latin typeface="Times New Roman" panose="02020603050405020304" pitchFamily="18" charset="0"/>
                    <a:ea typeface="宋体" panose="02010600030101010101" pitchFamily="2" charset="-122"/>
                  </a:defRPr>
                </a:lvl4pPr>
                <a:lvl5pPr marL="2057400" indent="-228600" eaLnBrk="0" hangingPunct="0">
                  <a:defRPr>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bg1"/>
                    </a:solidFill>
                    <a:latin typeface="Times New Roman" panose="02020603050405020304" pitchFamily="18" charset="0"/>
                    <a:ea typeface="宋体" panose="02010600030101010101" pitchFamily="2" charset="-122"/>
                  </a:defRPr>
                </a:lvl9pPr>
              </a:lstStyle>
              <a:p>
                <a:pPr marL="0" marR="0" lvl="0" indent="0" algn="l" defTabSz="914400" eaLnBrk="0" fontAlgn="auto" latinLnBrk="0" hangingPunct="0">
                  <a:lnSpc>
                    <a:spcPct val="100000"/>
                  </a:lnSpc>
                  <a:spcBef>
                    <a:spcPct val="50000"/>
                  </a:spcBef>
                  <a:spcAft>
                    <a:spcPts val="0"/>
                  </a:spcAft>
                  <a:buClrTx/>
                  <a:buSzTx/>
                  <a:buFontTx/>
                  <a:buNone/>
                  <a:tabLst/>
                  <a:defRPr/>
                </a:pPr>
                <a:r>
                  <a:rPr kumimoji="0" lang="en-US" altLang="zh-CN" sz="2000" b="1"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Arial"/>
                  </a:rPr>
                  <a:t>HDR* | HASH(1) |  SA |  Ni   [ | KE]   [ | IDi2 | IDr2]</a:t>
                </a:r>
              </a:p>
            </p:txBody>
          </p:sp>
          <p:sp>
            <p:nvSpPr>
              <p:cNvPr id="65" name="AutoShape 8"/>
              <p:cNvSpPr>
                <a:spLocks noChangeArrowheads="1"/>
              </p:cNvSpPr>
              <p:nvPr/>
            </p:nvSpPr>
            <p:spPr bwMode="auto">
              <a:xfrm rot="5400000">
                <a:off x="4585" y="1129"/>
                <a:ext cx="334" cy="382"/>
              </a:xfrm>
              <a:prstGeom prst="triangle">
                <a:avLst>
                  <a:gd name="adj" fmla="val 49991"/>
                </a:avLst>
              </a:prstGeom>
              <a:solidFill>
                <a:srgbClr val="99CCFF"/>
              </a:solidFill>
              <a:ln w="12700">
                <a:solidFill>
                  <a:srgbClr val="FFFFFF"/>
                </a:solidFill>
                <a:miter lim="800000"/>
                <a:headEnd/>
                <a:tailEnd/>
              </a:ln>
            </p:spPr>
            <p:txBody>
              <a:bodyPr wrap="none" lIns="92075" tIns="46038" rIns="92075" bIns="46038" anchor="ctr"/>
              <a:lstStyle>
                <a:lvl1pPr eaLnBrk="0" hangingPunct="0">
                  <a:defRPr>
                    <a:solidFill>
                      <a:schemeClr val="bg1"/>
                    </a:solidFill>
                    <a:latin typeface="Times New Roman" panose="02020603050405020304" pitchFamily="18" charset="0"/>
                    <a:ea typeface="宋体" panose="02010600030101010101" pitchFamily="2" charset="-122"/>
                  </a:defRPr>
                </a:lvl1pPr>
                <a:lvl2pPr marL="742950" indent="-285750" eaLnBrk="0" hangingPunct="0">
                  <a:defRPr>
                    <a:solidFill>
                      <a:schemeClr val="bg1"/>
                    </a:solidFill>
                    <a:latin typeface="Times New Roman" panose="02020603050405020304" pitchFamily="18" charset="0"/>
                    <a:ea typeface="宋体" panose="02010600030101010101" pitchFamily="2" charset="-122"/>
                  </a:defRPr>
                </a:lvl2pPr>
                <a:lvl3pPr marL="1143000" indent="-228600" eaLnBrk="0" hangingPunct="0">
                  <a:defRPr>
                    <a:solidFill>
                      <a:schemeClr val="bg1"/>
                    </a:solidFill>
                    <a:latin typeface="Times New Roman" panose="02020603050405020304" pitchFamily="18" charset="0"/>
                    <a:ea typeface="宋体" panose="02010600030101010101" pitchFamily="2" charset="-122"/>
                  </a:defRPr>
                </a:lvl3pPr>
                <a:lvl4pPr marL="1600200" indent="-228600" eaLnBrk="0" hangingPunct="0">
                  <a:defRPr>
                    <a:solidFill>
                      <a:schemeClr val="bg1"/>
                    </a:solidFill>
                    <a:latin typeface="Times New Roman" panose="02020603050405020304" pitchFamily="18" charset="0"/>
                    <a:ea typeface="宋体" panose="02010600030101010101" pitchFamily="2" charset="-122"/>
                  </a:defRPr>
                </a:lvl4pPr>
                <a:lvl5pPr marL="2057400" indent="-228600" eaLnBrk="0" hangingPunct="0">
                  <a:defRPr>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bg1"/>
                    </a:solidFill>
                    <a:latin typeface="Times New Roman" panose="02020603050405020304" pitchFamily="18" charset="0"/>
                    <a:ea typeface="宋体" panose="02010600030101010101" pitchFamily="2" charset="-122"/>
                  </a:defRPr>
                </a:lvl9pPr>
              </a:lstStyle>
              <a:p>
                <a:pPr marL="0" marR="0" lvl="0" indent="0" algn="ctr" defTabSz="914400" eaLnBrk="0" fontAlgn="auto" latinLnBrk="0" hangingPunct="0">
                  <a:lnSpc>
                    <a:spcPct val="100000"/>
                  </a:lnSpc>
                  <a:spcBef>
                    <a:spcPct val="0"/>
                  </a:spcBef>
                  <a:spcAft>
                    <a:spcPts val="0"/>
                  </a:spcAft>
                  <a:buClrTx/>
                  <a:buSzTx/>
                  <a:buFontTx/>
                  <a:buNone/>
                  <a:tabLst/>
                  <a:defRPr/>
                </a:pPr>
                <a:r>
                  <a:rPr kumimoji="0" lang="en-US" altLang="zh-CN" sz="2400" b="1"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Arial"/>
                  </a:rPr>
                  <a:t>1</a:t>
                </a:r>
              </a:p>
            </p:txBody>
          </p:sp>
        </p:grpSp>
        <p:grpSp>
          <p:nvGrpSpPr>
            <p:cNvPr id="57" name="Group 9"/>
            <p:cNvGrpSpPr>
              <a:grpSpLocks/>
            </p:cNvGrpSpPr>
            <p:nvPr/>
          </p:nvGrpSpPr>
          <p:grpSpPr bwMode="auto">
            <a:xfrm>
              <a:off x="912" y="3056"/>
              <a:ext cx="4368" cy="334"/>
              <a:chOff x="527" y="2017"/>
              <a:chExt cx="4368" cy="334"/>
            </a:xfrm>
          </p:grpSpPr>
          <p:sp>
            <p:nvSpPr>
              <p:cNvPr id="62" name="Rectangle 10"/>
              <p:cNvSpPr>
                <a:spLocks noChangeArrowheads="1"/>
              </p:cNvSpPr>
              <p:nvPr/>
            </p:nvSpPr>
            <p:spPr bwMode="auto">
              <a:xfrm>
                <a:off x="527" y="2063"/>
                <a:ext cx="3986" cy="258"/>
              </a:xfrm>
              <a:prstGeom prst="rect">
                <a:avLst/>
              </a:prstGeom>
              <a:solidFill>
                <a:srgbClr val="99CCFF"/>
              </a:solidFill>
              <a:ln w="12700">
                <a:solidFill>
                  <a:srgbClr val="FFFFFF"/>
                </a:solidFill>
                <a:miter lim="800000"/>
                <a:headEnd/>
                <a:tailEnd/>
              </a:ln>
            </p:spPr>
            <p:txBody>
              <a:bodyPr lIns="92075" tIns="46038" rIns="92075" bIns="46038">
                <a:spAutoFit/>
              </a:bodyPr>
              <a:lstStyle>
                <a:lvl1pPr eaLnBrk="0" hangingPunct="0">
                  <a:defRPr>
                    <a:solidFill>
                      <a:schemeClr val="bg1"/>
                    </a:solidFill>
                    <a:latin typeface="Times New Roman" panose="02020603050405020304" pitchFamily="18" charset="0"/>
                    <a:ea typeface="宋体" panose="02010600030101010101" pitchFamily="2" charset="-122"/>
                  </a:defRPr>
                </a:lvl1pPr>
                <a:lvl2pPr marL="742950" indent="-285750" eaLnBrk="0" hangingPunct="0">
                  <a:defRPr>
                    <a:solidFill>
                      <a:schemeClr val="bg1"/>
                    </a:solidFill>
                    <a:latin typeface="Times New Roman" panose="02020603050405020304" pitchFamily="18" charset="0"/>
                    <a:ea typeface="宋体" panose="02010600030101010101" pitchFamily="2" charset="-122"/>
                  </a:defRPr>
                </a:lvl2pPr>
                <a:lvl3pPr marL="1143000" indent="-228600" eaLnBrk="0" hangingPunct="0">
                  <a:defRPr>
                    <a:solidFill>
                      <a:schemeClr val="bg1"/>
                    </a:solidFill>
                    <a:latin typeface="Times New Roman" panose="02020603050405020304" pitchFamily="18" charset="0"/>
                    <a:ea typeface="宋体" panose="02010600030101010101" pitchFamily="2" charset="-122"/>
                  </a:defRPr>
                </a:lvl3pPr>
                <a:lvl4pPr marL="1600200" indent="-228600" eaLnBrk="0" hangingPunct="0">
                  <a:defRPr>
                    <a:solidFill>
                      <a:schemeClr val="bg1"/>
                    </a:solidFill>
                    <a:latin typeface="Times New Roman" panose="02020603050405020304" pitchFamily="18" charset="0"/>
                    <a:ea typeface="宋体" panose="02010600030101010101" pitchFamily="2" charset="-122"/>
                  </a:defRPr>
                </a:lvl4pPr>
                <a:lvl5pPr marL="2057400" indent="-228600" eaLnBrk="0" hangingPunct="0">
                  <a:defRPr>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bg1"/>
                    </a:solidFill>
                    <a:latin typeface="Times New Roman" panose="02020603050405020304" pitchFamily="18" charset="0"/>
                    <a:ea typeface="宋体" panose="02010600030101010101" pitchFamily="2" charset="-122"/>
                  </a:defRPr>
                </a:lvl9pPr>
              </a:lstStyle>
              <a:p>
                <a:pPr marL="0" marR="0" lvl="0" indent="0" algn="l" defTabSz="914400" eaLnBrk="0" fontAlgn="auto" latinLnBrk="0" hangingPunct="0">
                  <a:lnSpc>
                    <a:spcPct val="100000"/>
                  </a:lnSpc>
                  <a:spcBef>
                    <a:spcPct val="50000"/>
                  </a:spcBef>
                  <a:spcAft>
                    <a:spcPts val="0"/>
                  </a:spcAft>
                  <a:buClrTx/>
                  <a:buSzTx/>
                  <a:buFontTx/>
                  <a:buNone/>
                  <a:tabLst/>
                  <a:defRPr/>
                </a:pPr>
                <a:r>
                  <a:rPr kumimoji="0" lang="en-US" altLang="zh-CN" sz="2000" b="1"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Arial"/>
                  </a:rPr>
                  <a:t>HDR* |  HASH(3)</a:t>
                </a:r>
              </a:p>
            </p:txBody>
          </p:sp>
          <p:sp>
            <p:nvSpPr>
              <p:cNvPr id="63" name="AutoShape 11"/>
              <p:cNvSpPr>
                <a:spLocks noChangeArrowheads="1"/>
              </p:cNvSpPr>
              <p:nvPr/>
            </p:nvSpPr>
            <p:spPr bwMode="auto">
              <a:xfrm rot="5400000">
                <a:off x="4537" y="1993"/>
                <a:ext cx="334" cy="382"/>
              </a:xfrm>
              <a:prstGeom prst="triangle">
                <a:avLst>
                  <a:gd name="adj" fmla="val 49991"/>
                </a:avLst>
              </a:prstGeom>
              <a:solidFill>
                <a:srgbClr val="99CCFF"/>
              </a:solidFill>
              <a:ln w="12700">
                <a:solidFill>
                  <a:srgbClr val="FFFFFF"/>
                </a:solidFill>
                <a:miter lim="800000"/>
                <a:headEnd/>
                <a:tailEnd/>
              </a:ln>
            </p:spPr>
            <p:txBody>
              <a:bodyPr wrap="none" lIns="92075" tIns="46038" rIns="92075" bIns="46038" anchor="ctr"/>
              <a:lstStyle>
                <a:lvl1pPr eaLnBrk="0" hangingPunct="0">
                  <a:defRPr>
                    <a:solidFill>
                      <a:schemeClr val="bg1"/>
                    </a:solidFill>
                    <a:latin typeface="Times New Roman" panose="02020603050405020304" pitchFamily="18" charset="0"/>
                    <a:ea typeface="宋体" panose="02010600030101010101" pitchFamily="2" charset="-122"/>
                  </a:defRPr>
                </a:lvl1pPr>
                <a:lvl2pPr marL="742950" indent="-285750" eaLnBrk="0" hangingPunct="0">
                  <a:defRPr>
                    <a:solidFill>
                      <a:schemeClr val="bg1"/>
                    </a:solidFill>
                    <a:latin typeface="Times New Roman" panose="02020603050405020304" pitchFamily="18" charset="0"/>
                    <a:ea typeface="宋体" panose="02010600030101010101" pitchFamily="2" charset="-122"/>
                  </a:defRPr>
                </a:lvl2pPr>
                <a:lvl3pPr marL="1143000" indent="-228600" eaLnBrk="0" hangingPunct="0">
                  <a:defRPr>
                    <a:solidFill>
                      <a:schemeClr val="bg1"/>
                    </a:solidFill>
                    <a:latin typeface="Times New Roman" panose="02020603050405020304" pitchFamily="18" charset="0"/>
                    <a:ea typeface="宋体" panose="02010600030101010101" pitchFamily="2" charset="-122"/>
                  </a:defRPr>
                </a:lvl3pPr>
                <a:lvl4pPr marL="1600200" indent="-228600" eaLnBrk="0" hangingPunct="0">
                  <a:defRPr>
                    <a:solidFill>
                      <a:schemeClr val="bg1"/>
                    </a:solidFill>
                    <a:latin typeface="Times New Roman" panose="02020603050405020304" pitchFamily="18" charset="0"/>
                    <a:ea typeface="宋体" panose="02010600030101010101" pitchFamily="2" charset="-122"/>
                  </a:defRPr>
                </a:lvl4pPr>
                <a:lvl5pPr marL="2057400" indent="-228600" eaLnBrk="0" hangingPunct="0">
                  <a:defRPr>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bg1"/>
                    </a:solidFill>
                    <a:latin typeface="Times New Roman" panose="02020603050405020304" pitchFamily="18" charset="0"/>
                    <a:ea typeface="宋体" panose="02010600030101010101" pitchFamily="2" charset="-122"/>
                  </a:defRPr>
                </a:lvl9pPr>
              </a:lstStyle>
              <a:p>
                <a:pPr marL="0" marR="0" lvl="0" indent="0" algn="ctr" defTabSz="914400" eaLnBrk="0" fontAlgn="auto" latinLnBrk="0" hangingPunct="0">
                  <a:lnSpc>
                    <a:spcPct val="100000"/>
                  </a:lnSpc>
                  <a:spcBef>
                    <a:spcPct val="0"/>
                  </a:spcBef>
                  <a:spcAft>
                    <a:spcPts val="0"/>
                  </a:spcAft>
                  <a:buClrTx/>
                  <a:buSzTx/>
                  <a:buFontTx/>
                  <a:buNone/>
                  <a:tabLst/>
                  <a:defRPr/>
                </a:pPr>
                <a:r>
                  <a:rPr kumimoji="0" lang="en-US" altLang="zh-CN" sz="2400" b="1"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Arial"/>
                  </a:rPr>
                  <a:t>3</a:t>
                </a:r>
              </a:p>
            </p:txBody>
          </p:sp>
        </p:grpSp>
        <p:grpSp>
          <p:nvGrpSpPr>
            <p:cNvPr id="58" name="Group 12"/>
            <p:cNvGrpSpPr>
              <a:grpSpLocks/>
            </p:cNvGrpSpPr>
            <p:nvPr/>
          </p:nvGrpSpPr>
          <p:grpSpPr bwMode="auto">
            <a:xfrm>
              <a:off x="1058" y="2528"/>
              <a:ext cx="4368" cy="334"/>
              <a:chOff x="673" y="1489"/>
              <a:chExt cx="4368" cy="334"/>
            </a:xfrm>
          </p:grpSpPr>
          <p:sp>
            <p:nvSpPr>
              <p:cNvPr id="60" name="Rectangle 13"/>
              <p:cNvSpPr>
                <a:spLocks noChangeArrowheads="1"/>
              </p:cNvSpPr>
              <p:nvPr/>
            </p:nvSpPr>
            <p:spPr bwMode="auto">
              <a:xfrm>
                <a:off x="1007" y="1535"/>
                <a:ext cx="4034" cy="258"/>
              </a:xfrm>
              <a:prstGeom prst="rect">
                <a:avLst/>
              </a:prstGeom>
              <a:solidFill>
                <a:srgbClr val="99FFCC"/>
              </a:solidFill>
              <a:ln w="12700">
                <a:solidFill>
                  <a:srgbClr val="FFFFFF"/>
                </a:solidFill>
                <a:miter lim="800000"/>
                <a:headEnd/>
                <a:tailEnd/>
              </a:ln>
            </p:spPr>
            <p:txBody>
              <a:bodyPr lIns="92075" tIns="46038" rIns="92075" bIns="46038">
                <a:spAutoFit/>
              </a:bodyPr>
              <a:lstStyle>
                <a:lvl1pPr eaLnBrk="0" hangingPunct="0">
                  <a:defRPr>
                    <a:solidFill>
                      <a:schemeClr val="bg1"/>
                    </a:solidFill>
                    <a:latin typeface="Times New Roman" panose="02020603050405020304" pitchFamily="18" charset="0"/>
                    <a:ea typeface="宋体" panose="02010600030101010101" pitchFamily="2" charset="-122"/>
                  </a:defRPr>
                </a:lvl1pPr>
                <a:lvl2pPr marL="742950" indent="-285750" eaLnBrk="0" hangingPunct="0">
                  <a:defRPr>
                    <a:solidFill>
                      <a:schemeClr val="bg1"/>
                    </a:solidFill>
                    <a:latin typeface="Times New Roman" panose="02020603050405020304" pitchFamily="18" charset="0"/>
                    <a:ea typeface="宋体" panose="02010600030101010101" pitchFamily="2" charset="-122"/>
                  </a:defRPr>
                </a:lvl2pPr>
                <a:lvl3pPr marL="1143000" indent="-228600" eaLnBrk="0" hangingPunct="0">
                  <a:defRPr>
                    <a:solidFill>
                      <a:schemeClr val="bg1"/>
                    </a:solidFill>
                    <a:latin typeface="Times New Roman" panose="02020603050405020304" pitchFamily="18" charset="0"/>
                    <a:ea typeface="宋体" panose="02010600030101010101" pitchFamily="2" charset="-122"/>
                  </a:defRPr>
                </a:lvl3pPr>
                <a:lvl4pPr marL="1600200" indent="-228600" eaLnBrk="0" hangingPunct="0">
                  <a:defRPr>
                    <a:solidFill>
                      <a:schemeClr val="bg1"/>
                    </a:solidFill>
                    <a:latin typeface="Times New Roman" panose="02020603050405020304" pitchFamily="18" charset="0"/>
                    <a:ea typeface="宋体" panose="02010600030101010101" pitchFamily="2" charset="-122"/>
                  </a:defRPr>
                </a:lvl4pPr>
                <a:lvl5pPr marL="2057400" indent="-228600" eaLnBrk="0" hangingPunct="0">
                  <a:defRPr>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bg1"/>
                    </a:solidFill>
                    <a:latin typeface="Times New Roman" panose="02020603050405020304" pitchFamily="18" charset="0"/>
                    <a:ea typeface="宋体" panose="02010600030101010101" pitchFamily="2" charset="-122"/>
                  </a:defRPr>
                </a:lvl9pPr>
              </a:lstStyle>
              <a:p>
                <a:pPr marL="0" marR="0" lvl="0" indent="0" algn="r" defTabSz="914400" eaLnBrk="0" fontAlgn="auto" latinLnBrk="0" hangingPunct="0">
                  <a:lnSpc>
                    <a:spcPct val="100000"/>
                  </a:lnSpc>
                  <a:spcBef>
                    <a:spcPct val="0"/>
                  </a:spcBef>
                  <a:spcAft>
                    <a:spcPts val="0"/>
                  </a:spcAft>
                  <a:buClrTx/>
                  <a:buSzTx/>
                  <a:buFontTx/>
                  <a:buNone/>
                  <a:tabLst/>
                  <a:defRPr/>
                </a:pPr>
                <a:r>
                  <a:rPr kumimoji="0" lang="en-US" altLang="zh-CN" sz="2000" b="1"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Arial"/>
                  </a:rPr>
                  <a:t>HDR* |  HASH(2) |  SA |  Nr  [ | KE]   [ | IDi2 | IDr2]</a:t>
                </a:r>
              </a:p>
            </p:txBody>
          </p:sp>
          <p:sp>
            <p:nvSpPr>
              <p:cNvPr id="61" name="AutoShape 14"/>
              <p:cNvSpPr>
                <a:spLocks noChangeArrowheads="1"/>
              </p:cNvSpPr>
              <p:nvPr/>
            </p:nvSpPr>
            <p:spPr bwMode="auto">
              <a:xfrm rot="-5400000">
                <a:off x="675" y="1487"/>
                <a:ext cx="334" cy="337"/>
              </a:xfrm>
              <a:prstGeom prst="triangle">
                <a:avLst>
                  <a:gd name="adj" fmla="val 49991"/>
                </a:avLst>
              </a:prstGeom>
              <a:solidFill>
                <a:srgbClr val="99FFCC"/>
              </a:solidFill>
              <a:ln w="12700">
                <a:solidFill>
                  <a:srgbClr val="FFFFFF"/>
                </a:solidFill>
                <a:miter lim="800000"/>
                <a:headEnd/>
                <a:tailEnd/>
              </a:ln>
            </p:spPr>
            <p:txBody>
              <a:bodyPr wrap="none" lIns="92075" tIns="46038" rIns="92075" bIns="46038" anchor="ctr"/>
              <a:lstStyle>
                <a:lvl1pPr eaLnBrk="0" hangingPunct="0">
                  <a:defRPr>
                    <a:solidFill>
                      <a:schemeClr val="bg1"/>
                    </a:solidFill>
                    <a:latin typeface="Times New Roman" panose="02020603050405020304" pitchFamily="18" charset="0"/>
                    <a:ea typeface="宋体" panose="02010600030101010101" pitchFamily="2" charset="-122"/>
                  </a:defRPr>
                </a:lvl1pPr>
                <a:lvl2pPr marL="742950" indent="-285750" eaLnBrk="0" hangingPunct="0">
                  <a:defRPr>
                    <a:solidFill>
                      <a:schemeClr val="bg1"/>
                    </a:solidFill>
                    <a:latin typeface="Times New Roman" panose="02020603050405020304" pitchFamily="18" charset="0"/>
                    <a:ea typeface="宋体" panose="02010600030101010101" pitchFamily="2" charset="-122"/>
                  </a:defRPr>
                </a:lvl2pPr>
                <a:lvl3pPr marL="1143000" indent="-228600" eaLnBrk="0" hangingPunct="0">
                  <a:defRPr>
                    <a:solidFill>
                      <a:schemeClr val="bg1"/>
                    </a:solidFill>
                    <a:latin typeface="Times New Roman" panose="02020603050405020304" pitchFamily="18" charset="0"/>
                    <a:ea typeface="宋体" panose="02010600030101010101" pitchFamily="2" charset="-122"/>
                  </a:defRPr>
                </a:lvl3pPr>
                <a:lvl4pPr marL="1600200" indent="-228600" eaLnBrk="0" hangingPunct="0">
                  <a:defRPr>
                    <a:solidFill>
                      <a:schemeClr val="bg1"/>
                    </a:solidFill>
                    <a:latin typeface="Times New Roman" panose="02020603050405020304" pitchFamily="18" charset="0"/>
                    <a:ea typeface="宋体" panose="02010600030101010101" pitchFamily="2" charset="-122"/>
                  </a:defRPr>
                </a:lvl4pPr>
                <a:lvl5pPr marL="2057400" indent="-228600" eaLnBrk="0" hangingPunct="0">
                  <a:defRPr>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bg1"/>
                    </a:solidFill>
                    <a:latin typeface="Times New Roman" panose="02020603050405020304" pitchFamily="18" charset="0"/>
                    <a:ea typeface="宋体" panose="02010600030101010101" pitchFamily="2" charset="-122"/>
                  </a:defRPr>
                </a:lvl9pPr>
              </a:lstStyle>
              <a:p>
                <a:pPr marL="0" marR="0" lvl="0" indent="0" algn="ctr" defTabSz="914400" eaLnBrk="0" fontAlgn="auto" latinLnBrk="0" hangingPunct="0">
                  <a:lnSpc>
                    <a:spcPct val="100000"/>
                  </a:lnSpc>
                  <a:spcBef>
                    <a:spcPct val="0"/>
                  </a:spcBef>
                  <a:spcAft>
                    <a:spcPts val="0"/>
                  </a:spcAft>
                  <a:buClrTx/>
                  <a:buSzTx/>
                  <a:buFontTx/>
                  <a:buNone/>
                  <a:tabLst/>
                  <a:defRPr/>
                </a:pPr>
                <a:r>
                  <a:rPr kumimoji="0" lang="en-US" altLang="zh-CN" sz="2400" b="1"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Arial"/>
                  </a:rPr>
                  <a:t>2</a:t>
                </a:r>
              </a:p>
            </p:txBody>
          </p:sp>
        </p:grpSp>
        <p:sp>
          <p:nvSpPr>
            <p:cNvPr id="59" name="Rectangle 15"/>
            <p:cNvSpPr>
              <a:spLocks noChangeArrowheads="1"/>
            </p:cNvSpPr>
            <p:nvPr/>
          </p:nvSpPr>
          <p:spPr bwMode="auto">
            <a:xfrm>
              <a:off x="5472" y="2046"/>
              <a:ext cx="290" cy="1452"/>
            </a:xfrm>
            <a:prstGeom prst="rect">
              <a:avLst/>
            </a:prstGeom>
            <a:solidFill>
              <a:srgbClr val="FFFFFF"/>
            </a:solidFill>
            <a:ln w="12700">
              <a:solidFill>
                <a:srgbClr val="000000"/>
              </a:solidFill>
              <a:miter lim="800000"/>
              <a:headEnd/>
              <a:tailEnd/>
            </a:ln>
          </p:spPr>
          <p:txBody>
            <a:bodyPr lIns="92075" tIns="46038" rIns="92075" bIns="46038">
              <a:spAutoFit/>
            </a:bodyPr>
            <a:lstStyle>
              <a:lvl1pPr eaLnBrk="0" hangingPunct="0">
                <a:defRPr>
                  <a:solidFill>
                    <a:schemeClr val="bg1"/>
                  </a:solidFill>
                  <a:latin typeface="Times New Roman" panose="02020603050405020304" pitchFamily="18" charset="0"/>
                  <a:ea typeface="宋体" panose="02010600030101010101" pitchFamily="2" charset="-122"/>
                </a:defRPr>
              </a:lvl1pPr>
              <a:lvl2pPr marL="742950" indent="-285750" eaLnBrk="0" hangingPunct="0">
                <a:defRPr>
                  <a:solidFill>
                    <a:schemeClr val="bg1"/>
                  </a:solidFill>
                  <a:latin typeface="Times New Roman" panose="02020603050405020304" pitchFamily="18" charset="0"/>
                  <a:ea typeface="宋体" panose="02010600030101010101" pitchFamily="2" charset="-122"/>
                </a:defRPr>
              </a:lvl2pPr>
              <a:lvl3pPr marL="1143000" indent="-228600" eaLnBrk="0" hangingPunct="0">
                <a:defRPr>
                  <a:solidFill>
                    <a:schemeClr val="bg1"/>
                  </a:solidFill>
                  <a:latin typeface="Times New Roman" panose="02020603050405020304" pitchFamily="18" charset="0"/>
                  <a:ea typeface="宋体" panose="02010600030101010101" pitchFamily="2" charset="-122"/>
                </a:defRPr>
              </a:lvl3pPr>
              <a:lvl4pPr marL="1600200" indent="-228600" eaLnBrk="0" hangingPunct="0">
                <a:defRPr>
                  <a:solidFill>
                    <a:schemeClr val="bg1"/>
                  </a:solidFill>
                  <a:latin typeface="Times New Roman" panose="02020603050405020304" pitchFamily="18" charset="0"/>
                  <a:ea typeface="宋体" panose="02010600030101010101" pitchFamily="2" charset="-122"/>
                </a:defRPr>
              </a:lvl4pPr>
              <a:lvl5pPr marL="2057400" indent="-228600" eaLnBrk="0" hangingPunct="0">
                <a:defRPr>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bg1"/>
                  </a:solidFill>
                  <a:latin typeface="Times New Roman" panose="02020603050405020304" pitchFamily="18" charset="0"/>
                  <a:ea typeface="宋体" panose="02010600030101010101" pitchFamily="2" charset="-122"/>
                </a:defRPr>
              </a:lvl9pPr>
            </a:lstStyle>
            <a:p>
              <a:pPr marL="0" marR="0" lvl="0" indent="0" algn="l" defTabSz="914400" eaLnBrk="0" fontAlgn="auto" latinLnBrk="0" hangingPunct="0">
                <a:lnSpc>
                  <a:spcPct val="80000"/>
                </a:lnSpc>
                <a:spcBef>
                  <a:spcPct val="50000"/>
                </a:spcBef>
                <a:spcAft>
                  <a:spcPts val="0"/>
                </a:spcAft>
                <a:buClrTx/>
                <a:buSzTx/>
                <a:buFontTx/>
                <a:buNone/>
                <a:tabLst/>
                <a:defRPr/>
              </a:pPr>
              <a:r>
                <a:rPr kumimoji="0" lang="en-US" altLang="zh-CN" sz="2000" b="1"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Arial"/>
                </a:rPr>
                <a:t>RESPONDER</a:t>
              </a:r>
            </a:p>
          </p:txBody>
        </p:sp>
      </p:grpSp>
      <p:sp>
        <p:nvSpPr>
          <p:cNvPr id="66" name="Text Box 16"/>
          <p:cNvSpPr txBox="1">
            <a:spLocks noChangeArrowheads="1"/>
          </p:cNvSpPr>
          <p:nvPr/>
        </p:nvSpPr>
        <p:spPr bwMode="auto">
          <a:xfrm>
            <a:off x="76200" y="3962400"/>
            <a:ext cx="9144000" cy="198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28600" indent="-228600" algn="l" rtl="0" eaLnBrk="0" fontAlgn="base" hangingPunct="0">
              <a:lnSpc>
                <a:spcPct val="120000"/>
              </a:lnSpc>
              <a:spcBef>
                <a:spcPct val="10000"/>
              </a:spcBef>
              <a:spcAft>
                <a:spcPct val="10000"/>
              </a:spcAft>
              <a:buClr>
                <a:srgbClr val="2110FC"/>
              </a:buClr>
              <a:buFont typeface="Wingdings" panose="05000000000000000000" pitchFamily="2" charset="2"/>
              <a:buChar char="§"/>
              <a:tabLst>
                <a:tab pos="228600" algn="l"/>
                <a:tab pos="742950" algn="l"/>
                <a:tab pos="1143000" algn="l"/>
                <a:tab pos="1600200" algn="l"/>
                <a:tab pos="2057400" algn="l"/>
              </a:tabLst>
              <a:defRPr sz="3200">
                <a:solidFill>
                  <a:schemeClr val="bg1"/>
                </a:solidFill>
                <a:latin typeface="+mn-lt"/>
                <a:ea typeface="+mn-ea"/>
                <a:cs typeface="+mn-cs"/>
              </a:defRPr>
            </a:lvl1pPr>
            <a:lvl2pPr marL="750888" indent="-285750" algn="l" rtl="0" eaLnBrk="0" fontAlgn="base" hangingPunct="0">
              <a:lnSpc>
                <a:spcPct val="120000"/>
              </a:lnSpc>
              <a:spcBef>
                <a:spcPct val="10000"/>
              </a:spcBef>
              <a:spcAft>
                <a:spcPct val="10000"/>
              </a:spcAft>
              <a:buClr>
                <a:srgbClr val="2110FC"/>
              </a:buClr>
              <a:buFont typeface="Webdings" panose="05030102010509060703" pitchFamily="18" charset="2"/>
              <a:buChar char="4"/>
              <a:tabLst>
                <a:tab pos="228600" algn="l"/>
                <a:tab pos="742950" algn="l"/>
                <a:tab pos="1143000" algn="l"/>
                <a:tab pos="1600200" algn="l"/>
                <a:tab pos="2057400" algn="l"/>
              </a:tabLst>
              <a:defRPr sz="2800">
                <a:solidFill>
                  <a:schemeClr val="bg1"/>
                </a:solidFill>
                <a:latin typeface="+mn-lt"/>
                <a:ea typeface="+mn-ea"/>
                <a:cs typeface="+mn-cs"/>
              </a:defRPr>
            </a:lvl2pPr>
            <a:lvl3pPr marL="1143000" indent="-228600" algn="l" rtl="0" eaLnBrk="0" fontAlgn="base" hangingPunct="0">
              <a:lnSpc>
                <a:spcPct val="120000"/>
              </a:lnSpc>
              <a:spcBef>
                <a:spcPct val="10000"/>
              </a:spcBef>
              <a:spcAft>
                <a:spcPct val="10000"/>
              </a:spcAft>
              <a:buClr>
                <a:srgbClr val="2110FC"/>
              </a:buClr>
              <a:buChar char="•"/>
              <a:tabLst>
                <a:tab pos="228600" algn="l"/>
                <a:tab pos="742950" algn="l"/>
                <a:tab pos="1143000" algn="l"/>
                <a:tab pos="1600200" algn="l"/>
                <a:tab pos="2057400" algn="l"/>
              </a:tabLst>
              <a:defRPr sz="2400">
                <a:solidFill>
                  <a:schemeClr val="bg1"/>
                </a:solidFill>
                <a:latin typeface="+mn-lt"/>
                <a:ea typeface="+mn-ea"/>
                <a:cs typeface="+mn-cs"/>
              </a:defRPr>
            </a:lvl3pPr>
            <a:lvl4pPr marL="1600200" indent="-228600" algn="l" rtl="0" eaLnBrk="0" fontAlgn="base" hangingPunct="0">
              <a:lnSpc>
                <a:spcPct val="120000"/>
              </a:lnSpc>
              <a:spcBef>
                <a:spcPct val="10000"/>
              </a:spcBef>
              <a:spcAft>
                <a:spcPct val="10000"/>
              </a:spcAft>
              <a:buClr>
                <a:srgbClr val="2110FC"/>
              </a:buClr>
              <a:buFont typeface="Arial" panose="020B0604020202020204" pitchFamily="34" charset="0"/>
              <a:buChar char="−"/>
              <a:tabLst>
                <a:tab pos="228600" algn="l"/>
                <a:tab pos="742950" algn="l"/>
                <a:tab pos="1143000" algn="l"/>
                <a:tab pos="1600200" algn="l"/>
                <a:tab pos="2057400" algn="l"/>
              </a:tabLst>
              <a:defRPr sz="2400">
                <a:solidFill>
                  <a:schemeClr val="bg1"/>
                </a:solidFill>
                <a:latin typeface="+mn-lt"/>
                <a:ea typeface="+mn-ea"/>
                <a:cs typeface="+mn-cs"/>
              </a:defRPr>
            </a:lvl4pPr>
            <a:lvl5pPr marL="2057400" indent="-228600" algn="l" rtl="0" eaLnBrk="0" fontAlgn="base" hangingPunct="0">
              <a:lnSpc>
                <a:spcPct val="120000"/>
              </a:lnSpc>
              <a:spcBef>
                <a:spcPct val="10000"/>
              </a:spcBef>
              <a:spcAft>
                <a:spcPct val="10000"/>
              </a:spcAft>
              <a:buClr>
                <a:srgbClr val="2110FC"/>
              </a:buClr>
              <a:buFont typeface="Arial" panose="020B0604020202020204" pitchFamily="34" charset="0"/>
              <a:buChar char="−"/>
              <a:tabLst>
                <a:tab pos="228600" algn="l"/>
                <a:tab pos="742950" algn="l"/>
                <a:tab pos="1143000" algn="l"/>
                <a:tab pos="1600200" algn="l"/>
                <a:tab pos="2057400" algn="l"/>
              </a:tabLst>
              <a:defRPr sz="2400">
                <a:solidFill>
                  <a:schemeClr val="bg1"/>
                </a:solidFill>
                <a:latin typeface="+mn-lt"/>
                <a:ea typeface="+mn-ea"/>
                <a:cs typeface="+mn-cs"/>
              </a:defRPr>
            </a:lvl5pPr>
            <a:lvl6pPr marL="2514600" indent="-228600" algn="l" rtl="0" fontAlgn="base">
              <a:lnSpc>
                <a:spcPct val="120000"/>
              </a:lnSpc>
              <a:spcBef>
                <a:spcPct val="10000"/>
              </a:spcBef>
              <a:spcAft>
                <a:spcPct val="10000"/>
              </a:spcAft>
              <a:buClr>
                <a:srgbClr val="2110FC"/>
              </a:buClr>
              <a:buFont typeface="Arial" charset="0"/>
              <a:buChar char="−"/>
              <a:tabLst>
                <a:tab pos="228600" algn="l"/>
                <a:tab pos="742950" algn="l"/>
                <a:tab pos="1143000" algn="l"/>
                <a:tab pos="1600200" algn="l"/>
                <a:tab pos="2057400" algn="l"/>
              </a:tabLst>
              <a:defRPr sz="2400">
                <a:solidFill>
                  <a:schemeClr val="bg1"/>
                </a:solidFill>
                <a:latin typeface="+mn-lt"/>
                <a:ea typeface="+mn-ea"/>
                <a:cs typeface="+mn-cs"/>
              </a:defRPr>
            </a:lvl6pPr>
            <a:lvl7pPr marL="2971800" indent="-228600" algn="l" rtl="0" fontAlgn="base">
              <a:lnSpc>
                <a:spcPct val="120000"/>
              </a:lnSpc>
              <a:spcBef>
                <a:spcPct val="10000"/>
              </a:spcBef>
              <a:spcAft>
                <a:spcPct val="10000"/>
              </a:spcAft>
              <a:buClr>
                <a:srgbClr val="2110FC"/>
              </a:buClr>
              <a:buFont typeface="Arial" charset="0"/>
              <a:buChar char="−"/>
              <a:tabLst>
                <a:tab pos="228600" algn="l"/>
                <a:tab pos="742950" algn="l"/>
                <a:tab pos="1143000" algn="l"/>
                <a:tab pos="1600200" algn="l"/>
                <a:tab pos="2057400" algn="l"/>
              </a:tabLst>
              <a:defRPr sz="2400">
                <a:solidFill>
                  <a:schemeClr val="bg1"/>
                </a:solidFill>
                <a:latin typeface="+mn-lt"/>
                <a:ea typeface="+mn-ea"/>
                <a:cs typeface="+mn-cs"/>
              </a:defRPr>
            </a:lvl7pPr>
            <a:lvl8pPr marL="3429000" indent="-228600" algn="l" rtl="0" fontAlgn="base">
              <a:lnSpc>
                <a:spcPct val="120000"/>
              </a:lnSpc>
              <a:spcBef>
                <a:spcPct val="10000"/>
              </a:spcBef>
              <a:spcAft>
                <a:spcPct val="10000"/>
              </a:spcAft>
              <a:buClr>
                <a:srgbClr val="2110FC"/>
              </a:buClr>
              <a:buFont typeface="Arial" charset="0"/>
              <a:buChar char="−"/>
              <a:tabLst>
                <a:tab pos="228600" algn="l"/>
                <a:tab pos="742950" algn="l"/>
                <a:tab pos="1143000" algn="l"/>
                <a:tab pos="1600200" algn="l"/>
                <a:tab pos="2057400" algn="l"/>
              </a:tabLst>
              <a:defRPr sz="2400">
                <a:solidFill>
                  <a:schemeClr val="bg1"/>
                </a:solidFill>
                <a:latin typeface="+mn-lt"/>
                <a:ea typeface="+mn-ea"/>
                <a:cs typeface="+mn-cs"/>
              </a:defRPr>
            </a:lvl8pPr>
            <a:lvl9pPr marL="3886200" indent="-228600" algn="l" rtl="0" fontAlgn="base">
              <a:lnSpc>
                <a:spcPct val="120000"/>
              </a:lnSpc>
              <a:spcBef>
                <a:spcPct val="10000"/>
              </a:spcBef>
              <a:spcAft>
                <a:spcPct val="10000"/>
              </a:spcAft>
              <a:buClr>
                <a:srgbClr val="2110FC"/>
              </a:buClr>
              <a:buFont typeface="Arial" charset="0"/>
              <a:buChar char="−"/>
              <a:tabLst>
                <a:tab pos="228600" algn="l"/>
                <a:tab pos="742950" algn="l"/>
                <a:tab pos="1143000" algn="l"/>
                <a:tab pos="1600200" algn="l"/>
                <a:tab pos="2057400" algn="l"/>
              </a:tabLst>
              <a:defRPr sz="2400">
                <a:solidFill>
                  <a:schemeClr val="bg1"/>
                </a:solidFill>
                <a:latin typeface="+mn-lt"/>
                <a:ea typeface="+mn-ea"/>
                <a:cs typeface="+mn-cs"/>
              </a:defRPr>
            </a:lvl9pPr>
          </a:lstStyle>
          <a:p>
            <a:pPr marL="228600" marR="0" lvl="0" indent="-228600" algn="l" defTabSz="914400" rtl="0" eaLnBrk="1" fontAlgn="base" latinLnBrk="0" hangingPunct="1">
              <a:lnSpc>
                <a:spcPct val="100000"/>
              </a:lnSpc>
              <a:spcBef>
                <a:spcPct val="10000"/>
              </a:spcBef>
              <a:spcAft>
                <a:spcPct val="10000"/>
              </a:spcAft>
              <a:buClr>
                <a:srgbClr val="2110FC"/>
              </a:buClr>
              <a:buSzTx/>
              <a:buFont typeface="Wingdings" panose="05000000000000000000" pitchFamily="2" charset="2"/>
              <a:buChar char="§"/>
              <a:tabLst>
                <a:tab pos="228600" algn="l"/>
                <a:tab pos="742950" algn="l"/>
                <a:tab pos="1143000" algn="l"/>
                <a:tab pos="1600200" algn="l"/>
                <a:tab pos="2057400" algn="l"/>
              </a:tabLst>
              <a:defRPr/>
            </a:pPr>
            <a:r>
              <a:rPr kumimoji="0" lang="en-US" altLang="zh-CN" sz="2000" b="1" i="0" u="none" strike="noStrike" kern="0" cap="none" spc="0" normalizeH="0" baseline="0" noProof="0" dirty="0">
                <a:ln>
                  <a:noFill/>
                </a:ln>
                <a:solidFill>
                  <a:srgbClr val="000000"/>
                </a:solidFill>
                <a:effectLst/>
                <a:uLnTx/>
                <a:uFillTx/>
                <a:latin typeface="Times New Roman"/>
                <a:ea typeface="宋体"/>
                <a:cs typeface="Arial"/>
              </a:rPr>
              <a:t>HDR contains CKY-I | CKY-R</a:t>
            </a:r>
          </a:p>
          <a:p>
            <a:pPr marL="228600" marR="0" lvl="0" indent="-228600" algn="l" defTabSz="914400" rtl="0" eaLnBrk="1" fontAlgn="base" latinLnBrk="0" hangingPunct="1">
              <a:lnSpc>
                <a:spcPct val="100000"/>
              </a:lnSpc>
              <a:spcBef>
                <a:spcPct val="10000"/>
              </a:spcBef>
              <a:spcAft>
                <a:spcPct val="10000"/>
              </a:spcAft>
              <a:buClr>
                <a:srgbClr val="2110FC"/>
              </a:buClr>
              <a:buSzTx/>
              <a:buFont typeface="Wingdings" panose="05000000000000000000" pitchFamily="2" charset="2"/>
              <a:buChar char="§"/>
              <a:tabLst>
                <a:tab pos="228600" algn="l"/>
                <a:tab pos="742950" algn="l"/>
                <a:tab pos="1143000" algn="l"/>
                <a:tab pos="1600200" algn="l"/>
                <a:tab pos="2057400" algn="l"/>
              </a:tabLst>
              <a:defRPr/>
            </a:pPr>
            <a:r>
              <a:rPr kumimoji="0" lang="en-US" altLang="zh-CN" sz="2000" b="1" i="0" u="none" strike="noStrike" kern="0" cap="none" spc="0" normalizeH="0" baseline="0" noProof="0" dirty="0">
                <a:ln>
                  <a:noFill/>
                </a:ln>
                <a:solidFill>
                  <a:srgbClr val="000000"/>
                </a:solidFill>
                <a:effectLst/>
                <a:uLnTx/>
                <a:uFillTx/>
                <a:latin typeface="Times New Roman"/>
                <a:ea typeface="宋体"/>
                <a:cs typeface="Arial"/>
              </a:rPr>
              <a:t>KE (for PFS) = </a:t>
            </a:r>
            <a:r>
              <a:rPr kumimoji="0" lang="en-US" altLang="zh-CN" sz="2000" b="1" i="0" u="none" strike="noStrike" kern="0" cap="none" spc="0" normalizeH="0" baseline="0" noProof="0" dirty="0" err="1">
                <a:ln>
                  <a:noFill/>
                </a:ln>
                <a:solidFill>
                  <a:srgbClr val="000000"/>
                </a:solidFill>
                <a:effectLst/>
                <a:uLnTx/>
                <a:uFillTx/>
                <a:latin typeface="Times New Roman"/>
                <a:ea typeface="宋体"/>
                <a:cs typeface="Arial"/>
              </a:rPr>
              <a:t>g^I</a:t>
            </a:r>
            <a:r>
              <a:rPr kumimoji="0" lang="en-US" altLang="zh-CN" sz="2000" b="1" i="0" u="none" strike="noStrike" kern="0" cap="none" spc="0" normalizeH="0" baseline="0" noProof="0" dirty="0">
                <a:ln>
                  <a:noFill/>
                </a:ln>
                <a:solidFill>
                  <a:srgbClr val="000000"/>
                </a:solidFill>
                <a:effectLst/>
                <a:uLnTx/>
                <a:uFillTx/>
                <a:latin typeface="Times New Roman"/>
                <a:ea typeface="宋体"/>
                <a:cs typeface="Arial"/>
              </a:rPr>
              <a:t> (Initiator) or </a:t>
            </a:r>
            <a:r>
              <a:rPr kumimoji="0" lang="en-US" altLang="zh-CN" sz="2000" b="1" i="0" u="none" strike="noStrike" kern="0" cap="none" spc="0" normalizeH="0" baseline="0" noProof="0" dirty="0" err="1">
                <a:ln>
                  <a:noFill/>
                </a:ln>
                <a:solidFill>
                  <a:srgbClr val="000000"/>
                </a:solidFill>
                <a:effectLst/>
                <a:uLnTx/>
                <a:uFillTx/>
                <a:latin typeface="Times New Roman"/>
                <a:ea typeface="宋体"/>
                <a:cs typeface="Arial"/>
              </a:rPr>
              <a:t>g^r</a:t>
            </a:r>
            <a:r>
              <a:rPr kumimoji="0" lang="en-US" altLang="zh-CN" sz="2000" b="1" i="0" u="none" strike="noStrike" kern="0" cap="none" spc="0" normalizeH="0" baseline="0" noProof="0" dirty="0">
                <a:ln>
                  <a:noFill/>
                </a:ln>
                <a:solidFill>
                  <a:srgbClr val="000000"/>
                </a:solidFill>
                <a:effectLst/>
                <a:uLnTx/>
                <a:uFillTx/>
                <a:latin typeface="Times New Roman"/>
                <a:ea typeface="宋体"/>
                <a:cs typeface="Arial"/>
              </a:rPr>
              <a:t> (Responder)</a:t>
            </a:r>
          </a:p>
          <a:p>
            <a:pPr marL="228600" marR="0" lvl="0" indent="-228600" algn="l" defTabSz="914400" rtl="0" eaLnBrk="1" fontAlgn="base" latinLnBrk="0" hangingPunct="1">
              <a:lnSpc>
                <a:spcPct val="100000"/>
              </a:lnSpc>
              <a:spcBef>
                <a:spcPct val="10000"/>
              </a:spcBef>
              <a:spcAft>
                <a:spcPct val="10000"/>
              </a:spcAft>
              <a:buClr>
                <a:srgbClr val="2110FC"/>
              </a:buClr>
              <a:buSzTx/>
              <a:buFont typeface="Wingdings" panose="05000000000000000000" pitchFamily="2" charset="2"/>
              <a:buChar char="§"/>
              <a:tabLst>
                <a:tab pos="228600" algn="l"/>
                <a:tab pos="742950" algn="l"/>
                <a:tab pos="1143000" algn="l"/>
                <a:tab pos="1600200" algn="l"/>
                <a:tab pos="2057400" algn="l"/>
              </a:tabLst>
              <a:defRPr/>
            </a:pPr>
            <a:r>
              <a:rPr kumimoji="0" lang="en-US" altLang="zh-CN" sz="2000" b="1" i="0" u="none" strike="noStrike" kern="0" cap="none" spc="0" normalizeH="0" baseline="0" noProof="0" dirty="0">
                <a:ln>
                  <a:noFill/>
                </a:ln>
                <a:solidFill>
                  <a:srgbClr val="000000"/>
                </a:solidFill>
                <a:effectLst/>
                <a:uLnTx/>
                <a:uFillTx/>
                <a:latin typeface="Times New Roman"/>
                <a:ea typeface="宋体"/>
                <a:cs typeface="Arial"/>
              </a:rPr>
              <a:t>HASH(1) </a:t>
            </a:r>
            <a:r>
              <a:rPr kumimoji="0" lang="zh-CN" altLang="en-US" sz="2000" b="1" i="0" u="none" strike="noStrike" kern="0" cap="none" spc="0" normalizeH="0" baseline="0" noProof="0" dirty="0">
                <a:ln>
                  <a:noFill/>
                </a:ln>
                <a:solidFill>
                  <a:srgbClr val="000000"/>
                </a:solidFill>
                <a:effectLst/>
                <a:uLnTx/>
                <a:uFillTx/>
                <a:latin typeface="Times New Roman"/>
                <a:ea typeface="宋体"/>
                <a:cs typeface="Arial"/>
              </a:rPr>
              <a:t>＝</a:t>
            </a:r>
            <a:r>
              <a:rPr kumimoji="0" lang="en-US" altLang="zh-CN" sz="2000" b="1" i="0" u="none" strike="noStrike" kern="0" cap="none" spc="0" normalizeH="0" baseline="0" noProof="0" dirty="0">
                <a:ln>
                  <a:noFill/>
                </a:ln>
                <a:solidFill>
                  <a:srgbClr val="000000"/>
                </a:solidFill>
                <a:effectLst/>
                <a:uLnTx/>
                <a:uFillTx/>
                <a:latin typeface="Times New Roman"/>
                <a:ea typeface="宋体"/>
                <a:cs typeface="Arial"/>
              </a:rPr>
              <a:t>PRF (</a:t>
            </a:r>
            <a:r>
              <a:rPr kumimoji="0" lang="en-US" altLang="zh-CN" sz="2000" b="1" i="0" u="none" strike="noStrike" kern="0" cap="none" spc="0" normalizeH="0" baseline="0" noProof="0" dirty="0" err="1">
                <a:ln>
                  <a:noFill/>
                </a:ln>
                <a:solidFill>
                  <a:srgbClr val="000000"/>
                </a:solidFill>
                <a:effectLst/>
                <a:uLnTx/>
                <a:uFillTx/>
                <a:latin typeface="Times New Roman"/>
                <a:ea typeface="宋体"/>
                <a:cs typeface="Arial"/>
              </a:rPr>
              <a:t>SKEYID_a</a:t>
            </a:r>
            <a:r>
              <a:rPr kumimoji="0" lang="en-US" altLang="zh-CN" sz="2000" b="1" i="0" u="none" strike="noStrike" kern="0" cap="none" spc="0" normalizeH="0" baseline="0" noProof="0" dirty="0">
                <a:ln>
                  <a:noFill/>
                </a:ln>
                <a:solidFill>
                  <a:srgbClr val="000000"/>
                </a:solidFill>
                <a:effectLst/>
                <a:uLnTx/>
                <a:uFillTx/>
                <a:latin typeface="Times New Roman"/>
                <a:ea typeface="宋体"/>
                <a:cs typeface="Arial"/>
              </a:rPr>
              <a:t> |  </a:t>
            </a:r>
            <a:r>
              <a:rPr kumimoji="0" lang="en-US" altLang="zh-CN" sz="2000" b="1" i="0" u="none" strike="noStrike" kern="0" cap="none" spc="0" normalizeH="0" baseline="0" noProof="0" dirty="0" err="1">
                <a:ln>
                  <a:noFill/>
                </a:ln>
                <a:solidFill>
                  <a:srgbClr val="000000"/>
                </a:solidFill>
                <a:effectLst/>
                <a:uLnTx/>
                <a:uFillTx/>
                <a:latin typeface="Times New Roman"/>
                <a:ea typeface="宋体"/>
                <a:cs typeface="Arial"/>
              </a:rPr>
              <a:t>Message_ID</a:t>
            </a:r>
            <a:r>
              <a:rPr kumimoji="0" lang="en-US" altLang="zh-CN" sz="2000" b="1" i="0" u="none" strike="noStrike" kern="0" cap="none" spc="0" normalizeH="0" baseline="0" noProof="0" dirty="0">
                <a:ln>
                  <a:noFill/>
                </a:ln>
                <a:solidFill>
                  <a:srgbClr val="000000"/>
                </a:solidFill>
                <a:effectLst/>
                <a:uLnTx/>
                <a:uFillTx/>
                <a:latin typeface="Times New Roman"/>
                <a:ea typeface="宋体"/>
                <a:cs typeface="Arial"/>
              </a:rPr>
              <a:t> | </a:t>
            </a:r>
            <a:r>
              <a:rPr kumimoji="0" lang="en-US" altLang="zh-CN" sz="2000" b="1" i="0" u="none" strike="noStrike" kern="0" cap="none" spc="0" normalizeH="0" baseline="0" noProof="0" dirty="0" err="1">
                <a:ln>
                  <a:noFill/>
                </a:ln>
                <a:solidFill>
                  <a:srgbClr val="000000"/>
                </a:solidFill>
                <a:effectLst/>
                <a:uLnTx/>
                <a:uFillTx/>
                <a:latin typeface="Times New Roman"/>
                <a:ea typeface="宋体"/>
                <a:cs typeface="Arial"/>
              </a:rPr>
              <a:t>SA|Ni</a:t>
            </a:r>
            <a:r>
              <a:rPr kumimoji="0" lang="en-US" altLang="zh-CN" sz="2000" b="1" i="0" u="none" strike="noStrike" kern="0" cap="none" spc="0" normalizeH="0" baseline="0" noProof="0" dirty="0">
                <a:ln>
                  <a:noFill/>
                </a:ln>
                <a:solidFill>
                  <a:srgbClr val="000000"/>
                </a:solidFill>
                <a:effectLst/>
                <a:uLnTx/>
                <a:uFillTx/>
                <a:latin typeface="Times New Roman"/>
                <a:ea typeface="宋体"/>
                <a:cs typeface="Arial"/>
              </a:rPr>
              <a:t>[|KE][| IDi2 | IDr2])</a:t>
            </a:r>
          </a:p>
          <a:p>
            <a:pPr marL="228600" marR="0" lvl="0" indent="-228600" algn="l" defTabSz="914400" rtl="0" eaLnBrk="1" fontAlgn="base" latinLnBrk="0" hangingPunct="1">
              <a:lnSpc>
                <a:spcPct val="100000"/>
              </a:lnSpc>
              <a:spcBef>
                <a:spcPct val="10000"/>
              </a:spcBef>
              <a:spcAft>
                <a:spcPct val="10000"/>
              </a:spcAft>
              <a:buClr>
                <a:srgbClr val="2110FC"/>
              </a:buClr>
              <a:buSzTx/>
              <a:buFont typeface="Wingdings" panose="05000000000000000000" pitchFamily="2" charset="2"/>
              <a:buChar char="§"/>
              <a:tabLst>
                <a:tab pos="228600" algn="l"/>
                <a:tab pos="742950" algn="l"/>
                <a:tab pos="1143000" algn="l"/>
                <a:tab pos="1600200" algn="l"/>
                <a:tab pos="2057400" algn="l"/>
              </a:tabLst>
              <a:defRPr/>
            </a:pPr>
            <a:r>
              <a:rPr kumimoji="0" lang="en-US" altLang="zh-CN" sz="2000" b="1" i="0" u="none" strike="noStrike" kern="0" cap="none" spc="0" normalizeH="0" baseline="0" noProof="0" dirty="0">
                <a:ln>
                  <a:noFill/>
                </a:ln>
                <a:solidFill>
                  <a:srgbClr val="000000"/>
                </a:solidFill>
                <a:effectLst/>
                <a:uLnTx/>
                <a:uFillTx/>
                <a:latin typeface="Times New Roman"/>
                <a:ea typeface="宋体"/>
                <a:cs typeface="Arial"/>
              </a:rPr>
              <a:t>HASH(2)=PRF (</a:t>
            </a:r>
            <a:r>
              <a:rPr kumimoji="0" lang="en-US" altLang="zh-CN" sz="2000" b="1" i="0" u="none" strike="noStrike" kern="0" cap="none" spc="0" normalizeH="0" baseline="0" noProof="0" dirty="0" err="1">
                <a:ln>
                  <a:noFill/>
                </a:ln>
                <a:solidFill>
                  <a:srgbClr val="000000"/>
                </a:solidFill>
                <a:effectLst/>
                <a:uLnTx/>
                <a:uFillTx/>
                <a:latin typeface="Times New Roman"/>
                <a:ea typeface="宋体"/>
                <a:cs typeface="Arial"/>
              </a:rPr>
              <a:t>SKEYID_a</a:t>
            </a:r>
            <a:r>
              <a:rPr kumimoji="0" lang="en-US" altLang="zh-CN" sz="2000" b="1" i="0" u="none" strike="noStrike" kern="0" cap="none" spc="0" normalizeH="0" baseline="0" noProof="0" dirty="0">
                <a:ln>
                  <a:noFill/>
                </a:ln>
                <a:solidFill>
                  <a:srgbClr val="000000"/>
                </a:solidFill>
                <a:effectLst/>
                <a:uLnTx/>
                <a:uFillTx/>
                <a:latin typeface="Times New Roman"/>
                <a:ea typeface="宋体"/>
                <a:cs typeface="Arial"/>
              </a:rPr>
              <a:t> |  </a:t>
            </a:r>
            <a:r>
              <a:rPr kumimoji="0" lang="en-US" altLang="zh-CN" sz="2000" b="1" i="0" u="none" strike="noStrike" kern="0" cap="none" spc="0" normalizeH="0" baseline="0" noProof="0" dirty="0" err="1">
                <a:ln>
                  <a:noFill/>
                </a:ln>
                <a:solidFill>
                  <a:srgbClr val="000000"/>
                </a:solidFill>
                <a:effectLst/>
                <a:uLnTx/>
                <a:uFillTx/>
                <a:latin typeface="Times New Roman"/>
                <a:ea typeface="宋体"/>
                <a:cs typeface="Arial"/>
              </a:rPr>
              <a:t>Message_ID</a:t>
            </a:r>
            <a:r>
              <a:rPr kumimoji="0" lang="en-US" altLang="zh-CN" sz="2000" b="1" i="0" u="none" strike="noStrike" kern="0" cap="none" spc="0" normalizeH="0" baseline="0" noProof="0" dirty="0">
                <a:ln>
                  <a:noFill/>
                </a:ln>
                <a:solidFill>
                  <a:srgbClr val="000000"/>
                </a:solidFill>
                <a:effectLst/>
                <a:uLnTx/>
                <a:uFillTx/>
                <a:latin typeface="Times New Roman"/>
                <a:ea typeface="宋体"/>
                <a:cs typeface="Arial"/>
              </a:rPr>
              <a:t> | </a:t>
            </a:r>
            <a:r>
              <a:rPr kumimoji="0" lang="en-US" altLang="zh-CN" sz="2000" b="1" i="0" u="none" strike="noStrike" kern="0" cap="none" spc="0" normalizeH="0" baseline="0" noProof="0" dirty="0" err="1">
                <a:ln>
                  <a:noFill/>
                </a:ln>
                <a:solidFill>
                  <a:srgbClr val="000000"/>
                </a:solidFill>
                <a:effectLst/>
                <a:uLnTx/>
                <a:uFillTx/>
                <a:latin typeface="Times New Roman"/>
                <a:ea typeface="宋体"/>
                <a:cs typeface="Arial"/>
              </a:rPr>
              <a:t>Ni_b</a:t>
            </a:r>
            <a:r>
              <a:rPr kumimoji="0" lang="en-US" altLang="zh-CN" sz="2000" b="1" i="0" u="none" strike="noStrike" kern="0" cap="none" spc="0" normalizeH="0" baseline="0" noProof="0" dirty="0">
                <a:ln>
                  <a:noFill/>
                </a:ln>
                <a:solidFill>
                  <a:srgbClr val="000000"/>
                </a:solidFill>
                <a:effectLst/>
                <a:uLnTx/>
                <a:uFillTx/>
                <a:latin typeface="Times New Roman"/>
                <a:ea typeface="宋体"/>
                <a:cs typeface="Arial"/>
              </a:rPr>
              <a:t> | </a:t>
            </a:r>
            <a:r>
              <a:rPr kumimoji="0" lang="en-US" altLang="zh-CN" sz="2000" b="1" i="0" u="none" strike="noStrike" kern="0" cap="none" spc="0" normalizeH="0" baseline="0" noProof="0" dirty="0" err="1">
                <a:ln>
                  <a:noFill/>
                </a:ln>
                <a:solidFill>
                  <a:srgbClr val="000000"/>
                </a:solidFill>
                <a:effectLst/>
                <a:uLnTx/>
                <a:uFillTx/>
                <a:latin typeface="Times New Roman"/>
                <a:ea typeface="宋体"/>
                <a:cs typeface="Arial"/>
              </a:rPr>
              <a:t>SA|Nr</a:t>
            </a:r>
            <a:r>
              <a:rPr kumimoji="0" lang="en-US" altLang="zh-CN" sz="2000" b="1" i="0" u="none" strike="noStrike" kern="0" cap="none" spc="0" normalizeH="0" baseline="0" noProof="0" dirty="0">
                <a:ln>
                  <a:noFill/>
                </a:ln>
                <a:solidFill>
                  <a:srgbClr val="000000"/>
                </a:solidFill>
                <a:effectLst/>
                <a:uLnTx/>
                <a:uFillTx/>
                <a:latin typeface="Times New Roman"/>
                <a:ea typeface="宋体"/>
                <a:cs typeface="Arial"/>
              </a:rPr>
              <a:t>[|KE][| IDi2 | IDr2])</a:t>
            </a:r>
          </a:p>
          <a:p>
            <a:pPr marL="228600" marR="0" lvl="0" indent="-228600" algn="l" defTabSz="914400" rtl="0" eaLnBrk="1" fontAlgn="base" latinLnBrk="0" hangingPunct="1">
              <a:lnSpc>
                <a:spcPct val="100000"/>
              </a:lnSpc>
              <a:spcBef>
                <a:spcPct val="10000"/>
              </a:spcBef>
              <a:spcAft>
                <a:spcPct val="10000"/>
              </a:spcAft>
              <a:buClr>
                <a:srgbClr val="2110FC"/>
              </a:buClr>
              <a:buSzTx/>
              <a:buFont typeface="Wingdings" panose="05000000000000000000" pitchFamily="2" charset="2"/>
              <a:buChar char="§"/>
              <a:tabLst>
                <a:tab pos="228600" algn="l"/>
                <a:tab pos="742950" algn="l"/>
                <a:tab pos="1143000" algn="l"/>
                <a:tab pos="1600200" algn="l"/>
                <a:tab pos="2057400" algn="l"/>
              </a:tabLst>
              <a:defRPr/>
            </a:pPr>
            <a:r>
              <a:rPr kumimoji="0" lang="en-US" altLang="zh-CN" sz="2000" b="1" i="0" u="none" strike="noStrike" kern="0" cap="none" spc="0" normalizeH="0" baseline="0" noProof="0" dirty="0">
                <a:ln>
                  <a:noFill/>
                </a:ln>
                <a:solidFill>
                  <a:srgbClr val="000000"/>
                </a:solidFill>
                <a:effectLst/>
                <a:uLnTx/>
                <a:uFillTx/>
                <a:latin typeface="Times New Roman"/>
                <a:ea typeface="宋体"/>
                <a:cs typeface="Arial"/>
              </a:rPr>
              <a:t>HASH(3) =PRF (</a:t>
            </a:r>
            <a:r>
              <a:rPr kumimoji="0" lang="en-US" altLang="zh-CN" sz="2000" b="1" i="0" u="none" strike="noStrike" kern="0" cap="none" spc="0" normalizeH="0" baseline="0" noProof="0" dirty="0" err="1">
                <a:ln>
                  <a:noFill/>
                </a:ln>
                <a:solidFill>
                  <a:srgbClr val="000000"/>
                </a:solidFill>
                <a:effectLst/>
                <a:uLnTx/>
                <a:uFillTx/>
                <a:latin typeface="Times New Roman"/>
                <a:ea typeface="宋体"/>
                <a:cs typeface="Arial"/>
              </a:rPr>
              <a:t>SKEYID_a</a:t>
            </a:r>
            <a:r>
              <a:rPr kumimoji="0" lang="en-US" altLang="zh-CN" sz="2000" b="1" i="0" u="none" strike="noStrike" kern="0" cap="none" spc="0" normalizeH="0" baseline="0" noProof="0" dirty="0">
                <a:ln>
                  <a:noFill/>
                </a:ln>
                <a:solidFill>
                  <a:srgbClr val="000000"/>
                </a:solidFill>
                <a:effectLst/>
                <a:uLnTx/>
                <a:uFillTx/>
                <a:latin typeface="Times New Roman"/>
                <a:ea typeface="宋体"/>
                <a:cs typeface="Arial"/>
              </a:rPr>
              <a:t> |  0 | </a:t>
            </a:r>
            <a:r>
              <a:rPr kumimoji="0" lang="en-US" altLang="zh-CN" sz="2000" b="1" i="0" u="none" strike="noStrike" kern="0" cap="none" spc="0" normalizeH="0" baseline="0" noProof="0" dirty="0" err="1">
                <a:ln>
                  <a:noFill/>
                </a:ln>
                <a:solidFill>
                  <a:srgbClr val="000000"/>
                </a:solidFill>
                <a:effectLst/>
                <a:uLnTx/>
                <a:uFillTx/>
                <a:latin typeface="Times New Roman"/>
                <a:ea typeface="宋体"/>
                <a:cs typeface="Arial"/>
              </a:rPr>
              <a:t>Message_ID</a:t>
            </a:r>
            <a:r>
              <a:rPr kumimoji="0" lang="en-US" altLang="zh-CN" sz="2000" b="1" i="0" u="none" strike="noStrike" kern="0" cap="none" spc="0" normalizeH="0" baseline="0" noProof="0" dirty="0">
                <a:ln>
                  <a:noFill/>
                </a:ln>
                <a:solidFill>
                  <a:srgbClr val="000000"/>
                </a:solidFill>
                <a:effectLst/>
                <a:uLnTx/>
                <a:uFillTx/>
                <a:latin typeface="Times New Roman"/>
                <a:ea typeface="宋体"/>
                <a:cs typeface="Arial"/>
              </a:rPr>
              <a:t> | </a:t>
            </a:r>
            <a:r>
              <a:rPr kumimoji="0" lang="en-US" altLang="zh-CN" sz="2000" b="1" i="0" u="none" strike="noStrike" kern="0" cap="none" spc="0" normalizeH="0" baseline="0" noProof="0" dirty="0" err="1">
                <a:ln>
                  <a:noFill/>
                </a:ln>
                <a:solidFill>
                  <a:srgbClr val="000000"/>
                </a:solidFill>
                <a:effectLst/>
                <a:uLnTx/>
                <a:uFillTx/>
                <a:latin typeface="Times New Roman"/>
                <a:ea typeface="宋体"/>
                <a:cs typeface="Arial"/>
              </a:rPr>
              <a:t>Ni_b</a:t>
            </a:r>
            <a:r>
              <a:rPr kumimoji="0" lang="en-US" altLang="zh-CN" sz="2000" b="1" i="0" u="none" strike="noStrike" kern="0" cap="none" spc="0" normalizeH="0" baseline="0" noProof="0" dirty="0">
                <a:ln>
                  <a:noFill/>
                </a:ln>
                <a:solidFill>
                  <a:srgbClr val="000000"/>
                </a:solidFill>
                <a:effectLst/>
                <a:uLnTx/>
                <a:uFillTx/>
                <a:latin typeface="Times New Roman"/>
                <a:ea typeface="宋体"/>
                <a:cs typeface="Arial"/>
              </a:rPr>
              <a:t> | </a:t>
            </a:r>
            <a:r>
              <a:rPr kumimoji="0" lang="en-US" altLang="zh-CN" sz="2000" b="1" i="0" u="none" strike="noStrike" kern="0" cap="none" spc="0" normalizeH="0" baseline="0" noProof="0" dirty="0" err="1">
                <a:ln>
                  <a:noFill/>
                </a:ln>
                <a:solidFill>
                  <a:srgbClr val="000000"/>
                </a:solidFill>
                <a:effectLst/>
                <a:uLnTx/>
                <a:uFillTx/>
                <a:latin typeface="Times New Roman"/>
                <a:ea typeface="宋体"/>
                <a:cs typeface="Arial"/>
              </a:rPr>
              <a:t>Nr_b</a:t>
            </a:r>
            <a:r>
              <a:rPr kumimoji="0" lang="en-US" altLang="zh-CN" sz="2000" b="1" i="0" u="none" strike="noStrike" kern="0" cap="none" spc="0" normalizeH="0" baseline="0" noProof="0" dirty="0">
                <a:ln>
                  <a:noFill/>
                </a:ln>
                <a:solidFill>
                  <a:srgbClr val="000000"/>
                </a:solidFill>
                <a:effectLst/>
                <a:uLnTx/>
                <a:uFillTx/>
                <a:latin typeface="Times New Roman"/>
                <a:ea typeface="宋体"/>
                <a:cs typeface="Arial"/>
              </a:rPr>
              <a:t>)</a:t>
            </a:r>
            <a:endParaRPr kumimoji="0" lang="en-US" altLang="zh-CN" sz="1400" b="1" i="0" u="none" strike="noStrike" kern="0" cap="none" spc="0" normalizeH="0" baseline="0" noProof="0" dirty="0">
              <a:ln>
                <a:noFill/>
              </a:ln>
              <a:solidFill>
                <a:srgbClr val="000000"/>
              </a:solidFill>
              <a:effectLst/>
              <a:uLnTx/>
              <a:uFillTx/>
              <a:latin typeface="Times New Roman"/>
              <a:ea typeface="宋体"/>
              <a:cs typeface="Arial"/>
            </a:endParaRPr>
          </a:p>
        </p:txBody>
      </p:sp>
    </p:spTree>
    <p:extLst>
      <p:ext uri="{BB962C8B-B14F-4D97-AF65-F5344CB8AC3E}">
        <p14:creationId xmlns:p14="http://schemas.microsoft.com/office/powerpoint/2010/main" val="1463121324"/>
      </p:ext>
    </p:extLst>
  </p:cSld>
  <p:clrMapOvr>
    <a:masterClrMapping/>
  </p:clrMapOvr>
  <p:transition/>
</p:sld>
</file>

<file path=ppt/slides/slide1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p:txBody>
          <a:bodyPr/>
          <a:lstStyle/>
          <a:p>
            <a:pPr eaLnBrk="1" hangingPunct="1"/>
            <a:r>
              <a:rPr lang="zh-CN" altLang="en-US" dirty="0"/>
              <a:t>快速模式</a:t>
            </a:r>
          </a:p>
        </p:txBody>
      </p:sp>
      <p:sp>
        <p:nvSpPr>
          <p:cNvPr id="64515" name="Rectangle 3"/>
          <p:cNvSpPr>
            <a:spLocks noGrp="1" noChangeArrowheads="1"/>
          </p:cNvSpPr>
          <p:nvPr>
            <p:ph type="body" idx="1"/>
          </p:nvPr>
        </p:nvSpPr>
        <p:spPr>
          <a:xfrm>
            <a:off x="560512" y="2017713"/>
            <a:ext cx="9140701" cy="4114800"/>
          </a:xfrm>
        </p:spPr>
        <p:txBody>
          <a:bodyPr/>
          <a:lstStyle/>
          <a:p>
            <a:pPr eaLnBrk="1" hangingPunct="1"/>
            <a:r>
              <a:rPr lang="zh-CN" altLang="en-US" dirty="0"/>
              <a:t>散列值计算：</a:t>
            </a:r>
          </a:p>
          <a:p>
            <a:pPr eaLnBrk="1" hangingPunct="1">
              <a:buFont typeface="Wingdings" panose="05000000000000000000" pitchFamily="2" charset="2"/>
              <a:buNone/>
            </a:pPr>
            <a:r>
              <a:rPr lang="en-US" altLang="zh-CN" sz="2400" dirty="0"/>
              <a:t>HASH(1)=</a:t>
            </a:r>
            <a:r>
              <a:rPr lang="en-US" altLang="zh-CN" sz="2400" dirty="0" err="1"/>
              <a:t>prf</a:t>
            </a:r>
            <a:r>
              <a:rPr lang="en-US" altLang="zh-CN" sz="2400" dirty="0"/>
              <a:t>(</a:t>
            </a:r>
            <a:r>
              <a:rPr lang="en-US" altLang="zh-CN" sz="2400" dirty="0" err="1">
                <a:solidFill>
                  <a:srgbClr val="FF0000"/>
                </a:solidFill>
              </a:rPr>
              <a:t>SKEYID_a</a:t>
            </a:r>
            <a:r>
              <a:rPr lang="en-US" altLang="zh-CN" sz="2400" dirty="0" err="1"/>
              <a:t>,M-ID|SA</a:t>
            </a:r>
            <a:r>
              <a:rPr lang="en-US" altLang="zh-CN" sz="2400" dirty="0" err="1">
                <a:solidFill>
                  <a:srgbClr val="3333FF"/>
                </a:solidFill>
              </a:rPr>
              <a:t>|</a:t>
            </a:r>
            <a:r>
              <a:rPr lang="en-US" altLang="zh-CN" sz="2400" dirty="0" err="1">
                <a:solidFill>
                  <a:srgbClr val="FF6699"/>
                </a:solidFill>
              </a:rPr>
              <a:t>Ni</a:t>
            </a:r>
            <a:r>
              <a:rPr lang="en-US" altLang="zh-CN" sz="2400" dirty="0">
                <a:solidFill>
                  <a:srgbClr val="3333FF"/>
                </a:solidFill>
              </a:rPr>
              <a:t>,[,KE][,IDi1,IDr2])</a:t>
            </a:r>
          </a:p>
          <a:p>
            <a:pPr eaLnBrk="1" hangingPunct="1">
              <a:buFont typeface="Wingdings" panose="05000000000000000000" pitchFamily="2" charset="2"/>
              <a:buNone/>
            </a:pPr>
            <a:r>
              <a:rPr lang="en-US" altLang="zh-CN" sz="2400" dirty="0"/>
              <a:t>HASH(2)=</a:t>
            </a:r>
            <a:r>
              <a:rPr lang="en-US" altLang="zh-CN" sz="2400" dirty="0" err="1"/>
              <a:t>prf</a:t>
            </a:r>
            <a:r>
              <a:rPr lang="en-US" altLang="zh-CN" sz="2400" dirty="0">
                <a:solidFill>
                  <a:srgbClr val="3333FF"/>
                </a:solidFill>
              </a:rPr>
              <a:t>(</a:t>
            </a:r>
            <a:r>
              <a:rPr lang="en-US" altLang="zh-CN" sz="2400" dirty="0" err="1">
                <a:solidFill>
                  <a:srgbClr val="FF0000"/>
                </a:solidFill>
              </a:rPr>
              <a:t>SKEYID_a</a:t>
            </a:r>
            <a:r>
              <a:rPr lang="en-US" altLang="zh-CN" sz="2400" dirty="0" err="1">
                <a:solidFill>
                  <a:srgbClr val="3333FF"/>
                </a:solidFill>
              </a:rPr>
              <a:t>,</a:t>
            </a:r>
            <a:r>
              <a:rPr lang="en-US" altLang="zh-CN" sz="2400" dirty="0" err="1"/>
              <a:t>M-ID</a:t>
            </a:r>
            <a:r>
              <a:rPr lang="en-US" altLang="zh-CN" sz="2400" dirty="0" err="1">
                <a:solidFill>
                  <a:srgbClr val="3333FF"/>
                </a:solidFill>
              </a:rPr>
              <a:t>|</a:t>
            </a:r>
            <a:r>
              <a:rPr lang="en-US" altLang="zh-CN" sz="2400" dirty="0" err="1">
                <a:solidFill>
                  <a:srgbClr val="FF6699"/>
                </a:solidFill>
              </a:rPr>
              <a:t>Ni_b</a:t>
            </a:r>
            <a:r>
              <a:rPr lang="en-US" altLang="zh-CN" sz="2400" dirty="0" err="1">
                <a:solidFill>
                  <a:srgbClr val="3333FF"/>
                </a:solidFill>
              </a:rPr>
              <a:t>|SA|</a:t>
            </a:r>
            <a:r>
              <a:rPr lang="en-US" altLang="zh-CN" sz="2400" dirty="0" err="1">
                <a:solidFill>
                  <a:srgbClr val="FF6699"/>
                </a:solidFill>
              </a:rPr>
              <a:t>Nr_b</a:t>
            </a:r>
            <a:r>
              <a:rPr lang="en-US" altLang="zh-CN" sz="2400" dirty="0">
                <a:solidFill>
                  <a:srgbClr val="3333FF"/>
                </a:solidFill>
              </a:rPr>
              <a:t>,[,KE][,IDi1,IDr2])</a:t>
            </a:r>
          </a:p>
          <a:p>
            <a:pPr eaLnBrk="1" hangingPunct="1">
              <a:buFont typeface="Wingdings" panose="05000000000000000000" pitchFamily="2" charset="2"/>
              <a:buNone/>
            </a:pPr>
            <a:r>
              <a:rPr lang="en-US" altLang="zh-CN" sz="2400" dirty="0"/>
              <a:t>HASH(3)=</a:t>
            </a:r>
            <a:r>
              <a:rPr lang="en-US" altLang="zh-CN" sz="2400" dirty="0" err="1"/>
              <a:t>prf</a:t>
            </a:r>
            <a:r>
              <a:rPr lang="en-US" altLang="zh-CN" sz="2400" dirty="0"/>
              <a:t>(</a:t>
            </a:r>
            <a:r>
              <a:rPr lang="en-US" altLang="zh-CN" sz="2400" dirty="0">
                <a:solidFill>
                  <a:srgbClr val="FF0000"/>
                </a:solidFill>
              </a:rPr>
              <a:t>SKEYID_a</a:t>
            </a:r>
            <a:r>
              <a:rPr lang="en-US" altLang="zh-CN" sz="2400" dirty="0">
                <a:solidFill>
                  <a:srgbClr val="3333FF"/>
                </a:solidFill>
              </a:rPr>
              <a:t>,</a:t>
            </a:r>
            <a:r>
              <a:rPr lang="en-US" altLang="zh-CN" sz="2400" dirty="0"/>
              <a:t>0|M-ID</a:t>
            </a:r>
            <a:r>
              <a:rPr lang="en-US" altLang="zh-CN" sz="2400" dirty="0">
                <a:solidFill>
                  <a:srgbClr val="3333FF"/>
                </a:solidFill>
              </a:rPr>
              <a:t>|</a:t>
            </a:r>
            <a:r>
              <a:rPr lang="en-US" altLang="zh-CN" sz="2400" dirty="0">
                <a:solidFill>
                  <a:srgbClr val="FF6699"/>
                </a:solidFill>
              </a:rPr>
              <a:t>Ni_b|Nr_b</a:t>
            </a:r>
            <a:r>
              <a:rPr lang="en-US" altLang="zh-CN" sz="2400" dirty="0">
                <a:solidFill>
                  <a:schemeClr val="folHlink"/>
                </a:solidFill>
              </a:rPr>
              <a:t>)</a:t>
            </a:r>
          </a:p>
          <a:p>
            <a:pPr eaLnBrk="1" hangingPunct="1"/>
            <a:r>
              <a:rPr lang="zh-CN" altLang="en-US" dirty="0"/>
              <a:t>分析</a:t>
            </a:r>
          </a:p>
          <a:p>
            <a:pPr lvl="1" eaLnBrk="1" hangingPunct="1"/>
            <a:r>
              <a:rPr lang="en-US" altLang="zh-CN" dirty="0">
                <a:solidFill>
                  <a:srgbClr val="FF0000"/>
                </a:solidFill>
              </a:rPr>
              <a:t>HASH</a:t>
            </a:r>
            <a:r>
              <a:rPr lang="zh-CN" altLang="en-US" dirty="0">
                <a:solidFill>
                  <a:srgbClr val="FF0000"/>
                </a:solidFill>
              </a:rPr>
              <a:t>值中红色字是被认证的</a:t>
            </a:r>
          </a:p>
          <a:p>
            <a:pPr lvl="1" eaLnBrk="1" hangingPunct="1"/>
            <a:r>
              <a:rPr lang="zh-CN" altLang="en-US" dirty="0">
                <a:solidFill>
                  <a:schemeClr val="folHlink"/>
                </a:solidFill>
              </a:rPr>
              <a:t>紫红色字是用于防止重放攻击和活性证明的</a:t>
            </a:r>
          </a:p>
          <a:p>
            <a:pPr lvl="1" eaLnBrk="1" hangingPunct="1"/>
            <a:r>
              <a:rPr lang="zh-CN" altLang="en-US" dirty="0">
                <a:solidFill>
                  <a:srgbClr val="3333FF"/>
                </a:solidFill>
              </a:rPr>
              <a:t>蓝色字用于完整性校验</a:t>
            </a:r>
          </a:p>
        </p:txBody>
      </p:sp>
    </p:spTree>
    <p:extLst>
      <p:ext uri="{BB962C8B-B14F-4D97-AF65-F5344CB8AC3E}">
        <p14:creationId xmlns:p14="http://schemas.microsoft.com/office/powerpoint/2010/main" val="4491071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2820" name="Rectangle 4"/>
          <p:cNvSpPr>
            <a:spLocks noGrp="1" noChangeArrowheads="1"/>
          </p:cNvSpPr>
          <p:nvPr>
            <p:ph type="body" sz="half" idx="2"/>
          </p:nvPr>
        </p:nvSpPr>
        <p:spPr>
          <a:xfrm>
            <a:off x="776537" y="3376563"/>
            <a:ext cx="7775575" cy="1657350"/>
          </a:xfrm>
        </p:spPr>
        <p:txBody>
          <a:bodyPr/>
          <a:lstStyle/>
          <a:p>
            <a:pPr>
              <a:lnSpc>
                <a:spcPct val="80000"/>
              </a:lnSpc>
            </a:pPr>
            <a:r>
              <a:rPr lang="zh-CN" altLang="en-US" sz="2600" dirty="0"/>
              <a:t>解释域</a:t>
            </a:r>
            <a:r>
              <a:rPr lang="en-US" altLang="zh-CN" sz="2600" dirty="0"/>
              <a:t>DOI</a:t>
            </a:r>
            <a:r>
              <a:rPr lang="zh-CN" altLang="en-US" sz="2600" dirty="0"/>
              <a:t>定义</a:t>
            </a:r>
            <a:r>
              <a:rPr lang="en-US" altLang="zh-CN" sz="2600" dirty="0"/>
              <a:t>IKE</a:t>
            </a:r>
            <a:r>
              <a:rPr lang="zh-CN" altLang="en-US" sz="2600" dirty="0"/>
              <a:t>所没有定义的协商的内容；</a:t>
            </a:r>
          </a:p>
          <a:p>
            <a:pPr>
              <a:lnSpc>
                <a:spcPct val="80000"/>
              </a:lnSpc>
            </a:pPr>
            <a:r>
              <a:rPr lang="en-US" altLang="zh-CN" sz="2600" dirty="0"/>
              <a:t>DOI</a:t>
            </a:r>
            <a:r>
              <a:rPr lang="zh-CN" altLang="en-US" sz="2600" dirty="0"/>
              <a:t>为使用</a:t>
            </a:r>
            <a:r>
              <a:rPr lang="en-US" altLang="zh-CN" sz="2600" dirty="0"/>
              <a:t>IKE</a:t>
            </a:r>
            <a:r>
              <a:rPr lang="zh-CN" altLang="en-US" sz="2600" dirty="0"/>
              <a:t>进行协商</a:t>
            </a:r>
            <a:r>
              <a:rPr lang="en-US" altLang="zh-CN" sz="2600" dirty="0"/>
              <a:t>SA</a:t>
            </a:r>
            <a:r>
              <a:rPr lang="zh-CN" altLang="en-US" sz="2600" dirty="0"/>
              <a:t>的协议统一分配标识符。共享一个</a:t>
            </a:r>
            <a:r>
              <a:rPr lang="en-US" altLang="zh-CN" sz="2600" dirty="0"/>
              <a:t>DOI</a:t>
            </a:r>
            <a:r>
              <a:rPr lang="zh-CN" altLang="en-US" sz="2600" dirty="0"/>
              <a:t>的协议从一个共同的命名空间中选择安全协议和变换、共享密码以及交换协议的标识符等，</a:t>
            </a:r>
          </a:p>
          <a:p>
            <a:pPr>
              <a:lnSpc>
                <a:spcPct val="80000"/>
              </a:lnSpc>
            </a:pPr>
            <a:r>
              <a:rPr lang="en-US" altLang="zh-CN" sz="2600" dirty="0"/>
              <a:t>DOI</a:t>
            </a:r>
            <a:r>
              <a:rPr lang="zh-CN" altLang="en-US" sz="2600" dirty="0"/>
              <a:t>将</a:t>
            </a:r>
            <a:r>
              <a:rPr lang="en-US" altLang="zh-CN" sz="2600" dirty="0" err="1"/>
              <a:t>IPSec</a:t>
            </a:r>
            <a:r>
              <a:rPr lang="zh-CN" altLang="en-US" sz="2600" dirty="0"/>
              <a:t>的这些</a:t>
            </a:r>
            <a:r>
              <a:rPr lang="en-US" altLang="zh-CN" sz="2600" dirty="0"/>
              <a:t>RFC</a:t>
            </a:r>
            <a:r>
              <a:rPr lang="zh-CN" altLang="en-US" sz="2600" dirty="0"/>
              <a:t>文档联系到一起。</a:t>
            </a:r>
          </a:p>
        </p:txBody>
      </p:sp>
      <p:sp>
        <p:nvSpPr>
          <p:cNvPr id="162821" name="Rectangle 5"/>
          <p:cNvSpPr>
            <a:spLocks noChangeArrowheads="1"/>
          </p:cNvSpPr>
          <p:nvPr/>
        </p:nvSpPr>
        <p:spPr bwMode="auto">
          <a:xfrm>
            <a:off x="776536" y="2420888"/>
            <a:ext cx="8064500" cy="863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defRPr sz="3900" b="1">
                <a:solidFill>
                  <a:schemeClr val="tx2"/>
                </a:solidFill>
                <a:latin typeface="Arial" panose="020B0604020202020204" pitchFamily="34" charset="0"/>
                <a:ea typeface="宋体" panose="02010600030101010101" pitchFamily="2" charset="-122"/>
              </a:defRPr>
            </a:lvl1pPr>
            <a:lvl2pPr>
              <a:defRPr sz="3900" b="1">
                <a:solidFill>
                  <a:schemeClr val="tx2"/>
                </a:solidFill>
                <a:latin typeface="Arial" panose="020B0604020202020204" pitchFamily="34" charset="0"/>
                <a:ea typeface="宋体" panose="02010600030101010101" pitchFamily="2" charset="-122"/>
              </a:defRPr>
            </a:lvl2pPr>
            <a:lvl3pPr>
              <a:defRPr sz="3900" b="1">
                <a:solidFill>
                  <a:schemeClr val="tx2"/>
                </a:solidFill>
                <a:latin typeface="Arial" panose="020B0604020202020204" pitchFamily="34" charset="0"/>
                <a:ea typeface="宋体" panose="02010600030101010101" pitchFamily="2" charset="-122"/>
              </a:defRPr>
            </a:lvl3pPr>
            <a:lvl4pPr>
              <a:defRPr sz="3900" b="1">
                <a:solidFill>
                  <a:schemeClr val="tx2"/>
                </a:solidFill>
                <a:latin typeface="Arial" panose="020B0604020202020204" pitchFamily="34" charset="0"/>
                <a:ea typeface="宋体" panose="02010600030101010101" pitchFamily="2" charset="-122"/>
              </a:defRPr>
            </a:lvl4pPr>
            <a:lvl5pPr>
              <a:defRPr sz="3900" b="1">
                <a:solidFill>
                  <a:schemeClr val="tx2"/>
                </a:solidFill>
                <a:latin typeface="Arial" panose="020B0604020202020204" pitchFamily="34" charset="0"/>
                <a:ea typeface="宋体" panose="02010600030101010101" pitchFamily="2" charset="-122"/>
              </a:defRPr>
            </a:lvl5pPr>
            <a:lvl6pPr marL="457200" fontAlgn="base">
              <a:spcBef>
                <a:spcPct val="0"/>
              </a:spcBef>
              <a:spcAft>
                <a:spcPct val="0"/>
              </a:spcAft>
              <a:defRPr sz="3900" b="1">
                <a:solidFill>
                  <a:schemeClr val="tx2"/>
                </a:solidFill>
                <a:latin typeface="Arial" panose="020B0604020202020204" pitchFamily="34" charset="0"/>
                <a:ea typeface="宋体" panose="02010600030101010101" pitchFamily="2" charset="-122"/>
              </a:defRPr>
            </a:lvl6pPr>
            <a:lvl7pPr marL="914400" fontAlgn="base">
              <a:spcBef>
                <a:spcPct val="0"/>
              </a:spcBef>
              <a:spcAft>
                <a:spcPct val="0"/>
              </a:spcAft>
              <a:defRPr sz="3900" b="1">
                <a:solidFill>
                  <a:schemeClr val="tx2"/>
                </a:solidFill>
                <a:latin typeface="Arial" panose="020B0604020202020204" pitchFamily="34" charset="0"/>
                <a:ea typeface="宋体" panose="02010600030101010101" pitchFamily="2" charset="-122"/>
              </a:defRPr>
            </a:lvl7pPr>
            <a:lvl8pPr marL="1371600" fontAlgn="base">
              <a:spcBef>
                <a:spcPct val="0"/>
              </a:spcBef>
              <a:spcAft>
                <a:spcPct val="0"/>
              </a:spcAft>
              <a:defRPr sz="3900" b="1">
                <a:solidFill>
                  <a:schemeClr val="tx2"/>
                </a:solidFill>
                <a:latin typeface="Arial" panose="020B0604020202020204" pitchFamily="34" charset="0"/>
                <a:ea typeface="宋体" panose="02010600030101010101" pitchFamily="2" charset="-122"/>
              </a:defRPr>
            </a:lvl8pPr>
            <a:lvl9pPr marL="1828800" fontAlgn="base">
              <a:spcBef>
                <a:spcPct val="0"/>
              </a:spcBef>
              <a:spcAft>
                <a:spcPct val="0"/>
              </a:spcAft>
              <a:defRPr sz="3900" b="1">
                <a:solidFill>
                  <a:schemeClr val="tx2"/>
                </a:solidFill>
                <a:latin typeface="Arial" panose="020B0604020202020204" pitchFamily="34" charset="0"/>
                <a:ea typeface="宋体" panose="02010600030101010101" pitchFamily="2" charset="-122"/>
              </a:defRPr>
            </a:lvl9pPr>
          </a:lstStyle>
          <a:p>
            <a:r>
              <a:rPr lang="en-US" altLang="zh-CN" dirty="0"/>
              <a:t>DOI</a:t>
            </a:r>
            <a:r>
              <a:rPr lang="zh-CN" altLang="en-US" dirty="0"/>
              <a:t>（</a:t>
            </a:r>
            <a:r>
              <a:rPr lang="en-US" altLang="zh-CN" dirty="0"/>
              <a:t>Domain of Interpretation </a:t>
            </a:r>
            <a:r>
              <a:rPr lang="zh-CN" altLang="en-US" dirty="0"/>
              <a:t>）</a:t>
            </a:r>
          </a:p>
        </p:txBody>
      </p:sp>
    </p:spTree>
    <p:extLst>
      <p:ext uri="{BB962C8B-B14F-4D97-AF65-F5344CB8AC3E}">
        <p14:creationId xmlns:p14="http://schemas.microsoft.com/office/powerpoint/2010/main" val="3376340533"/>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p:txBody>
          <a:bodyPr/>
          <a:lstStyle/>
          <a:p>
            <a:pPr eaLnBrk="1" hangingPunct="1"/>
            <a:r>
              <a:rPr lang="zh-CN" altLang="en-US" dirty="0"/>
              <a:t>快速模式</a:t>
            </a:r>
          </a:p>
        </p:txBody>
      </p:sp>
      <p:sp>
        <p:nvSpPr>
          <p:cNvPr id="5" name="Rectangle 2"/>
          <p:cNvSpPr txBox="1">
            <a:spLocks noChangeArrowheads="1"/>
          </p:cNvSpPr>
          <p:nvPr/>
        </p:nvSpPr>
        <p:spPr bwMode="auto">
          <a:xfrm>
            <a:off x="280988" y="2060848"/>
            <a:ext cx="8245475"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0" fontAlgn="base" hangingPunct="0">
              <a:lnSpc>
                <a:spcPct val="90000"/>
              </a:lnSpc>
              <a:spcBef>
                <a:spcPct val="0"/>
              </a:spcBef>
              <a:spcAft>
                <a:spcPct val="0"/>
              </a:spcAft>
              <a:defRPr sz="3600" b="1">
                <a:solidFill>
                  <a:schemeClr val="accent1"/>
                </a:solidFill>
                <a:latin typeface="+mj-lt"/>
                <a:ea typeface="+mj-ea"/>
                <a:cs typeface="+mj-cs"/>
              </a:defRPr>
            </a:lvl1pPr>
            <a:lvl2pPr algn="l" rtl="0" eaLnBrk="0" fontAlgn="base" hangingPunct="0">
              <a:lnSpc>
                <a:spcPct val="90000"/>
              </a:lnSpc>
              <a:spcBef>
                <a:spcPct val="0"/>
              </a:spcBef>
              <a:spcAft>
                <a:spcPct val="0"/>
              </a:spcAft>
              <a:defRPr sz="3600" b="1">
                <a:solidFill>
                  <a:schemeClr val="accent1"/>
                </a:solidFill>
                <a:latin typeface="Times New Roman" pitchFamily="18" charset="0"/>
                <a:ea typeface="宋体" pitchFamily="2" charset="-122"/>
                <a:cs typeface="Arial" charset="0"/>
              </a:defRPr>
            </a:lvl2pPr>
            <a:lvl3pPr algn="l" rtl="0" eaLnBrk="0" fontAlgn="base" hangingPunct="0">
              <a:lnSpc>
                <a:spcPct val="90000"/>
              </a:lnSpc>
              <a:spcBef>
                <a:spcPct val="0"/>
              </a:spcBef>
              <a:spcAft>
                <a:spcPct val="0"/>
              </a:spcAft>
              <a:defRPr sz="3600" b="1">
                <a:solidFill>
                  <a:schemeClr val="accent1"/>
                </a:solidFill>
                <a:latin typeface="Times New Roman" pitchFamily="18" charset="0"/>
                <a:ea typeface="宋体" pitchFamily="2" charset="-122"/>
                <a:cs typeface="Arial" charset="0"/>
              </a:defRPr>
            </a:lvl3pPr>
            <a:lvl4pPr algn="l" rtl="0" eaLnBrk="0" fontAlgn="base" hangingPunct="0">
              <a:lnSpc>
                <a:spcPct val="90000"/>
              </a:lnSpc>
              <a:spcBef>
                <a:spcPct val="0"/>
              </a:spcBef>
              <a:spcAft>
                <a:spcPct val="0"/>
              </a:spcAft>
              <a:defRPr sz="3600" b="1">
                <a:solidFill>
                  <a:schemeClr val="accent1"/>
                </a:solidFill>
                <a:latin typeface="Times New Roman" pitchFamily="18" charset="0"/>
                <a:ea typeface="宋体" pitchFamily="2" charset="-122"/>
                <a:cs typeface="Arial" charset="0"/>
              </a:defRPr>
            </a:lvl4pPr>
            <a:lvl5pPr algn="l" rtl="0" eaLnBrk="0" fontAlgn="base" hangingPunct="0">
              <a:lnSpc>
                <a:spcPct val="90000"/>
              </a:lnSpc>
              <a:spcBef>
                <a:spcPct val="0"/>
              </a:spcBef>
              <a:spcAft>
                <a:spcPct val="0"/>
              </a:spcAft>
              <a:defRPr sz="3600" b="1">
                <a:solidFill>
                  <a:schemeClr val="accent1"/>
                </a:solidFill>
                <a:latin typeface="Times New Roman" pitchFamily="18" charset="0"/>
                <a:ea typeface="宋体" pitchFamily="2" charset="-122"/>
                <a:cs typeface="Arial" charset="0"/>
              </a:defRPr>
            </a:lvl5pPr>
            <a:lvl6pPr marL="457200" algn="l" rtl="0" fontAlgn="base">
              <a:lnSpc>
                <a:spcPct val="90000"/>
              </a:lnSpc>
              <a:spcBef>
                <a:spcPct val="0"/>
              </a:spcBef>
              <a:spcAft>
                <a:spcPct val="0"/>
              </a:spcAft>
              <a:defRPr sz="3600" b="1">
                <a:solidFill>
                  <a:schemeClr val="accent1"/>
                </a:solidFill>
                <a:latin typeface="Times New Roman" pitchFamily="18" charset="0"/>
                <a:ea typeface="宋体" pitchFamily="2" charset="-122"/>
                <a:cs typeface="Arial" charset="0"/>
              </a:defRPr>
            </a:lvl6pPr>
            <a:lvl7pPr marL="914400" algn="l" rtl="0" fontAlgn="base">
              <a:lnSpc>
                <a:spcPct val="90000"/>
              </a:lnSpc>
              <a:spcBef>
                <a:spcPct val="0"/>
              </a:spcBef>
              <a:spcAft>
                <a:spcPct val="0"/>
              </a:spcAft>
              <a:defRPr sz="3600" b="1">
                <a:solidFill>
                  <a:schemeClr val="accent1"/>
                </a:solidFill>
                <a:latin typeface="Times New Roman" pitchFamily="18" charset="0"/>
                <a:ea typeface="宋体" pitchFamily="2" charset="-122"/>
                <a:cs typeface="Arial" charset="0"/>
              </a:defRPr>
            </a:lvl7pPr>
            <a:lvl8pPr marL="1371600" algn="l" rtl="0" fontAlgn="base">
              <a:lnSpc>
                <a:spcPct val="90000"/>
              </a:lnSpc>
              <a:spcBef>
                <a:spcPct val="0"/>
              </a:spcBef>
              <a:spcAft>
                <a:spcPct val="0"/>
              </a:spcAft>
              <a:defRPr sz="3600" b="1">
                <a:solidFill>
                  <a:schemeClr val="accent1"/>
                </a:solidFill>
                <a:latin typeface="Times New Roman" pitchFamily="18" charset="0"/>
                <a:ea typeface="宋体" pitchFamily="2" charset="-122"/>
                <a:cs typeface="Arial" charset="0"/>
              </a:defRPr>
            </a:lvl8pPr>
            <a:lvl9pPr marL="1828800" algn="l" rtl="0" fontAlgn="base">
              <a:lnSpc>
                <a:spcPct val="90000"/>
              </a:lnSpc>
              <a:spcBef>
                <a:spcPct val="0"/>
              </a:spcBef>
              <a:spcAft>
                <a:spcPct val="0"/>
              </a:spcAft>
              <a:defRPr sz="3600" b="1">
                <a:solidFill>
                  <a:schemeClr val="accent1"/>
                </a:solidFill>
                <a:latin typeface="Times New Roman" pitchFamily="18" charset="0"/>
                <a:ea typeface="宋体" pitchFamily="2" charset="-122"/>
                <a:cs typeface="Arial" charset="0"/>
              </a:defRPr>
            </a:lvl9p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0" lang="zh-CN" altLang="en-US" sz="3600" b="1" i="0" u="none" strike="noStrike" kern="0" cap="none" spc="0" normalizeH="0" baseline="0" noProof="0">
                <a:ln>
                  <a:noFill/>
                </a:ln>
                <a:solidFill>
                  <a:srgbClr val="7889FB"/>
                </a:solidFill>
                <a:effectLst/>
                <a:uLnTx/>
                <a:uFillTx/>
                <a:latin typeface="Times New Roman"/>
                <a:ea typeface="宋体"/>
                <a:cs typeface="Arial"/>
              </a:rPr>
              <a:t>密钥推导</a:t>
            </a:r>
            <a:endParaRPr kumimoji="0" lang="zh-CN" altLang="en-US" sz="3600" b="1" i="0" u="none" strike="noStrike" kern="0" cap="none" spc="0" normalizeH="0" baseline="0" noProof="0" dirty="0">
              <a:ln>
                <a:noFill/>
              </a:ln>
              <a:solidFill>
                <a:srgbClr val="7889FB"/>
              </a:solidFill>
              <a:effectLst/>
              <a:uLnTx/>
              <a:uFillTx/>
              <a:latin typeface="Times New Roman"/>
              <a:ea typeface="宋体"/>
              <a:cs typeface="Arial"/>
            </a:endParaRPr>
          </a:p>
        </p:txBody>
      </p:sp>
      <p:sp>
        <p:nvSpPr>
          <p:cNvPr id="6" name="Rectangle 3"/>
          <p:cNvSpPr txBox="1">
            <a:spLocks noChangeArrowheads="1"/>
          </p:cNvSpPr>
          <p:nvPr/>
        </p:nvSpPr>
        <p:spPr bwMode="auto">
          <a:xfrm>
            <a:off x="304800" y="2746648"/>
            <a:ext cx="8537575" cy="5016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28600" indent="-228600" algn="l" rtl="0" eaLnBrk="0" fontAlgn="base" hangingPunct="0">
              <a:lnSpc>
                <a:spcPct val="120000"/>
              </a:lnSpc>
              <a:spcBef>
                <a:spcPct val="10000"/>
              </a:spcBef>
              <a:spcAft>
                <a:spcPct val="10000"/>
              </a:spcAft>
              <a:buClr>
                <a:srgbClr val="2110FC"/>
              </a:buClr>
              <a:buFont typeface="Wingdings" panose="05000000000000000000" pitchFamily="2" charset="2"/>
              <a:buChar char="§"/>
              <a:tabLst>
                <a:tab pos="228600" algn="l"/>
                <a:tab pos="742950" algn="l"/>
                <a:tab pos="1143000" algn="l"/>
                <a:tab pos="1600200" algn="l"/>
                <a:tab pos="2057400" algn="l"/>
              </a:tabLst>
              <a:defRPr sz="3200">
                <a:solidFill>
                  <a:schemeClr val="bg1"/>
                </a:solidFill>
                <a:latin typeface="+mn-lt"/>
                <a:ea typeface="+mn-ea"/>
                <a:cs typeface="+mn-cs"/>
              </a:defRPr>
            </a:lvl1pPr>
            <a:lvl2pPr marL="750888" indent="-285750" algn="l" rtl="0" eaLnBrk="0" fontAlgn="base" hangingPunct="0">
              <a:lnSpc>
                <a:spcPct val="120000"/>
              </a:lnSpc>
              <a:spcBef>
                <a:spcPct val="10000"/>
              </a:spcBef>
              <a:spcAft>
                <a:spcPct val="10000"/>
              </a:spcAft>
              <a:buClr>
                <a:srgbClr val="2110FC"/>
              </a:buClr>
              <a:buFont typeface="Webdings" panose="05030102010509060703" pitchFamily="18" charset="2"/>
              <a:buChar char="4"/>
              <a:tabLst>
                <a:tab pos="228600" algn="l"/>
                <a:tab pos="742950" algn="l"/>
                <a:tab pos="1143000" algn="l"/>
                <a:tab pos="1600200" algn="l"/>
                <a:tab pos="2057400" algn="l"/>
              </a:tabLst>
              <a:defRPr sz="2800">
                <a:solidFill>
                  <a:schemeClr val="bg1"/>
                </a:solidFill>
                <a:latin typeface="+mn-lt"/>
                <a:ea typeface="+mn-ea"/>
                <a:cs typeface="+mn-cs"/>
              </a:defRPr>
            </a:lvl2pPr>
            <a:lvl3pPr marL="1143000" indent="-228600" algn="l" rtl="0" eaLnBrk="0" fontAlgn="base" hangingPunct="0">
              <a:lnSpc>
                <a:spcPct val="120000"/>
              </a:lnSpc>
              <a:spcBef>
                <a:spcPct val="10000"/>
              </a:spcBef>
              <a:spcAft>
                <a:spcPct val="10000"/>
              </a:spcAft>
              <a:buClr>
                <a:srgbClr val="2110FC"/>
              </a:buClr>
              <a:buChar char="•"/>
              <a:tabLst>
                <a:tab pos="228600" algn="l"/>
                <a:tab pos="742950" algn="l"/>
                <a:tab pos="1143000" algn="l"/>
                <a:tab pos="1600200" algn="l"/>
                <a:tab pos="2057400" algn="l"/>
              </a:tabLst>
              <a:defRPr sz="2400">
                <a:solidFill>
                  <a:schemeClr val="bg1"/>
                </a:solidFill>
                <a:latin typeface="+mn-lt"/>
                <a:ea typeface="+mn-ea"/>
                <a:cs typeface="+mn-cs"/>
              </a:defRPr>
            </a:lvl3pPr>
            <a:lvl4pPr marL="1600200" indent="-228600" algn="l" rtl="0" eaLnBrk="0" fontAlgn="base" hangingPunct="0">
              <a:lnSpc>
                <a:spcPct val="120000"/>
              </a:lnSpc>
              <a:spcBef>
                <a:spcPct val="10000"/>
              </a:spcBef>
              <a:spcAft>
                <a:spcPct val="10000"/>
              </a:spcAft>
              <a:buClr>
                <a:srgbClr val="2110FC"/>
              </a:buClr>
              <a:buFont typeface="Arial" panose="020B0604020202020204" pitchFamily="34" charset="0"/>
              <a:buChar char="−"/>
              <a:tabLst>
                <a:tab pos="228600" algn="l"/>
                <a:tab pos="742950" algn="l"/>
                <a:tab pos="1143000" algn="l"/>
                <a:tab pos="1600200" algn="l"/>
                <a:tab pos="2057400" algn="l"/>
              </a:tabLst>
              <a:defRPr sz="2400">
                <a:solidFill>
                  <a:schemeClr val="bg1"/>
                </a:solidFill>
                <a:latin typeface="+mn-lt"/>
                <a:ea typeface="+mn-ea"/>
                <a:cs typeface="+mn-cs"/>
              </a:defRPr>
            </a:lvl4pPr>
            <a:lvl5pPr marL="2057400" indent="-228600" algn="l" rtl="0" eaLnBrk="0" fontAlgn="base" hangingPunct="0">
              <a:lnSpc>
                <a:spcPct val="120000"/>
              </a:lnSpc>
              <a:spcBef>
                <a:spcPct val="10000"/>
              </a:spcBef>
              <a:spcAft>
                <a:spcPct val="10000"/>
              </a:spcAft>
              <a:buClr>
                <a:srgbClr val="2110FC"/>
              </a:buClr>
              <a:buFont typeface="Arial" panose="020B0604020202020204" pitchFamily="34" charset="0"/>
              <a:buChar char="−"/>
              <a:tabLst>
                <a:tab pos="228600" algn="l"/>
                <a:tab pos="742950" algn="l"/>
                <a:tab pos="1143000" algn="l"/>
                <a:tab pos="1600200" algn="l"/>
                <a:tab pos="2057400" algn="l"/>
              </a:tabLst>
              <a:defRPr sz="2400">
                <a:solidFill>
                  <a:schemeClr val="bg1"/>
                </a:solidFill>
                <a:latin typeface="+mn-lt"/>
                <a:ea typeface="+mn-ea"/>
                <a:cs typeface="+mn-cs"/>
              </a:defRPr>
            </a:lvl5pPr>
            <a:lvl6pPr marL="2514600" indent="-228600" algn="l" rtl="0" fontAlgn="base">
              <a:lnSpc>
                <a:spcPct val="120000"/>
              </a:lnSpc>
              <a:spcBef>
                <a:spcPct val="10000"/>
              </a:spcBef>
              <a:spcAft>
                <a:spcPct val="10000"/>
              </a:spcAft>
              <a:buClr>
                <a:srgbClr val="2110FC"/>
              </a:buClr>
              <a:buFont typeface="Arial" charset="0"/>
              <a:buChar char="−"/>
              <a:tabLst>
                <a:tab pos="228600" algn="l"/>
                <a:tab pos="742950" algn="l"/>
                <a:tab pos="1143000" algn="l"/>
                <a:tab pos="1600200" algn="l"/>
                <a:tab pos="2057400" algn="l"/>
              </a:tabLst>
              <a:defRPr sz="2400">
                <a:solidFill>
                  <a:schemeClr val="bg1"/>
                </a:solidFill>
                <a:latin typeface="+mn-lt"/>
                <a:ea typeface="+mn-ea"/>
                <a:cs typeface="+mn-cs"/>
              </a:defRPr>
            </a:lvl6pPr>
            <a:lvl7pPr marL="2971800" indent="-228600" algn="l" rtl="0" fontAlgn="base">
              <a:lnSpc>
                <a:spcPct val="120000"/>
              </a:lnSpc>
              <a:spcBef>
                <a:spcPct val="10000"/>
              </a:spcBef>
              <a:spcAft>
                <a:spcPct val="10000"/>
              </a:spcAft>
              <a:buClr>
                <a:srgbClr val="2110FC"/>
              </a:buClr>
              <a:buFont typeface="Arial" charset="0"/>
              <a:buChar char="−"/>
              <a:tabLst>
                <a:tab pos="228600" algn="l"/>
                <a:tab pos="742950" algn="l"/>
                <a:tab pos="1143000" algn="l"/>
                <a:tab pos="1600200" algn="l"/>
                <a:tab pos="2057400" algn="l"/>
              </a:tabLst>
              <a:defRPr sz="2400">
                <a:solidFill>
                  <a:schemeClr val="bg1"/>
                </a:solidFill>
                <a:latin typeface="+mn-lt"/>
                <a:ea typeface="+mn-ea"/>
                <a:cs typeface="+mn-cs"/>
              </a:defRPr>
            </a:lvl7pPr>
            <a:lvl8pPr marL="3429000" indent="-228600" algn="l" rtl="0" fontAlgn="base">
              <a:lnSpc>
                <a:spcPct val="120000"/>
              </a:lnSpc>
              <a:spcBef>
                <a:spcPct val="10000"/>
              </a:spcBef>
              <a:spcAft>
                <a:spcPct val="10000"/>
              </a:spcAft>
              <a:buClr>
                <a:srgbClr val="2110FC"/>
              </a:buClr>
              <a:buFont typeface="Arial" charset="0"/>
              <a:buChar char="−"/>
              <a:tabLst>
                <a:tab pos="228600" algn="l"/>
                <a:tab pos="742950" algn="l"/>
                <a:tab pos="1143000" algn="l"/>
                <a:tab pos="1600200" algn="l"/>
                <a:tab pos="2057400" algn="l"/>
              </a:tabLst>
              <a:defRPr sz="2400">
                <a:solidFill>
                  <a:schemeClr val="bg1"/>
                </a:solidFill>
                <a:latin typeface="+mn-lt"/>
                <a:ea typeface="+mn-ea"/>
                <a:cs typeface="+mn-cs"/>
              </a:defRPr>
            </a:lvl8pPr>
            <a:lvl9pPr marL="3886200" indent="-228600" algn="l" rtl="0" fontAlgn="base">
              <a:lnSpc>
                <a:spcPct val="120000"/>
              </a:lnSpc>
              <a:spcBef>
                <a:spcPct val="10000"/>
              </a:spcBef>
              <a:spcAft>
                <a:spcPct val="10000"/>
              </a:spcAft>
              <a:buClr>
                <a:srgbClr val="2110FC"/>
              </a:buClr>
              <a:buFont typeface="Arial" charset="0"/>
              <a:buChar char="−"/>
              <a:tabLst>
                <a:tab pos="228600" algn="l"/>
                <a:tab pos="742950" algn="l"/>
                <a:tab pos="1143000" algn="l"/>
                <a:tab pos="1600200" algn="l"/>
                <a:tab pos="2057400" algn="l"/>
              </a:tabLst>
              <a:defRPr sz="2400">
                <a:solidFill>
                  <a:schemeClr val="bg1"/>
                </a:solidFill>
                <a:latin typeface="+mn-lt"/>
                <a:ea typeface="+mn-ea"/>
                <a:cs typeface="+mn-cs"/>
              </a:defRPr>
            </a:lvl9pPr>
          </a:lstStyle>
          <a:p>
            <a:pPr marL="228600" marR="0" lvl="0" indent="-228600" algn="l" defTabSz="914400" rtl="0" eaLnBrk="1" fontAlgn="base" latinLnBrk="0" hangingPunct="1">
              <a:lnSpc>
                <a:spcPct val="120000"/>
              </a:lnSpc>
              <a:spcBef>
                <a:spcPct val="10000"/>
              </a:spcBef>
              <a:spcAft>
                <a:spcPct val="10000"/>
              </a:spcAft>
              <a:buClr>
                <a:srgbClr val="2110FC"/>
              </a:buClr>
              <a:buSzTx/>
              <a:buFont typeface="Wingdings" panose="05000000000000000000" pitchFamily="2" charset="2"/>
              <a:buChar char="§"/>
              <a:tabLst>
                <a:tab pos="228600" algn="l"/>
                <a:tab pos="742950" algn="l"/>
                <a:tab pos="1143000" algn="l"/>
                <a:tab pos="1600200" algn="l"/>
                <a:tab pos="2057400" algn="l"/>
              </a:tabLst>
              <a:defRPr/>
            </a:pPr>
            <a:r>
              <a:rPr kumimoji="0" lang="en-US" altLang="zh-CN" sz="3200" b="1" i="0" u="none" strike="noStrike" kern="0" cap="none" spc="0" normalizeH="0" baseline="0" noProof="0" dirty="0">
                <a:ln>
                  <a:noFill/>
                </a:ln>
                <a:solidFill>
                  <a:srgbClr val="000000"/>
                </a:solidFill>
                <a:effectLst/>
                <a:uLnTx/>
                <a:uFillTx/>
                <a:latin typeface="Times New Roman"/>
                <a:ea typeface="宋体"/>
                <a:cs typeface="Arial"/>
              </a:rPr>
              <a:t>KEYMAT (no PFS)=PRF(</a:t>
            </a:r>
            <a:r>
              <a:rPr kumimoji="0" lang="en-US" altLang="zh-CN" sz="3200" b="1" i="0" u="none" strike="noStrike" kern="0" cap="none" spc="0" normalizeH="0" baseline="0" noProof="0" dirty="0" err="1">
                <a:ln>
                  <a:noFill/>
                </a:ln>
                <a:solidFill>
                  <a:srgbClr val="000000"/>
                </a:solidFill>
                <a:effectLst/>
                <a:uLnTx/>
                <a:uFillTx/>
                <a:latin typeface="Times New Roman"/>
                <a:ea typeface="宋体"/>
                <a:cs typeface="Arial"/>
              </a:rPr>
              <a:t>SKEYID_d</a:t>
            </a:r>
            <a:r>
              <a:rPr kumimoji="0" lang="en-US" altLang="zh-CN" sz="3200" b="1" i="0" u="none" strike="noStrike" kern="0" cap="none" spc="0" normalizeH="0" baseline="0" noProof="0" dirty="0">
                <a:ln>
                  <a:noFill/>
                </a:ln>
                <a:solidFill>
                  <a:srgbClr val="000000"/>
                </a:solidFill>
                <a:effectLst/>
                <a:uLnTx/>
                <a:uFillTx/>
                <a:latin typeface="Times New Roman"/>
                <a:ea typeface="宋体"/>
                <a:cs typeface="Arial"/>
              </a:rPr>
              <a:t>, protocol | SPI | Ni | Nr)</a:t>
            </a:r>
          </a:p>
          <a:p>
            <a:pPr lvl="0" eaLnBrk="1" hangingPunct="1">
              <a:buSzTx/>
            </a:pPr>
            <a:r>
              <a:rPr kumimoji="0" lang="en-US" altLang="zh-CN" sz="3200" b="1" i="0" u="none" strike="noStrike" kern="0" cap="none" spc="0" normalizeH="0" baseline="0" noProof="0" dirty="0">
                <a:ln>
                  <a:noFill/>
                </a:ln>
                <a:solidFill>
                  <a:srgbClr val="000000"/>
                </a:solidFill>
                <a:effectLst/>
                <a:uLnTx/>
                <a:uFillTx/>
                <a:latin typeface="Times New Roman"/>
                <a:ea typeface="宋体"/>
                <a:cs typeface="Arial"/>
              </a:rPr>
              <a:t>KEYMAT (with PFS)=PRF(</a:t>
            </a:r>
            <a:r>
              <a:rPr kumimoji="0" lang="en-US" altLang="zh-CN" sz="3200" b="1" i="0" u="none" strike="noStrike" kern="0" cap="none" spc="0" normalizeH="0" baseline="0" noProof="0" dirty="0" err="1">
                <a:ln>
                  <a:noFill/>
                </a:ln>
                <a:solidFill>
                  <a:srgbClr val="000000"/>
                </a:solidFill>
                <a:effectLst/>
                <a:uLnTx/>
                <a:uFillTx/>
                <a:latin typeface="Times New Roman"/>
                <a:ea typeface="宋体"/>
                <a:cs typeface="Arial"/>
              </a:rPr>
              <a:t>SKEYID_d</a:t>
            </a:r>
            <a:r>
              <a:rPr kumimoji="0" lang="en-US" altLang="zh-CN" b="1" kern="0" dirty="0">
                <a:solidFill>
                  <a:srgbClr val="000000"/>
                </a:solidFill>
                <a:latin typeface="Times New Roman"/>
                <a:cs typeface="Arial"/>
              </a:rPr>
              <a:t>, g (</a:t>
            </a:r>
            <a:r>
              <a:rPr kumimoji="0" lang="en-US" altLang="zh-CN" b="1" kern="0" dirty="0" err="1">
                <a:solidFill>
                  <a:srgbClr val="000000"/>
                </a:solidFill>
                <a:latin typeface="Times New Roman"/>
                <a:cs typeface="Arial"/>
              </a:rPr>
              <a:t>qm</a:t>
            </a:r>
            <a:r>
              <a:rPr kumimoji="0" lang="en-US" altLang="zh-CN" b="1" kern="0" dirty="0">
                <a:solidFill>
                  <a:srgbClr val="000000"/>
                </a:solidFill>
                <a:latin typeface="Times New Roman"/>
                <a:cs typeface="Arial"/>
              </a:rPr>
              <a:t>) ^</a:t>
            </a:r>
            <a:r>
              <a:rPr kumimoji="0" lang="en-US" altLang="zh-CN" sz="3200" b="1" i="0" u="none" strike="noStrike" kern="0" cap="none" spc="0" normalizeH="0" baseline="0" noProof="0" dirty="0" err="1">
                <a:ln>
                  <a:noFill/>
                </a:ln>
                <a:solidFill>
                  <a:srgbClr val="000000"/>
                </a:solidFill>
                <a:effectLst/>
                <a:uLnTx/>
                <a:uFillTx/>
                <a:latin typeface="Times New Roman"/>
                <a:ea typeface="宋体"/>
                <a:cs typeface="Arial"/>
              </a:rPr>
              <a:t>ir</a:t>
            </a:r>
            <a:r>
              <a:rPr kumimoji="0" lang="en-US" altLang="zh-CN" sz="3200" b="1" i="0" u="none" strike="noStrike" kern="0" cap="none" spc="0" normalizeH="0" baseline="0" noProof="0" dirty="0">
                <a:ln>
                  <a:noFill/>
                </a:ln>
                <a:solidFill>
                  <a:srgbClr val="000000"/>
                </a:solidFill>
                <a:effectLst/>
                <a:uLnTx/>
                <a:uFillTx/>
                <a:latin typeface="Times New Roman"/>
                <a:ea typeface="宋体"/>
                <a:cs typeface="Arial"/>
              </a:rPr>
              <a:t> | protocol | SPI | Ni | Nr)</a:t>
            </a:r>
            <a:endParaRPr kumimoji="0" lang="en-US" altLang="zh-CN" sz="3200" b="0" i="0" u="none" strike="noStrike" kern="0" cap="none" spc="0" normalizeH="0" baseline="0" noProof="0" dirty="0">
              <a:ln>
                <a:noFill/>
              </a:ln>
              <a:solidFill>
                <a:srgbClr val="000000"/>
              </a:solidFill>
              <a:effectLst/>
              <a:uLnTx/>
              <a:uFillTx/>
              <a:latin typeface="Times New Roman"/>
              <a:ea typeface="宋体"/>
              <a:cs typeface="Arial"/>
            </a:endParaRPr>
          </a:p>
        </p:txBody>
      </p:sp>
    </p:spTree>
    <p:extLst>
      <p:ext uri="{BB962C8B-B14F-4D97-AF65-F5344CB8AC3E}">
        <p14:creationId xmlns:p14="http://schemas.microsoft.com/office/powerpoint/2010/main" val="2228603439"/>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p:txBody>
          <a:bodyPr/>
          <a:lstStyle/>
          <a:p>
            <a:pPr eaLnBrk="1" hangingPunct="1"/>
            <a:r>
              <a:rPr lang="zh-CN" altLang="en-US" dirty="0"/>
              <a:t>第二阶段协商报文示例</a:t>
            </a:r>
          </a:p>
        </p:txBody>
      </p:sp>
      <p:sp>
        <p:nvSpPr>
          <p:cNvPr id="4" name="文本框 3"/>
          <p:cNvSpPr txBox="1"/>
          <p:nvPr/>
        </p:nvSpPr>
        <p:spPr>
          <a:xfrm>
            <a:off x="2144688" y="1840410"/>
            <a:ext cx="4896544" cy="1298817"/>
          </a:xfrm>
          <a:prstGeom prst="rect">
            <a:avLst/>
          </a:prstGeom>
          <a:noFill/>
        </p:spPr>
        <p:txBody>
          <a:bodyPr wrap="square" rtlCol="0">
            <a:spAutoFit/>
          </a:bodyPr>
          <a:lstStyle/>
          <a:p>
            <a:r>
              <a:rPr lang="en-US" altLang="zh-CN" b="1" dirty="0"/>
              <a:t>IKE</a:t>
            </a:r>
            <a:r>
              <a:rPr lang="zh-CN" altLang="en-US" b="1" dirty="0"/>
              <a:t>阶段</a:t>
            </a:r>
            <a:r>
              <a:rPr lang="en-US" altLang="zh-CN" b="1" dirty="0"/>
              <a:t>2：3</a:t>
            </a:r>
            <a:r>
              <a:rPr lang="zh-CN" altLang="en-US" b="1" dirty="0"/>
              <a:t>个报文</a:t>
            </a:r>
            <a:endParaRPr lang="en-US" altLang="zh-CN" b="1" dirty="0"/>
          </a:p>
          <a:p>
            <a:r>
              <a:rPr lang="zh-CN" altLang="en-US" b="1" dirty="0"/>
              <a:t>使用</a:t>
            </a:r>
            <a:r>
              <a:rPr lang="en-US" altLang="zh-CN" b="1" dirty="0" err="1"/>
              <a:t>SKEYID_e</a:t>
            </a:r>
            <a:r>
              <a:rPr lang="zh-CN" altLang="en-US" b="1" dirty="0"/>
              <a:t>加密</a:t>
            </a:r>
          </a:p>
        </p:txBody>
      </p:sp>
      <p:pic>
        <p:nvPicPr>
          <p:cNvPr id="3" name="图片 2"/>
          <p:cNvPicPr>
            <a:picLocks noChangeAspect="1"/>
          </p:cNvPicPr>
          <p:nvPr/>
        </p:nvPicPr>
        <p:blipFill>
          <a:blip r:embed="rId2"/>
          <a:stretch>
            <a:fillRect/>
          </a:stretch>
        </p:blipFill>
        <p:spPr>
          <a:xfrm>
            <a:off x="992560" y="3429000"/>
            <a:ext cx="7128792" cy="2395984"/>
          </a:xfrm>
          <a:prstGeom prst="rect">
            <a:avLst/>
          </a:prstGeom>
        </p:spPr>
      </p:pic>
    </p:spTree>
    <p:extLst>
      <p:ext uri="{BB962C8B-B14F-4D97-AF65-F5344CB8AC3E}">
        <p14:creationId xmlns:p14="http://schemas.microsoft.com/office/powerpoint/2010/main" val="3896388878"/>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lstStyle/>
          <a:p>
            <a:pPr eaLnBrk="1" hangingPunct="1"/>
            <a:r>
              <a:rPr lang="zh-CN" altLang="en-US"/>
              <a:t>第一阶段：野蛮</a:t>
            </a:r>
            <a:r>
              <a:rPr lang="zh-CN" altLang="en-US" dirty="0"/>
              <a:t>交换</a:t>
            </a:r>
          </a:p>
        </p:txBody>
      </p:sp>
      <p:graphicFrame>
        <p:nvGraphicFramePr>
          <p:cNvPr id="34819" name="Object 3"/>
          <p:cNvGraphicFramePr>
            <a:graphicFrameLocks noGrp="1" noChangeAspect="1"/>
          </p:cNvGraphicFramePr>
          <p:nvPr>
            <p:ph idx="1"/>
          </p:nvPr>
        </p:nvGraphicFramePr>
        <p:xfrm>
          <a:off x="609600" y="1676400"/>
          <a:ext cx="8915400" cy="4103688"/>
        </p:xfrm>
        <a:graphic>
          <a:graphicData uri="http://schemas.openxmlformats.org/presentationml/2006/ole">
            <mc:AlternateContent xmlns:mc="http://schemas.openxmlformats.org/markup-compatibility/2006">
              <mc:Choice xmlns:v="urn:schemas-microsoft-com:vml" Requires="v">
                <p:oleObj spid="_x0000_s240874" name="VISIO" r:id="rId3" imgW="4307840" imgH="1971040" progId="Visio.Drawing.6">
                  <p:embed/>
                </p:oleObj>
              </mc:Choice>
              <mc:Fallback>
                <p:oleObj name="VISIO" r:id="rId3" imgW="4307840" imgH="1971040" progId="Visio.Drawing.6">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 y="1676400"/>
                        <a:ext cx="8915400" cy="41036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4034663468"/>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lstStyle/>
          <a:p>
            <a:pPr eaLnBrk="1" hangingPunct="1"/>
            <a:r>
              <a:rPr lang="zh-CN" altLang="en-US" dirty="0"/>
              <a:t>野蛮交换</a:t>
            </a:r>
          </a:p>
        </p:txBody>
      </p:sp>
      <p:sp>
        <p:nvSpPr>
          <p:cNvPr id="35843" name="Rectangle 3"/>
          <p:cNvSpPr>
            <a:spLocks noGrp="1" noChangeArrowheads="1"/>
          </p:cNvSpPr>
          <p:nvPr>
            <p:ph type="body" idx="1"/>
          </p:nvPr>
        </p:nvSpPr>
        <p:spPr/>
        <p:txBody>
          <a:bodyPr/>
          <a:lstStyle/>
          <a:p>
            <a:pPr eaLnBrk="1" hangingPunct="1"/>
            <a:r>
              <a:rPr lang="zh-CN" altLang="en-US" dirty="0"/>
              <a:t>特点：将所有协商信息放同一报文中传输，因此称为野蛮交换。</a:t>
            </a:r>
          </a:p>
          <a:p>
            <a:pPr eaLnBrk="1" hangingPunct="1"/>
            <a:r>
              <a:rPr lang="zh-CN" altLang="en-US" dirty="0"/>
              <a:t>安全性分析：</a:t>
            </a:r>
          </a:p>
          <a:p>
            <a:pPr lvl="1" eaLnBrk="1" hangingPunct="1"/>
            <a:r>
              <a:rPr lang="zh-CN" altLang="en-US" dirty="0"/>
              <a:t>生成密钥，用于保护后面的信息。</a:t>
            </a:r>
          </a:p>
          <a:p>
            <a:pPr lvl="1" eaLnBrk="1" hangingPunct="1"/>
            <a:r>
              <a:rPr lang="zh-CN" altLang="en-US" dirty="0"/>
              <a:t>双方身份认证：通过交换认证信息完成</a:t>
            </a:r>
          </a:p>
          <a:p>
            <a:pPr lvl="1" eaLnBrk="1" hangingPunct="1"/>
            <a:r>
              <a:rPr lang="zh-CN" altLang="en-US" dirty="0"/>
              <a:t>身份信息得不到保护：身份信息以明文方式传输。</a:t>
            </a:r>
          </a:p>
          <a:p>
            <a:pPr eaLnBrk="1" hangingPunct="1"/>
            <a:endParaRPr lang="zh-CN" altLang="en-US" dirty="0"/>
          </a:p>
          <a:p>
            <a:pPr eaLnBrk="1" hangingPunct="1"/>
            <a:endParaRPr lang="zh-CN" altLang="en-US" dirty="0"/>
          </a:p>
          <a:p>
            <a:pPr eaLnBrk="1" hangingPunct="1"/>
            <a:endParaRPr lang="en-US" altLang="zh-CN" dirty="0"/>
          </a:p>
        </p:txBody>
      </p:sp>
    </p:spTree>
    <p:extLst>
      <p:ext uri="{BB962C8B-B14F-4D97-AF65-F5344CB8AC3E}">
        <p14:creationId xmlns:p14="http://schemas.microsoft.com/office/powerpoint/2010/main" val="3912387453"/>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p:txBody>
          <a:bodyPr/>
          <a:lstStyle/>
          <a:p>
            <a:pPr eaLnBrk="1" hangingPunct="1"/>
            <a:r>
              <a:rPr lang="tr-TR" altLang="zh-CN"/>
              <a:t>Cookie Exchange</a:t>
            </a:r>
            <a:endParaRPr lang="en-US" altLang="zh-CN"/>
          </a:p>
        </p:txBody>
      </p:sp>
      <p:sp>
        <p:nvSpPr>
          <p:cNvPr id="47107" name="Text Box 3"/>
          <p:cNvSpPr txBox="1">
            <a:spLocks noChangeArrowheads="1"/>
          </p:cNvSpPr>
          <p:nvPr/>
        </p:nvSpPr>
        <p:spPr bwMode="auto">
          <a:xfrm>
            <a:off x="1568450" y="1968500"/>
            <a:ext cx="1219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bg1"/>
                </a:solidFill>
                <a:latin typeface="Times New Roman" panose="02020603050405020304" pitchFamily="18" charset="0"/>
                <a:ea typeface="宋体" panose="02010600030101010101" pitchFamily="2" charset="-122"/>
              </a:defRPr>
            </a:lvl1pPr>
            <a:lvl2pPr marL="742950" indent="-285750" eaLnBrk="0" hangingPunct="0">
              <a:defRPr>
                <a:solidFill>
                  <a:schemeClr val="bg1"/>
                </a:solidFill>
                <a:latin typeface="Times New Roman" panose="02020603050405020304" pitchFamily="18" charset="0"/>
                <a:ea typeface="宋体" panose="02010600030101010101" pitchFamily="2" charset="-122"/>
              </a:defRPr>
            </a:lvl2pPr>
            <a:lvl3pPr marL="1143000" indent="-228600" eaLnBrk="0" hangingPunct="0">
              <a:defRPr>
                <a:solidFill>
                  <a:schemeClr val="bg1"/>
                </a:solidFill>
                <a:latin typeface="Times New Roman" panose="02020603050405020304" pitchFamily="18" charset="0"/>
                <a:ea typeface="宋体" panose="02010600030101010101" pitchFamily="2" charset="-122"/>
              </a:defRPr>
            </a:lvl3pPr>
            <a:lvl4pPr marL="1600200" indent="-228600" eaLnBrk="0" hangingPunct="0">
              <a:defRPr>
                <a:solidFill>
                  <a:schemeClr val="bg1"/>
                </a:solidFill>
                <a:latin typeface="Times New Roman" panose="02020603050405020304" pitchFamily="18" charset="0"/>
                <a:ea typeface="宋体" panose="02010600030101010101" pitchFamily="2" charset="-122"/>
              </a:defRPr>
            </a:lvl4pPr>
            <a:lvl5pPr marL="2057400" indent="-228600" eaLnBrk="0" hangingPunct="0">
              <a:defRPr>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bg1"/>
                </a:solidFill>
                <a:latin typeface="Times New Roman" panose="02020603050405020304" pitchFamily="18" charset="0"/>
                <a:ea typeface="宋体" panose="02010600030101010101" pitchFamily="2" charset="-122"/>
              </a:defRPr>
            </a:lvl9pPr>
          </a:lstStyle>
          <a:p>
            <a:pPr algn="l" eaLnBrk="1" hangingPunct="1">
              <a:lnSpc>
                <a:spcPct val="100000"/>
              </a:lnSpc>
              <a:spcBef>
                <a:spcPct val="50000"/>
              </a:spcBef>
              <a:buClrTx/>
              <a:buSzTx/>
              <a:buFontTx/>
              <a:buNone/>
            </a:pPr>
            <a:r>
              <a:rPr kumimoji="0" lang="tr-TR" altLang="zh-CN" sz="2400">
                <a:solidFill>
                  <a:srgbClr val="000000"/>
                </a:solidFill>
              </a:rPr>
              <a:t>Initiator</a:t>
            </a:r>
          </a:p>
        </p:txBody>
      </p:sp>
      <p:sp>
        <p:nvSpPr>
          <p:cNvPr id="47108" name="Text Box 4"/>
          <p:cNvSpPr txBox="1">
            <a:spLocks noChangeArrowheads="1"/>
          </p:cNvSpPr>
          <p:nvPr/>
        </p:nvSpPr>
        <p:spPr bwMode="auto">
          <a:xfrm>
            <a:off x="6781800" y="1905000"/>
            <a:ext cx="1676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bg1"/>
                </a:solidFill>
                <a:latin typeface="Times New Roman" panose="02020603050405020304" pitchFamily="18" charset="0"/>
                <a:ea typeface="宋体" panose="02010600030101010101" pitchFamily="2" charset="-122"/>
              </a:defRPr>
            </a:lvl1pPr>
            <a:lvl2pPr marL="742950" indent="-285750" eaLnBrk="0" hangingPunct="0">
              <a:defRPr>
                <a:solidFill>
                  <a:schemeClr val="bg1"/>
                </a:solidFill>
                <a:latin typeface="Times New Roman" panose="02020603050405020304" pitchFamily="18" charset="0"/>
                <a:ea typeface="宋体" panose="02010600030101010101" pitchFamily="2" charset="-122"/>
              </a:defRPr>
            </a:lvl2pPr>
            <a:lvl3pPr marL="1143000" indent="-228600" eaLnBrk="0" hangingPunct="0">
              <a:defRPr>
                <a:solidFill>
                  <a:schemeClr val="bg1"/>
                </a:solidFill>
                <a:latin typeface="Times New Roman" panose="02020603050405020304" pitchFamily="18" charset="0"/>
                <a:ea typeface="宋体" panose="02010600030101010101" pitchFamily="2" charset="-122"/>
              </a:defRPr>
            </a:lvl3pPr>
            <a:lvl4pPr marL="1600200" indent="-228600" eaLnBrk="0" hangingPunct="0">
              <a:defRPr>
                <a:solidFill>
                  <a:schemeClr val="bg1"/>
                </a:solidFill>
                <a:latin typeface="Times New Roman" panose="02020603050405020304" pitchFamily="18" charset="0"/>
                <a:ea typeface="宋体" panose="02010600030101010101" pitchFamily="2" charset="-122"/>
              </a:defRPr>
            </a:lvl4pPr>
            <a:lvl5pPr marL="2057400" indent="-228600" eaLnBrk="0" hangingPunct="0">
              <a:defRPr>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bg1"/>
                </a:solidFill>
                <a:latin typeface="Times New Roman" panose="02020603050405020304" pitchFamily="18" charset="0"/>
                <a:ea typeface="宋体" panose="02010600030101010101" pitchFamily="2" charset="-122"/>
              </a:defRPr>
            </a:lvl9pPr>
          </a:lstStyle>
          <a:p>
            <a:pPr algn="l" eaLnBrk="1" hangingPunct="1">
              <a:lnSpc>
                <a:spcPct val="100000"/>
              </a:lnSpc>
              <a:spcBef>
                <a:spcPct val="50000"/>
              </a:spcBef>
              <a:buClrTx/>
              <a:buSzTx/>
              <a:buFontTx/>
              <a:buNone/>
            </a:pPr>
            <a:r>
              <a:rPr kumimoji="0" lang="tr-TR" altLang="zh-CN" sz="2400">
                <a:solidFill>
                  <a:srgbClr val="000000"/>
                </a:solidFill>
              </a:rPr>
              <a:t>Responder</a:t>
            </a:r>
          </a:p>
        </p:txBody>
      </p:sp>
      <p:sp>
        <p:nvSpPr>
          <p:cNvPr id="47109" name="Text Box 5"/>
          <p:cNvSpPr txBox="1">
            <a:spLocks noChangeArrowheads="1"/>
          </p:cNvSpPr>
          <p:nvPr/>
        </p:nvSpPr>
        <p:spPr bwMode="auto">
          <a:xfrm>
            <a:off x="776289" y="4703763"/>
            <a:ext cx="835342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bg1"/>
                </a:solidFill>
                <a:latin typeface="Times New Roman" panose="02020603050405020304" pitchFamily="18" charset="0"/>
                <a:ea typeface="宋体" panose="02010600030101010101" pitchFamily="2" charset="-122"/>
              </a:defRPr>
            </a:lvl1pPr>
            <a:lvl2pPr marL="742950" indent="-285750" eaLnBrk="0" hangingPunct="0">
              <a:defRPr>
                <a:solidFill>
                  <a:schemeClr val="bg1"/>
                </a:solidFill>
                <a:latin typeface="Times New Roman" panose="02020603050405020304" pitchFamily="18" charset="0"/>
                <a:ea typeface="宋体" panose="02010600030101010101" pitchFamily="2" charset="-122"/>
              </a:defRPr>
            </a:lvl2pPr>
            <a:lvl3pPr marL="1143000" indent="-228600" eaLnBrk="0" hangingPunct="0">
              <a:defRPr>
                <a:solidFill>
                  <a:schemeClr val="bg1"/>
                </a:solidFill>
                <a:latin typeface="Times New Roman" panose="02020603050405020304" pitchFamily="18" charset="0"/>
                <a:ea typeface="宋体" panose="02010600030101010101" pitchFamily="2" charset="-122"/>
              </a:defRPr>
            </a:lvl3pPr>
            <a:lvl4pPr marL="1600200" indent="-228600" eaLnBrk="0" hangingPunct="0">
              <a:defRPr>
                <a:solidFill>
                  <a:schemeClr val="bg1"/>
                </a:solidFill>
                <a:latin typeface="Times New Roman" panose="02020603050405020304" pitchFamily="18" charset="0"/>
                <a:ea typeface="宋体" panose="02010600030101010101" pitchFamily="2" charset="-122"/>
              </a:defRPr>
            </a:lvl4pPr>
            <a:lvl5pPr marL="2057400" indent="-228600" eaLnBrk="0" hangingPunct="0">
              <a:defRPr>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bg1"/>
                </a:solidFill>
                <a:latin typeface="Times New Roman" panose="02020603050405020304" pitchFamily="18" charset="0"/>
                <a:ea typeface="宋体" panose="02010600030101010101" pitchFamily="2" charset="-122"/>
              </a:defRPr>
            </a:lvl9pPr>
          </a:lstStyle>
          <a:p>
            <a:pPr algn="l" eaLnBrk="1" hangingPunct="1">
              <a:lnSpc>
                <a:spcPct val="100000"/>
              </a:lnSpc>
              <a:spcBef>
                <a:spcPct val="50000"/>
              </a:spcBef>
              <a:buClrTx/>
              <a:buSzTx/>
              <a:buFontTx/>
              <a:buNone/>
            </a:pPr>
            <a:r>
              <a:rPr kumimoji="0" lang="en-US" altLang="zh-CN" sz="1800">
                <a:solidFill>
                  <a:srgbClr val="000000"/>
                </a:solidFill>
                <a:latin typeface="Tahoma" panose="020B0604030504040204" pitchFamily="34" charset="0"/>
              </a:rPr>
              <a:t>Cookie </a:t>
            </a:r>
            <a:r>
              <a:rPr kumimoji="0" lang="zh-CN" altLang="en-US" sz="1800">
                <a:solidFill>
                  <a:srgbClr val="000000"/>
                </a:solidFill>
                <a:latin typeface="Tahoma" panose="020B0604030504040204" pitchFamily="34" charset="0"/>
              </a:rPr>
              <a:t>交换是用来抗阻塞攻击，在</a:t>
            </a:r>
            <a:r>
              <a:rPr kumimoji="0" lang="en-US" altLang="zh-CN" sz="1800">
                <a:solidFill>
                  <a:srgbClr val="000000"/>
                </a:solidFill>
                <a:latin typeface="Tahoma" panose="020B0604030504040204" pitchFamily="34" charset="0"/>
              </a:rPr>
              <a:t>ISAKMP</a:t>
            </a:r>
            <a:r>
              <a:rPr kumimoji="0" lang="zh-CN" altLang="en-US" sz="1800">
                <a:solidFill>
                  <a:srgbClr val="000000"/>
                </a:solidFill>
                <a:latin typeface="Tahoma" panose="020B0604030504040204" pitchFamily="34" charset="0"/>
              </a:rPr>
              <a:t>中，攻击者会假冒多个不同的发起者与响应者建立</a:t>
            </a:r>
            <a:r>
              <a:rPr kumimoji="0" lang="en-US" altLang="zh-CN" sz="1800">
                <a:solidFill>
                  <a:srgbClr val="000000"/>
                </a:solidFill>
                <a:latin typeface="Tahoma" panose="020B0604030504040204" pitchFamily="34" charset="0"/>
              </a:rPr>
              <a:t>IKE</a:t>
            </a:r>
            <a:r>
              <a:rPr kumimoji="0" lang="zh-CN" altLang="en-US" sz="1800">
                <a:solidFill>
                  <a:srgbClr val="000000"/>
                </a:solidFill>
                <a:latin typeface="Tahoma" panose="020B0604030504040204" pitchFamily="34" charset="0"/>
              </a:rPr>
              <a:t>的协商，接收者可以根据</a:t>
            </a:r>
            <a:r>
              <a:rPr kumimoji="0" lang="en-US" altLang="zh-CN" sz="1800">
                <a:solidFill>
                  <a:srgbClr val="000000"/>
                </a:solidFill>
                <a:latin typeface="Tahoma" panose="020B0604030504040204" pitchFamily="34" charset="0"/>
              </a:rPr>
              <a:t>Cookie</a:t>
            </a:r>
            <a:r>
              <a:rPr kumimoji="0" lang="zh-CN" altLang="en-US" sz="1800">
                <a:solidFill>
                  <a:srgbClr val="000000"/>
                </a:solidFill>
                <a:latin typeface="Tahoma" panose="020B0604030504040204" pitchFamily="34" charset="0"/>
              </a:rPr>
              <a:t>对判断是否是该</a:t>
            </a:r>
            <a:r>
              <a:rPr kumimoji="0" lang="en-US" altLang="zh-CN" sz="1800">
                <a:solidFill>
                  <a:srgbClr val="000000"/>
                </a:solidFill>
                <a:latin typeface="Tahoma" panose="020B0604030504040204" pitchFamily="34" charset="0"/>
              </a:rPr>
              <a:t>SA</a:t>
            </a:r>
            <a:r>
              <a:rPr kumimoji="0" lang="zh-CN" altLang="en-US" sz="1800">
                <a:solidFill>
                  <a:srgbClr val="000000"/>
                </a:solidFill>
                <a:latin typeface="Tahoma" panose="020B0604030504040204" pitchFamily="34" charset="0"/>
              </a:rPr>
              <a:t>流。</a:t>
            </a:r>
          </a:p>
        </p:txBody>
      </p:sp>
      <p:sp>
        <p:nvSpPr>
          <p:cNvPr id="47110" name="Line 6"/>
          <p:cNvSpPr>
            <a:spLocks noChangeShapeType="1"/>
          </p:cNvSpPr>
          <p:nvPr/>
        </p:nvSpPr>
        <p:spPr bwMode="auto">
          <a:xfrm>
            <a:off x="2073275" y="2903538"/>
            <a:ext cx="5111750" cy="0"/>
          </a:xfrm>
          <a:prstGeom prst="line">
            <a:avLst/>
          </a:prstGeom>
          <a:noFill/>
          <a:ln w="28575">
            <a:solidFill>
              <a:schemeClr val="bg1"/>
            </a:solidFill>
            <a:round/>
            <a:headEnd/>
            <a:tailEnd type="triangle" w="med" len="med"/>
          </a:ln>
          <a:extLst>
            <a:ext uri="{909E8E84-426E-40DD-AFC4-6F175D3DCCD1}">
              <a14:hiddenFill xmlns:a14="http://schemas.microsoft.com/office/drawing/2010/main">
                <a:noFill/>
              </a14:hiddenFill>
            </a:ext>
          </a:extLst>
        </p:spPr>
        <p:txBody>
          <a:bodyPr/>
          <a:lstStyle/>
          <a:p>
            <a:pPr algn="l">
              <a:lnSpc>
                <a:spcPct val="100000"/>
              </a:lnSpc>
              <a:spcBef>
                <a:spcPct val="0"/>
              </a:spcBef>
              <a:buClrTx/>
              <a:buSzTx/>
              <a:buFontTx/>
              <a:buNone/>
            </a:pPr>
            <a:endParaRPr kumimoji="0" lang="zh-CN" altLang="en-US" sz="1800">
              <a:solidFill>
                <a:srgbClr val="000000"/>
              </a:solidFill>
              <a:latin typeface="Times New Roman" panose="02020603050405020304" pitchFamily="18" charset="0"/>
            </a:endParaRPr>
          </a:p>
        </p:txBody>
      </p:sp>
      <p:sp>
        <p:nvSpPr>
          <p:cNvPr id="47111" name="Text Box 7"/>
          <p:cNvSpPr txBox="1">
            <a:spLocks noChangeArrowheads="1"/>
          </p:cNvSpPr>
          <p:nvPr/>
        </p:nvSpPr>
        <p:spPr bwMode="auto">
          <a:xfrm>
            <a:off x="3873501" y="2471738"/>
            <a:ext cx="1655763"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bg1"/>
                </a:solidFill>
                <a:latin typeface="Times New Roman" panose="02020603050405020304" pitchFamily="18" charset="0"/>
                <a:ea typeface="宋体" panose="02010600030101010101" pitchFamily="2" charset="-122"/>
              </a:defRPr>
            </a:lvl1pPr>
            <a:lvl2pPr marL="742950" indent="-285750" eaLnBrk="0" hangingPunct="0">
              <a:defRPr>
                <a:solidFill>
                  <a:schemeClr val="bg1"/>
                </a:solidFill>
                <a:latin typeface="Times New Roman" panose="02020603050405020304" pitchFamily="18" charset="0"/>
                <a:ea typeface="宋体" panose="02010600030101010101" pitchFamily="2" charset="-122"/>
              </a:defRPr>
            </a:lvl2pPr>
            <a:lvl3pPr marL="1143000" indent="-228600" eaLnBrk="0" hangingPunct="0">
              <a:defRPr>
                <a:solidFill>
                  <a:schemeClr val="bg1"/>
                </a:solidFill>
                <a:latin typeface="Times New Roman" panose="02020603050405020304" pitchFamily="18" charset="0"/>
                <a:ea typeface="宋体" panose="02010600030101010101" pitchFamily="2" charset="-122"/>
              </a:defRPr>
            </a:lvl3pPr>
            <a:lvl4pPr marL="1600200" indent="-228600" eaLnBrk="0" hangingPunct="0">
              <a:defRPr>
                <a:solidFill>
                  <a:schemeClr val="bg1"/>
                </a:solidFill>
                <a:latin typeface="Times New Roman" panose="02020603050405020304" pitchFamily="18" charset="0"/>
                <a:ea typeface="宋体" panose="02010600030101010101" pitchFamily="2" charset="-122"/>
              </a:defRPr>
            </a:lvl4pPr>
            <a:lvl5pPr marL="2057400" indent="-228600" eaLnBrk="0" hangingPunct="0">
              <a:defRPr>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bg1"/>
                </a:solidFill>
                <a:latin typeface="Times New Roman" panose="02020603050405020304" pitchFamily="18" charset="0"/>
                <a:ea typeface="宋体" panose="02010600030101010101" pitchFamily="2" charset="-122"/>
              </a:defRPr>
            </a:lvl9pPr>
          </a:lstStyle>
          <a:p>
            <a:pPr algn="l" eaLnBrk="1" hangingPunct="1">
              <a:lnSpc>
                <a:spcPct val="100000"/>
              </a:lnSpc>
              <a:spcBef>
                <a:spcPct val="50000"/>
              </a:spcBef>
              <a:buClrTx/>
              <a:buSzTx/>
              <a:buFontTx/>
              <a:buNone/>
            </a:pPr>
            <a:r>
              <a:rPr kumimoji="0" lang="en-US" altLang="zh-CN" sz="1800">
                <a:solidFill>
                  <a:srgbClr val="000000"/>
                </a:solidFill>
                <a:latin typeface="Tahoma" panose="020B0604030504040204" pitchFamily="34" charset="0"/>
              </a:rPr>
              <a:t>Cookie-I</a:t>
            </a:r>
          </a:p>
        </p:txBody>
      </p:sp>
      <p:sp>
        <p:nvSpPr>
          <p:cNvPr id="47112" name="Line 8"/>
          <p:cNvSpPr>
            <a:spLocks noChangeShapeType="1"/>
          </p:cNvSpPr>
          <p:nvPr/>
        </p:nvSpPr>
        <p:spPr bwMode="auto">
          <a:xfrm flipH="1">
            <a:off x="2000251" y="3408363"/>
            <a:ext cx="5184775" cy="0"/>
          </a:xfrm>
          <a:prstGeom prst="line">
            <a:avLst/>
          </a:prstGeom>
          <a:noFill/>
          <a:ln w="28575">
            <a:solidFill>
              <a:schemeClr val="bg1"/>
            </a:solidFill>
            <a:round/>
            <a:headEnd/>
            <a:tailEnd type="triangle" w="med" len="med"/>
          </a:ln>
          <a:extLst>
            <a:ext uri="{909E8E84-426E-40DD-AFC4-6F175D3DCCD1}">
              <a14:hiddenFill xmlns:a14="http://schemas.microsoft.com/office/drawing/2010/main">
                <a:noFill/>
              </a14:hiddenFill>
            </a:ext>
          </a:extLst>
        </p:spPr>
        <p:txBody>
          <a:bodyPr/>
          <a:lstStyle/>
          <a:p>
            <a:pPr algn="l">
              <a:lnSpc>
                <a:spcPct val="100000"/>
              </a:lnSpc>
              <a:spcBef>
                <a:spcPct val="0"/>
              </a:spcBef>
              <a:buClrTx/>
              <a:buSzTx/>
              <a:buFontTx/>
              <a:buNone/>
            </a:pPr>
            <a:endParaRPr kumimoji="0" lang="zh-CN" altLang="en-US" sz="1800">
              <a:solidFill>
                <a:srgbClr val="000000"/>
              </a:solidFill>
              <a:latin typeface="Times New Roman" panose="02020603050405020304" pitchFamily="18" charset="0"/>
            </a:endParaRPr>
          </a:p>
        </p:txBody>
      </p:sp>
      <p:sp>
        <p:nvSpPr>
          <p:cNvPr id="47113" name="Text Box 9"/>
          <p:cNvSpPr txBox="1">
            <a:spLocks noChangeArrowheads="1"/>
          </p:cNvSpPr>
          <p:nvPr/>
        </p:nvSpPr>
        <p:spPr bwMode="auto">
          <a:xfrm>
            <a:off x="3440114" y="3048001"/>
            <a:ext cx="22320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bg1"/>
                </a:solidFill>
                <a:latin typeface="Times New Roman" panose="02020603050405020304" pitchFamily="18" charset="0"/>
                <a:ea typeface="宋体" panose="02010600030101010101" pitchFamily="2" charset="-122"/>
              </a:defRPr>
            </a:lvl1pPr>
            <a:lvl2pPr marL="742950" indent="-285750" eaLnBrk="0" hangingPunct="0">
              <a:defRPr>
                <a:solidFill>
                  <a:schemeClr val="bg1"/>
                </a:solidFill>
                <a:latin typeface="Times New Roman" panose="02020603050405020304" pitchFamily="18" charset="0"/>
                <a:ea typeface="宋体" panose="02010600030101010101" pitchFamily="2" charset="-122"/>
              </a:defRPr>
            </a:lvl2pPr>
            <a:lvl3pPr marL="1143000" indent="-228600" eaLnBrk="0" hangingPunct="0">
              <a:defRPr>
                <a:solidFill>
                  <a:schemeClr val="bg1"/>
                </a:solidFill>
                <a:latin typeface="Times New Roman" panose="02020603050405020304" pitchFamily="18" charset="0"/>
                <a:ea typeface="宋体" panose="02010600030101010101" pitchFamily="2" charset="-122"/>
              </a:defRPr>
            </a:lvl3pPr>
            <a:lvl4pPr marL="1600200" indent="-228600" eaLnBrk="0" hangingPunct="0">
              <a:defRPr>
                <a:solidFill>
                  <a:schemeClr val="bg1"/>
                </a:solidFill>
                <a:latin typeface="Times New Roman" panose="02020603050405020304" pitchFamily="18" charset="0"/>
                <a:ea typeface="宋体" panose="02010600030101010101" pitchFamily="2" charset="-122"/>
              </a:defRPr>
            </a:lvl4pPr>
            <a:lvl5pPr marL="2057400" indent="-228600" eaLnBrk="0" hangingPunct="0">
              <a:defRPr>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bg1"/>
                </a:solidFill>
                <a:latin typeface="Times New Roman" panose="02020603050405020304" pitchFamily="18" charset="0"/>
                <a:ea typeface="宋体" panose="02010600030101010101" pitchFamily="2" charset="-122"/>
              </a:defRPr>
            </a:lvl9pPr>
          </a:lstStyle>
          <a:p>
            <a:pPr algn="l" eaLnBrk="1" hangingPunct="1">
              <a:lnSpc>
                <a:spcPct val="100000"/>
              </a:lnSpc>
              <a:spcBef>
                <a:spcPct val="50000"/>
              </a:spcBef>
              <a:buClrTx/>
              <a:buSzTx/>
              <a:buFontTx/>
              <a:buNone/>
            </a:pPr>
            <a:r>
              <a:rPr kumimoji="0" lang="en-US" altLang="zh-CN" sz="1800">
                <a:solidFill>
                  <a:srgbClr val="000000"/>
                </a:solidFill>
                <a:latin typeface="Tahoma" panose="020B0604030504040204" pitchFamily="34" charset="0"/>
              </a:rPr>
              <a:t>Cookie-I</a:t>
            </a:r>
            <a:r>
              <a:rPr kumimoji="0" lang="zh-CN" altLang="en-US" sz="1800">
                <a:solidFill>
                  <a:srgbClr val="000000"/>
                </a:solidFill>
                <a:latin typeface="Tahoma" panose="020B0604030504040204" pitchFamily="34" charset="0"/>
              </a:rPr>
              <a:t>，</a:t>
            </a:r>
            <a:r>
              <a:rPr kumimoji="0" lang="en-US" altLang="zh-CN" sz="1800">
                <a:solidFill>
                  <a:srgbClr val="000000"/>
                </a:solidFill>
                <a:latin typeface="Tahoma" panose="020B0604030504040204" pitchFamily="34" charset="0"/>
              </a:rPr>
              <a:t>Cookie-R</a:t>
            </a:r>
          </a:p>
        </p:txBody>
      </p:sp>
      <p:sp>
        <p:nvSpPr>
          <p:cNvPr id="47114" name="Line 10"/>
          <p:cNvSpPr>
            <a:spLocks noChangeShapeType="1"/>
          </p:cNvSpPr>
          <p:nvPr/>
        </p:nvSpPr>
        <p:spPr bwMode="auto">
          <a:xfrm>
            <a:off x="2073275" y="3911600"/>
            <a:ext cx="5111750" cy="0"/>
          </a:xfrm>
          <a:prstGeom prst="line">
            <a:avLst/>
          </a:prstGeom>
          <a:noFill/>
          <a:ln w="19050">
            <a:solidFill>
              <a:schemeClr val="bg1"/>
            </a:solidFill>
            <a:round/>
            <a:headEnd/>
            <a:tailEnd type="triangle" w="med" len="med"/>
          </a:ln>
          <a:extLst>
            <a:ext uri="{909E8E84-426E-40DD-AFC4-6F175D3DCCD1}">
              <a14:hiddenFill xmlns:a14="http://schemas.microsoft.com/office/drawing/2010/main">
                <a:noFill/>
              </a14:hiddenFill>
            </a:ext>
          </a:extLst>
        </p:spPr>
        <p:txBody>
          <a:bodyPr/>
          <a:lstStyle/>
          <a:p>
            <a:pPr algn="l">
              <a:lnSpc>
                <a:spcPct val="100000"/>
              </a:lnSpc>
              <a:spcBef>
                <a:spcPct val="0"/>
              </a:spcBef>
              <a:buClrTx/>
              <a:buSzTx/>
              <a:buFontTx/>
              <a:buNone/>
            </a:pPr>
            <a:endParaRPr kumimoji="0" lang="zh-CN" altLang="en-US" sz="1800">
              <a:solidFill>
                <a:srgbClr val="000000"/>
              </a:solidFill>
              <a:latin typeface="Times New Roman" panose="02020603050405020304" pitchFamily="18" charset="0"/>
            </a:endParaRPr>
          </a:p>
        </p:txBody>
      </p:sp>
      <p:sp>
        <p:nvSpPr>
          <p:cNvPr id="47115" name="Text Box 11"/>
          <p:cNvSpPr txBox="1">
            <a:spLocks noChangeArrowheads="1"/>
          </p:cNvSpPr>
          <p:nvPr/>
        </p:nvSpPr>
        <p:spPr bwMode="auto">
          <a:xfrm>
            <a:off x="3440113" y="3479801"/>
            <a:ext cx="266541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bg1"/>
                </a:solidFill>
                <a:latin typeface="Times New Roman" panose="02020603050405020304" pitchFamily="18" charset="0"/>
                <a:ea typeface="宋体" panose="02010600030101010101" pitchFamily="2" charset="-122"/>
              </a:defRPr>
            </a:lvl1pPr>
            <a:lvl2pPr marL="742950" indent="-285750" eaLnBrk="0" hangingPunct="0">
              <a:defRPr>
                <a:solidFill>
                  <a:schemeClr val="bg1"/>
                </a:solidFill>
                <a:latin typeface="Times New Roman" panose="02020603050405020304" pitchFamily="18" charset="0"/>
                <a:ea typeface="宋体" panose="02010600030101010101" pitchFamily="2" charset="-122"/>
              </a:defRPr>
            </a:lvl2pPr>
            <a:lvl3pPr marL="1143000" indent="-228600" eaLnBrk="0" hangingPunct="0">
              <a:defRPr>
                <a:solidFill>
                  <a:schemeClr val="bg1"/>
                </a:solidFill>
                <a:latin typeface="Times New Roman" panose="02020603050405020304" pitchFamily="18" charset="0"/>
                <a:ea typeface="宋体" panose="02010600030101010101" pitchFamily="2" charset="-122"/>
              </a:defRPr>
            </a:lvl3pPr>
            <a:lvl4pPr marL="1600200" indent="-228600" eaLnBrk="0" hangingPunct="0">
              <a:defRPr>
                <a:solidFill>
                  <a:schemeClr val="bg1"/>
                </a:solidFill>
                <a:latin typeface="Times New Roman" panose="02020603050405020304" pitchFamily="18" charset="0"/>
                <a:ea typeface="宋体" panose="02010600030101010101" pitchFamily="2" charset="-122"/>
              </a:defRPr>
            </a:lvl4pPr>
            <a:lvl5pPr marL="2057400" indent="-228600" eaLnBrk="0" hangingPunct="0">
              <a:defRPr>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bg1"/>
                </a:solidFill>
                <a:latin typeface="Times New Roman" panose="02020603050405020304" pitchFamily="18" charset="0"/>
                <a:ea typeface="宋体" panose="02010600030101010101" pitchFamily="2" charset="-122"/>
              </a:defRPr>
            </a:lvl9pPr>
          </a:lstStyle>
          <a:p>
            <a:pPr algn="l" eaLnBrk="1" hangingPunct="1">
              <a:lnSpc>
                <a:spcPct val="100000"/>
              </a:lnSpc>
              <a:spcBef>
                <a:spcPct val="50000"/>
              </a:spcBef>
              <a:buClrTx/>
              <a:buSzTx/>
              <a:buFontTx/>
              <a:buNone/>
            </a:pPr>
            <a:r>
              <a:rPr kumimoji="0" lang="en-US" altLang="zh-CN" sz="1800">
                <a:solidFill>
                  <a:srgbClr val="000000"/>
                </a:solidFill>
                <a:latin typeface="Tahoma" panose="020B0604030504040204" pitchFamily="34" charset="0"/>
              </a:rPr>
              <a:t>Cookie-I</a:t>
            </a:r>
            <a:r>
              <a:rPr kumimoji="0" lang="zh-CN" altLang="en-US" sz="1800">
                <a:solidFill>
                  <a:srgbClr val="000000"/>
                </a:solidFill>
                <a:latin typeface="Tahoma" panose="020B0604030504040204" pitchFamily="34" charset="0"/>
              </a:rPr>
              <a:t>，</a:t>
            </a:r>
            <a:r>
              <a:rPr kumimoji="0" lang="en-US" altLang="zh-CN" sz="1800">
                <a:solidFill>
                  <a:srgbClr val="000000"/>
                </a:solidFill>
                <a:latin typeface="Tahoma" panose="020B0604030504040204" pitchFamily="34" charset="0"/>
              </a:rPr>
              <a:t>Cookie-R</a:t>
            </a:r>
            <a:r>
              <a:rPr kumimoji="0" lang="zh-CN" altLang="en-US" sz="1800">
                <a:solidFill>
                  <a:srgbClr val="000000"/>
                </a:solidFill>
                <a:latin typeface="Tahoma" panose="020B0604030504040204" pitchFamily="34" charset="0"/>
              </a:rPr>
              <a:t>，</a:t>
            </a:r>
            <a:r>
              <a:rPr kumimoji="0" lang="en-US" altLang="zh-CN" sz="1800">
                <a:solidFill>
                  <a:srgbClr val="000000"/>
                </a:solidFill>
                <a:latin typeface="Arial" panose="020B0604020202020204" pitchFamily="34" charset="0"/>
              </a:rPr>
              <a:t>…</a:t>
            </a:r>
            <a:endParaRPr kumimoji="0" lang="en-US" altLang="zh-CN" sz="1800">
              <a:solidFill>
                <a:srgbClr val="000000"/>
              </a:solidFill>
              <a:latin typeface="Tahoma" panose="020B0604030504040204" pitchFamily="34" charset="0"/>
            </a:endParaRPr>
          </a:p>
        </p:txBody>
      </p:sp>
      <p:sp>
        <p:nvSpPr>
          <p:cNvPr id="47116" name="AutoShape 12">
            <a:hlinkClick r:id="rId3" action="ppaction://hlinksldjump" highlightClick="1"/>
          </p:cNvPr>
          <p:cNvSpPr>
            <a:spLocks noChangeArrowheads="1"/>
          </p:cNvSpPr>
          <p:nvPr/>
        </p:nvSpPr>
        <p:spPr bwMode="auto">
          <a:xfrm>
            <a:off x="8553450" y="5949950"/>
            <a:ext cx="287338" cy="287338"/>
          </a:xfrm>
          <a:prstGeom prst="actionButtonBackPrevious">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bg1"/>
                </a:solidFill>
                <a:latin typeface="Times New Roman" panose="02020603050405020304" pitchFamily="18" charset="0"/>
                <a:ea typeface="宋体" panose="02010600030101010101" pitchFamily="2" charset="-122"/>
              </a:defRPr>
            </a:lvl1pPr>
            <a:lvl2pPr marL="742950" indent="-285750" eaLnBrk="0" hangingPunct="0">
              <a:defRPr>
                <a:solidFill>
                  <a:schemeClr val="bg1"/>
                </a:solidFill>
                <a:latin typeface="Times New Roman" panose="02020603050405020304" pitchFamily="18" charset="0"/>
                <a:ea typeface="宋体" panose="02010600030101010101" pitchFamily="2" charset="-122"/>
              </a:defRPr>
            </a:lvl2pPr>
            <a:lvl3pPr marL="1143000" indent="-228600" eaLnBrk="0" hangingPunct="0">
              <a:defRPr>
                <a:solidFill>
                  <a:schemeClr val="bg1"/>
                </a:solidFill>
                <a:latin typeface="Times New Roman" panose="02020603050405020304" pitchFamily="18" charset="0"/>
                <a:ea typeface="宋体" panose="02010600030101010101" pitchFamily="2" charset="-122"/>
              </a:defRPr>
            </a:lvl3pPr>
            <a:lvl4pPr marL="1600200" indent="-228600" eaLnBrk="0" hangingPunct="0">
              <a:defRPr>
                <a:solidFill>
                  <a:schemeClr val="bg1"/>
                </a:solidFill>
                <a:latin typeface="Times New Roman" panose="02020603050405020304" pitchFamily="18" charset="0"/>
                <a:ea typeface="宋体" panose="02010600030101010101" pitchFamily="2" charset="-122"/>
              </a:defRPr>
            </a:lvl4pPr>
            <a:lvl5pPr marL="2057400" indent="-228600" eaLnBrk="0" hangingPunct="0">
              <a:defRPr>
                <a:solidFill>
                  <a:schemeClr val="bg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bg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bg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bg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bg1"/>
                </a:solidFill>
                <a:latin typeface="Times New Roman" panose="02020603050405020304" pitchFamily="18" charset="0"/>
                <a:ea typeface="宋体" panose="02010600030101010101" pitchFamily="2" charset="-122"/>
              </a:defRPr>
            </a:lvl9pPr>
          </a:lstStyle>
          <a:p>
            <a:pPr algn="l" eaLnBrk="1" hangingPunct="1">
              <a:lnSpc>
                <a:spcPct val="100000"/>
              </a:lnSpc>
              <a:spcBef>
                <a:spcPct val="0"/>
              </a:spcBef>
              <a:buClrTx/>
              <a:buSzTx/>
              <a:buFontTx/>
              <a:buNone/>
            </a:pPr>
            <a:endParaRPr kumimoji="0" lang="zh-CN" altLang="en-US" sz="1800">
              <a:solidFill>
                <a:srgbClr val="000000"/>
              </a:solidFill>
            </a:endParaRPr>
          </a:p>
        </p:txBody>
      </p:sp>
    </p:spTree>
    <p:extLst>
      <p:ext uri="{BB962C8B-B14F-4D97-AF65-F5344CB8AC3E}">
        <p14:creationId xmlns:p14="http://schemas.microsoft.com/office/powerpoint/2010/main" val="1065585832"/>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ChangeArrowheads="1"/>
          </p:cNvSpPr>
          <p:nvPr>
            <p:ph type="title"/>
          </p:nvPr>
        </p:nvSpPr>
        <p:spPr>
          <a:ln/>
        </p:spPr>
        <p:txBody>
          <a:bodyPr/>
          <a:lstStyle/>
          <a:p>
            <a:r>
              <a:rPr lang="en-US" altLang="zh-CN" dirty="0"/>
              <a:t>IKEV2</a:t>
            </a:r>
            <a:endParaRPr lang="zh-CN" altLang="en-US" dirty="0"/>
          </a:p>
        </p:txBody>
      </p:sp>
      <p:sp>
        <p:nvSpPr>
          <p:cNvPr id="73731" name="Rectangle 3"/>
          <p:cNvSpPr>
            <a:spLocks noGrp="1" noChangeArrowheads="1"/>
          </p:cNvSpPr>
          <p:nvPr>
            <p:ph type="body" idx="1"/>
          </p:nvPr>
        </p:nvSpPr>
        <p:spPr>
          <a:xfrm>
            <a:off x="562456" y="1556792"/>
            <a:ext cx="8674546" cy="4114800"/>
          </a:xfrm>
          <a:ln/>
        </p:spPr>
        <p:txBody>
          <a:bodyPr/>
          <a:lstStyle/>
          <a:p>
            <a:pPr>
              <a:lnSpc>
                <a:spcPct val="150000"/>
              </a:lnSpc>
            </a:pPr>
            <a:r>
              <a:rPr lang="zh-CN" altLang="en-US" sz="2800" dirty="0"/>
              <a:t>在</a:t>
            </a:r>
            <a:r>
              <a:rPr lang="en-US" altLang="zh-CN" sz="2800" dirty="0"/>
              <a:t>IKEv2</a:t>
            </a:r>
            <a:r>
              <a:rPr lang="zh-CN" altLang="en-US" sz="2800" dirty="0"/>
              <a:t>的协议中，通信双方协商由</a:t>
            </a:r>
            <a:r>
              <a:rPr lang="en-US" altLang="zh-CN" sz="2800" dirty="0"/>
              <a:t>3</a:t>
            </a:r>
            <a:r>
              <a:rPr lang="zh-CN" altLang="en-US" sz="2800" dirty="0"/>
              <a:t>个交换来完成，分别为初始交换（</a:t>
            </a:r>
            <a:r>
              <a:rPr lang="en-US" altLang="zh-CN" sz="2800" dirty="0"/>
              <a:t>Initial Exchange</a:t>
            </a:r>
            <a:r>
              <a:rPr lang="zh-CN" altLang="en-US" sz="2800" dirty="0"/>
              <a:t>）、建立子交换（</a:t>
            </a:r>
            <a:r>
              <a:rPr lang="en-US" altLang="zh-CN" sz="2800" dirty="0" err="1"/>
              <a:t>CREATE_CHILD_SA_Exchange</a:t>
            </a:r>
            <a:r>
              <a:rPr lang="zh-CN" altLang="en-US" sz="2800" dirty="0"/>
              <a:t>）和信息交换（</a:t>
            </a:r>
            <a:r>
              <a:rPr lang="en-US" altLang="zh-CN" sz="2800" dirty="0"/>
              <a:t>Information Exchange</a:t>
            </a:r>
            <a:r>
              <a:rPr lang="zh-CN" altLang="en-US" sz="2800" dirty="0"/>
              <a:t>）</a:t>
            </a:r>
          </a:p>
        </p:txBody>
      </p:sp>
    </p:spTree>
    <p:extLst>
      <p:ext uri="{BB962C8B-B14F-4D97-AF65-F5344CB8AC3E}">
        <p14:creationId xmlns:p14="http://schemas.microsoft.com/office/powerpoint/2010/main" val="3881933809"/>
      </p:ext>
    </p:extLst>
  </p:cSld>
  <p:clrMapOvr>
    <a:masterClrMapping/>
  </p:clrMapOvr>
  <p:transition/>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ChangeArrowheads="1"/>
          </p:cNvSpPr>
          <p:nvPr>
            <p:ph type="title"/>
          </p:nvPr>
        </p:nvSpPr>
        <p:spPr>
          <a:ln/>
        </p:spPr>
        <p:txBody>
          <a:bodyPr/>
          <a:lstStyle/>
          <a:p>
            <a:r>
              <a:rPr lang="en-US" altLang="zh-CN" dirty="0"/>
              <a:t>IKEV2</a:t>
            </a:r>
            <a:endParaRPr lang="zh-CN" altLang="en-US" dirty="0"/>
          </a:p>
        </p:txBody>
      </p:sp>
      <p:pic>
        <p:nvPicPr>
          <p:cNvPr id="2" name="图片 1">
            <a:extLst>
              <a:ext uri="{FF2B5EF4-FFF2-40B4-BE49-F238E27FC236}">
                <a16:creationId xmlns:a16="http://schemas.microsoft.com/office/drawing/2014/main" id="{D1C44B7E-2D17-4B91-B5CF-4DE87F8FB865}"/>
              </a:ext>
            </a:extLst>
          </p:cNvPr>
          <p:cNvPicPr>
            <a:picLocks noChangeAspect="1"/>
          </p:cNvPicPr>
          <p:nvPr/>
        </p:nvPicPr>
        <p:blipFill>
          <a:blip r:embed="rId3"/>
          <a:stretch>
            <a:fillRect/>
          </a:stretch>
        </p:blipFill>
        <p:spPr>
          <a:xfrm>
            <a:off x="1424608" y="1130434"/>
            <a:ext cx="7359162" cy="5322902"/>
          </a:xfrm>
          <a:prstGeom prst="rect">
            <a:avLst/>
          </a:prstGeom>
        </p:spPr>
      </p:pic>
    </p:spTree>
    <p:extLst>
      <p:ext uri="{BB962C8B-B14F-4D97-AF65-F5344CB8AC3E}">
        <p14:creationId xmlns:p14="http://schemas.microsoft.com/office/powerpoint/2010/main" val="3607047395"/>
      </p:ext>
    </p:extLst>
  </p:cSld>
  <p:clrMapOvr>
    <a:masterClrMapping/>
  </p:clrMapOvr>
  <p:transition/>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ChangeArrowheads="1"/>
          </p:cNvSpPr>
          <p:nvPr>
            <p:ph type="title"/>
          </p:nvPr>
        </p:nvSpPr>
        <p:spPr>
          <a:ln/>
        </p:spPr>
        <p:txBody>
          <a:bodyPr/>
          <a:lstStyle/>
          <a:p>
            <a:r>
              <a:rPr lang="en-US" altLang="zh-CN" dirty="0"/>
              <a:t>IKEV2</a:t>
            </a:r>
            <a:r>
              <a:rPr lang="zh-CN" altLang="en-US" dirty="0"/>
              <a:t>：初始交换</a:t>
            </a:r>
          </a:p>
        </p:txBody>
      </p:sp>
      <p:sp>
        <p:nvSpPr>
          <p:cNvPr id="2" name="Rectangle 1"/>
          <p:cNvSpPr>
            <a:spLocks noChangeArrowheads="1"/>
          </p:cNvSpPr>
          <p:nvPr/>
        </p:nvSpPr>
        <p:spPr bwMode="auto">
          <a:xfrm>
            <a:off x="-8811" y="4150821"/>
            <a:ext cx="5841664"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400" b="1" i="0" u="none" strike="noStrike" cap="none" normalizeH="0" baseline="0" dirty="0">
                <a:ln>
                  <a:noFill/>
                </a:ln>
                <a:solidFill>
                  <a:schemeClr val="bg1"/>
                </a:solidFill>
                <a:effectLst/>
                <a:latin typeface="Arial Unicode MS"/>
              </a:rPr>
              <a:t>HDR, SK {IDi, [CERT,] [CERTREQ,] [IDr,]</a:t>
            </a:r>
            <a:endParaRPr kumimoji="0" lang="en-US" altLang="zh-CN" sz="2400" b="1" i="0" u="none" strike="noStrike" cap="none" normalizeH="0" baseline="0" dirty="0">
              <a:ln>
                <a:noFill/>
              </a:ln>
              <a:solidFill>
                <a:schemeClr val="bg1"/>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400" b="1" i="0" u="none" strike="noStrike" cap="none" normalizeH="0" baseline="0" dirty="0">
                <a:ln>
                  <a:noFill/>
                </a:ln>
                <a:solidFill>
                  <a:schemeClr val="bg1"/>
                </a:solidFill>
                <a:effectLst/>
                <a:latin typeface="Arial Unicode MS"/>
              </a:rPr>
              <a:t> AUTH, SAi2, TSi, TSr} --&gt;</a:t>
            </a:r>
            <a:r>
              <a:rPr kumimoji="0" lang="zh-CN" altLang="zh-CN" sz="2000" b="1" i="0" u="none" strike="noStrike" cap="none" normalizeH="0" baseline="0" dirty="0">
                <a:ln>
                  <a:noFill/>
                </a:ln>
                <a:solidFill>
                  <a:schemeClr val="bg1"/>
                </a:solidFill>
                <a:effectLst/>
              </a:rPr>
              <a:t> </a:t>
            </a:r>
            <a:endParaRPr kumimoji="0" lang="zh-CN" altLang="zh-CN" sz="4800" b="1" i="0" u="none" strike="noStrike" cap="none" normalizeH="0" baseline="0" dirty="0">
              <a:ln>
                <a:noFill/>
              </a:ln>
              <a:solidFill>
                <a:schemeClr val="bg1"/>
              </a:solidFill>
              <a:effectLst/>
              <a:latin typeface="Arial" panose="020B0604020202020204" pitchFamily="34" charset="0"/>
            </a:endParaRPr>
          </a:p>
        </p:txBody>
      </p:sp>
      <p:sp>
        <p:nvSpPr>
          <p:cNvPr id="5" name="矩形 4"/>
          <p:cNvSpPr/>
          <p:nvPr/>
        </p:nvSpPr>
        <p:spPr>
          <a:xfrm>
            <a:off x="2432720" y="5847655"/>
            <a:ext cx="8323460" cy="461665"/>
          </a:xfrm>
          <a:prstGeom prst="rect">
            <a:avLst/>
          </a:prstGeom>
        </p:spPr>
        <p:txBody>
          <a:bodyPr wrap="square">
            <a:spAutoFit/>
          </a:bodyPr>
          <a:lstStyle/>
          <a:p>
            <a:pPr lvl="0" algn="l" eaLnBrk="0" hangingPunct="0">
              <a:lnSpc>
                <a:spcPct val="100000"/>
              </a:lnSpc>
              <a:spcBef>
                <a:spcPct val="0"/>
              </a:spcBef>
              <a:buClrTx/>
              <a:buSzTx/>
              <a:buNone/>
            </a:pPr>
            <a:r>
              <a:rPr kumimoji="0" lang="zh-CN" altLang="zh-CN" sz="2400" b="1" dirty="0">
                <a:solidFill>
                  <a:schemeClr val="bg1"/>
                </a:solidFill>
                <a:latin typeface="Arial Unicode MS" panose="020B0604020202020204"/>
              </a:rPr>
              <a:t>&lt;-- HDR, SK {IDr, [CERT,] AUTH, SAr2, TSi, TSr}</a:t>
            </a:r>
            <a:r>
              <a:rPr kumimoji="0" lang="zh-CN" altLang="zh-CN" sz="2400" b="1" dirty="0">
                <a:solidFill>
                  <a:schemeClr val="bg1"/>
                </a:solidFill>
              </a:rPr>
              <a:t> </a:t>
            </a:r>
            <a:endParaRPr kumimoji="0" lang="zh-CN" altLang="zh-CN" sz="2400" b="1" dirty="0">
              <a:solidFill>
                <a:schemeClr val="bg1"/>
              </a:solidFill>
              <a:latin typeface="Arial" panose="020B0604020202020204" pitchFamily="34" charset="0"/>
            </a:endParaRPr>
          </a:p>
        </p:txBody>
      </p:sp>
      <p:sp>
        <p:nvSpPr>
          <p:cNvPr id="6" name="Rectangle 3"/>
          <p:cNvSpPr>
            <a:spLocks noChangeArrowheads="1"/>
          </p:cNvSpPr>
          <p:nvPr/>
        </p:nvSpPr>
        <p:spPr bwMode="auto">
          <a:xfrm>
            <a:off x="0" y="2205163"/>
            <a:ext cx="340029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400" b="1" i="0" u="none" strike="noStrike" cap="none" normalizeH="0" baseline="0" dirty="0">
                <a:ln>
                  <a:noFill/>
                </a:ln>
                <a:solidFill>
                  <a:schemeClr val="bg1"/>
                </a:solidFill>
                <a:effectLst/>
                <a:latin typeface="Arial Unicode MS" panose="020B0604020202020204"/>
              </a:rPr>
              <a:t>HDR, SAi1, KEi, Ni --&gt;</a:t>
            </a:r>
            <a:r>
              <a:rPr kumimoji="0" lang="zh-CN" altLang="zh-CN" sz="2400" b="1" i="0" u="none" strike="noStrike" cap="none" normalizeH="0" baseline="0" dirty="0">
                <a:ln>
                  <a:noFill/>
                </a:ln>
                <a:solidFill>
                  <a:schemeClr val="bg1"/>
                </a:solidFill>
                <a:effectLst/>
              </a:rPr>
              <a:t> </a:t>
            </a:r>
            <a:endParaRPr kumimoji="0" lang="zh-CN" altLang="zh-CN" sz="2400" b="1" i="0" u="none" strike="noStrike" cap="none" normalizeH="0" baseline="0" dirty="0">
              <a:ln>
                <a:noFill/>
              </a:ln>
              <a:solidFill>
                <a:schemeClr val="bg1"/>
              </a:solidFill>
              <a:effectLst/>
              <a:latin typeface="Arial" panose="020B0604020202020204" pitchFamily="34" charset="0"/>
            </a:endParaRPr>
          </a:p>
        </p:txBody>
      </p:sp>
      <p:sp>
        <p:nvSpPr>
          <p:cNvPr id="7" name="Rectangle 4"/>
          <p:cNvSpPr>
            <a:spLocks noChangeArrowheads="1"/>
          </p:cNvSpPr>
          <p:nvPr/>
        </p:nvSpPr>
        <p:spPr bwMode="auto">
          <a:xfrm>
            <a:off x="4284031" y="2960033"/>
            <a:ext cx="526618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400" b="1" i="0" u="none" strike="noStrike" cap="none" normalizeH="0" baseline="0" dirty="0">
                <a:ln>
                  <a:noFill/>
                </a:ln>
                <a:solidFill>
                  <a:schemeClr val="bg1"/>
                </a:solidFill>
                <a:effectLst/>
                <a:latin typeface="Arial Unicode MS" panose="020B0604020202020204"/>
              </a:rPr>
              <a:t>&lt;-- HDR, SAr1, KEr, Nr, [CERTREQ] </a:t>
            </a:r>
            <a:endParaRPr kumimoji="0" lang="zh-CN" altLang="zh-CN" sz="4800" b="1" i="0" u="none" strike="noStrike" cap="none" normalizeH="0" baseline="0" dirty="0">
              <a:ln>
                <a:noFill/>
              </a:ln>
              <a:solidFill>
                <a:schemeClr val="bg1"/>
              </a:solidFill>
              <a:effectLst/>
              <a:latin typeface="Arial" panose="020B0604020202020204" pitchFamily="34" charset="0"/>
            </a:endParaRPr>
          </a:p>
        </p:txBody>
      </p:sp>
      <p:sp>
        <p:nvSpPr>
          <p:cNvPr id="8" name="Rectangle 3"/>
          <p:cNvSpPr>
            <a:spLocks noChangeArrowheads="1"/>
          </p:cNvSpPr>
          <p:nvPr/>
        </p:nvSpPr>
        <p:spPr bwMode="auto">
          <a:xfrm>
            <a:off x="-8811" y="1379681"/>
            <a:ext cx="216918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b="1" dirty="0">
                <a:solidFill>
                  <a:srgbClr val="C00000"/>
                </a:solidFill>
                <a:latin typeface="Arial Unicode MS" panose="020B0604020202020204"/>
              </a:rPr>
              <a:t>发起方（</a:t>
            </a:r>
            <a:r>
              <a:rPr kumimoji="0" lang="en-US" altLang="zh-CN" b="1" dirty="0" err="1">
                <a:solidFill>
                  <a:srgbClr val="C00000"/>
                </a:solidFill>
                <a:latin typeface="Arial Unicode MS" panose="020B0604020202020204"/>
              </a:rPr>
              <a:t>i</a:t>
            </a:r>
            <a:r>
              <a:rPr kumimoji="0" lang="zh-CN" altLang="en-US" b="1" dirty="0">
                <a:solidFill>
                  <a:srgbClr val="C00000"/>
                </a:solidFill>
                <a:latin typeface="Arial Unicode MS" panose="020B0604020202020204"/>
              </a:rPr>
              <a:t>）</a:t>
            </a:r>
            <a:endParaRPr kumimoji="0" lang="zh-CN" altLang="zh-CN" b="1" i="0" u="none" strike="noStrike" cap="none" normalizeH="0" baseline="0" dirty="0">
              <a:ln>
                <a:noFill/>
              </a:ln>
              <a:solidFill>
                <a:srgbClr val="C00000"/>
              </a:solidFill>
              <a:effectLst/>
              <a:latin typeface="Arial" panose="020B0604020202020204" pitchFamily="34" charset="0"/>
            </a:endParaRPr>
          </a:p>
        </p:txBody>
      </p:sp>
      <p:sp>
        <p:nvSpPr>
          <p:cNvPr id="9" name="Rectangle 3"/>
          <p:cNvSpPr>
            <a:spLocks noChangeArrowheads="1"/>
          </p:cNvSpPr>
          <p:nvPr/>
        </p:nvSpPr>
        <p:spPr bwMode="auto">
          <a:xfrm>
            <a:off x="7349947" y="1379680"/>
            <a:ext cx="216918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b="1" dirty="0">
                <a:solidFill>
                  <a:srgbClr val="C00000"/>
                </a:solidFill>
                <a:latin typeface="Arial Unicode MS" panose="020B0604020202020204"/>
              </a:rPr>
              <a:t>响应方（</a:t>
            </a:r>
            <a:r>
              <a:rPr kumimoji="0" lang="en-US" altLang="zh-CN" b="1" dirty="0">
                <a:solidFill>
                  <a:srgbClr val="C00000"/>
                </a:solidFill>
                <a:latin typeface="Arial Unicode MS" panose="020B0604020202020204"/>
              </a:rPr>
              <a:t>r</a:t>
            </a:r>
            <a:r>
              <a:rPr kumimoji="0" lang="zh-CN" altLang="en-US" b="1" dirty="0">
                <a:solidFill>
                  <a:srgbClr val="C00000"/>
                </a:solidFill>
                <a:latin typeface="Arial Unicode MS" panose="020B0604020202020204"/>
              </a:rPr>
              <a:t>）</a:t>
            </a:r>
            <a:endParaRPr kumimoji="0" lang="zh-CN" altLang="zh-CN" b="1" i="0" u="none" strike="noStrike" cap="none" normalizeH="0" baseline="0" dirty="0">
              <a:ln>
                <a:noFill/>
              </a:ln>
              <a:solidFill>
                <a:srgbClr val="C00000"/>
              </a:solidFill>
              <a:effectLst/>
              <a:latin typeface="Arial" panose="020B0604020202020204" pitchFamily="34" charset="0"/>
            </a:endParaRPr>
          </a:p>
        </p:txBody>
      </p:sp>
    </p:spTree>
    <p:extLst>
      <p:ext uri="{BB962C8B-B14F-4D97-AF65-F5344CB8AC3E}">
        <p14:creationId xmlns:p14="http://schemas.microsoft.com/office/powerpoint/2010/main" val="4190251856"/>
      </p:ext>
    </p:extLst>
  </p:cSld>
  <p:clrMapOvr>
    <a:masterClrMapping/>
  </p:clrMapOvr>
  <p:transition/>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ChangeArrowheads="1"/>
          </p:cNvSpPr>
          <p:nvPr>
            <p:ph type="title"/>
          </p:nvPr>
        </p:nvSpPr>
        <p:spPr>
          <a:ln/>
        </p:spPr>
        <p:txBody>
          <a:bodyPr/>
          <a:lstStyle/>
          <a:p>
            <a:r>
              <a:rPr lang="en-US" altLang="zh-CN" dirty="0"/>
              <a:t>IKEV2</a:t>
            </a:r>
            <a:r>
              <a:rPr lang="zh-CN" altLang="en-US" dirty="0"/>
              <a:t>：初始交换</a:t>
            </a:r>
          </a:p>
        </p:txBody>
      </p:sp>
      <p:sp>
        <p:nvSpPr>
          <p:cNvPr id="10" name="Rectangle 3"/>
          <p:cNvSpPr txBox="1">
            <a:spLocks noChangeArrowheads="1"/>
          </p:cNvSpPr>
          <p:nvPr/>
        </p:nvSpPr>
        <p:spPr>
          <a:xfrm>
            <a:off x="560512" y="1772816"/>
            <a:ext cx="7848600" cy="4680520"/>
          </a:xfrm>
          <a:prstGeom prst="rect">
            <a:avLst/>
          </a:prstGeom>
        </p:spPr>
        <p:txBody>
          <a:bodyPr vert="horz" lIns="91440" tIns="45720" rIns="91440" bIns="45720" rtlCol="0">
            <a:normAutofit fontScale="85000" lnSpcReduction="20000"/>
          </a:bodyPr>
          <a:lstStyle>
            <a:lvl1pPr marL="274320" indent="-274320" algn="l" defTabSz="914400" rtl="0" eaLnBrk="1" latinLnBrk="0" hangingPunct="1">
              <a:spcBef>
                <a:spcPct val="20000"/>
              </a:spcBef>
              <a:buClr>
                <a:schemeClr val="accent1"/>
              </a:buClr>
              <a:buSzPct val="100000"/>
              <a:buFont typeface="Symbol" pitchFamily="18" charset="2"/>
              <a:buChar char=""/>
              <a:defRPr sz="2400" kern="1200">
                <a:solidFill>
                  <a:schemeClr val="tx2"/>
                </a:solidFill>
                <a:latin typeface="+mn-lt"/>
                <a:ea typeface="+mn-ea"/>
                <a:cs typeface="+mn-cs"/>
              </a:defRPr>
            </a:lvl1pPr>
            <a:lvl2pPr marL="576263" indent="-274320" algn="l" defTabSz="914400" rtl="0" eaLnBrk="1" latinLnBrk="0" hangingPunct="1">
              <a:spcBef>
                <a:spcPct val="20000"/>
              </a:spcBef>
              <a:buClr>
                <a:schemeClr val="accent1"/>
              </a:buClr>
              <a:buSzPct val="100000"/>
              <a:buFont typeface="Symbol" pitchFamily="18" charset="2"/>
              <a:buChar char=""/>
              <a:defRPr sz="2200" kern="1200">
                <a:solidFill>
                  <a:schemeClr val="tx2"/>
                </a:solidFill>
                <a:latin typeface="+mn-lt"/>
                <a:ea typeface="+mn-ea"/>
                <a:cs typeface="+mn-cs"/>
              </a:defRPr>
            </a:lvl2pPr>
            <a:lvl3pPr marL="855663" indent="-228600" algn="l" defTabSz="914400" rtl="0" eaLnBrk="1" latinLnBrk="0" hangingPunct="1">
              <a:spcBef>
                <a:spcPct val="20000"/>
              </a:spcBef>
              <a:buClr>
                <a:schemeClr val="accent1"/>
              </a:buClr>
              <a:buSzPct val="100000"/>
              <a:buFont typeface="Symbol" pitchFamily="18" charset="2"/>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SzPct val="100000"/>
              <a:buFont typeface="Symbol" pitchFamily="18" charset="2"/>
              <a:buChar char=""/>
              <a:defRPr sz="1800" kern="1200">
                <a:solidFill>
                  <a:schemeClr val="tx2"/>
                </a:solidFill>
                <a:latin typeface="+mn-lt"/>
                <a:ea typeface="+mn-ea"/>
                <a:cs typeface="+mn-cs"/>
              </a:defRPr>
            </a:lvl4pPr>
            <a:lvl5pPr marL="1463040" indent="-228600" algn="l" defTabSz="914400" rtl="0" eaLnBrk="1" latinLnBrk="0" hangingPunct="1">
              <a:spcBef>
                <a:spcPct val="20000"/>
              </a:spcBef>
              <a:buClr>
                <a:schemeClr val="accent1"/>
              </a:buClr>
              <a:buSzPct val="100000"/>
              <a:buFont typeface="Symbol" pitchFamily="18" charset="2"/>
              <a:buChar char=""/>
              <a:defRPr sz="1600" kern="1200">
                <a:solidFill>
                  <a:schemeClr val="tx2"/>
                </a:solidFill>
                <a:latin typeface="+mn-lt"/>
                <a:ea typeface="+mn-ea"/>
                <a:cs typeface="+mn-cs"/>
              </a:defRPr>
            </a:lvl5pPr>
            <a:lvl6pPr marL="178308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6pPr>
            <a:lvl7pPr marL="210312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7pPr>
            <a:lvl8pPr marL="242316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8pPr>
            <a:lvl9pPr marL="274320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9pPr>
          </a:lstStyle>
          <a:p>
            <a:r>
              <a:rPr lang="en-US" altLang="zh-CN" sz="3500" dirty="0">
                <a:solidFill>
                  <a:schemeClr val="bg1"/>
                </a:solidFill>
              </a:rPr>
              <a:t>For the initiator: AUTH = </a:t>
            </a:r>
            <a:r>
              <a:rPr lang="en-US" altLang="zh-CN" sz="3500" dirty="0" err="1">
                <a:solidFill>
                  <a:schemeClr val="bg1"/>
                </a:solidFill>
              </a:rPr>
              <a:t>prf</a:t>
            </a:r>
            <a:r>
              <a:rPr lang="en-US" altLang="zh-CN" sz="3500" dirty="0">
                <a:solidFill>
                  <a:schemeClr val="bg1"/>
                </a:solidFill>
              </a:rPr>
              <a:t>( </a:t>
            </a:r>
            <a:r>
              <a:rPr lang="en-US" altLang="zh-CN" sz="3500" dirty="0" err="1">
                <a:solidFill>
                  <a:schemeClr val="bg1"/>
                </a:solidFill>
              </a:rPr>
              <a:t>prf</a:t>
            </a:r>
            <a:r>
              <a:rPr lang="en-US" altLang="zh-CN" sz="3500" dirty="0">
                <a:solidFill>
                  <a:schemeClr val="bg1"/>
                </a:solidFill>
              </a:rPr>
              <a:t>(Shared Secret, "Key Pad for IKEv2"), &lt;</a:t>
            </a:r>
            <a:r>
              <a:rPr lang="en-US" altLang="zh-CN" sz="3500" dirty="0" err="1">
                <a:solidFill>
                  <a:schemeClr val="bg1"/>
                </a:solidFill>
              </a:rPr>
              <a:t>InitiatorSignedOctets</a:t>
            </a:r>
            <a:r>
              <a:rPr lang="en-US" altLang="zh-CN" sz="3500" dirty="0">
                <a:solidFill>
                  <a:schemeClr val="bg1"/>
                </a:solidFill>
              </a:rPr>
              <a:t>&gt;) </a:t>
            </a:r>
          </a:p>
          <a:p>
            <a:endParaRPr lang="en-US" altLang="zh-CN" sz="3500" dirty="0">
              <a:solidFill>
                <a:schemeClr val="bg1"/>
              </a:solidFill>
            </a:endParaRPr>
          </a:p>
          <a:p>
            <a:r>
              <a:rPr lang="en-US" altLang="zh-CN" sz="3500" dirty="0">
                <a:solidFill>
                  <a:schemeClr val="bg1"/>
                </a:solidFill>
              </a:rPr>
              <a:t>For the responder: AUTH = </a:t>
            </a:r>
            <a:r>
              <a:rPr lang="en-US" altLang="zh-CN" sz="3500" dirty="0" err="1">
                <a:solidFill>
                  <a:schemeClr val="bg1"/>
                </a:solidFill>
              </a:rPr>
              <a:t>prf</a:t>
            </a:r>
            <a:r>
              <a:rPr lang="en-US" altLang="zh-CN" sz="3500" dirty="0">
                <a:solidFill>
                  <a:schemeClr val="bg1"/>
                </a:solidFill>
              </a:rPr>
              <a:t>( </a:t>
            </a:r>
            <a:r>
              <a:rPr lang="en-US" altLang="zh-CN" sz="3500" dirty="0" err="1">
                <a:solidFill>
                  <a:schemeClr val="bg1"/>
                </a:solidFill>
              </a:rPr>
              <a:t>prf</a:t>
            </a:r>
            <a:r>
              <a:rPr lang="en-US" altLang="zh-CN" sz="3500" dirty="0">
                <a:solidFill>
                  <a:schemeClr val="bg1"/>
                </a:solidFill>
              </a:rPr>
              <a:t>(Shared Secret, "Key Pad for IKEv2"), &lt;</a:t>
            </a:r>
            <a:r>
              <a:rPr lang="en-US" altLang="zh-CN" sz="3500" dirty="0" err="1">
                <a:solidFill>
                  <a:schemeClr val="bg1"/>
                </a:solidFill>
              </a:rPr>
              <a:t>ResponderSignedOctets</a:t>
            </a:r>
            <a:r>
              <a:rPr lang="en-US" altLang="zh-CN" sz="3500" dirty="0">
                <a:solidFill>
                  <a:schemeClr val="bg1"/>
                </a:solidFill>
              </a:rPr>
              <a:t>&gt;)</a:t>
            </a:r>
          </a:p>
          <a:p>
            <a:endParaRPr lang="en-US" altLang="zh-CN" sz="3500" dirty="0">
              <a:solidFill>
                <a:schemeClr val="bg1"/>
              </a:solidFill>
            </a:endParaRPr>
          </a:p>
          <a:p>
            <a:r>
              <a:rPr lang="en-US" altLang="zh-CN" sz="3500" dirty="0">
                <a:solidFill>
                  <a:schemeClr val="bg1"/>
                </a:solidFill>
              </a:rPr>
              <a:t>Shared Secret</a:t>
            </a:r>
            <a:r>
              <a:rPr lang="zh-CN" altLang="en-US" sz="3500" dirty="0">
                <a:solidFill>
                  <a:schemeClr val="bg1"/>
                </a:solidFill>
              </a:rPr>
              <a:t>：可由用户口令算出</a:t>
            </a:r>
            <a:endParaRPr lang="en-US" altLang="zh-CN" sz="3500" dirty="0">
              <a:solidFill>
                <a:schemeClr val="bg1"/>
              </a:solidFill>
            </a:endParaRPr>
          </a:p>
          <a:p>
            <a:endParaRPr lang="en-US" altLang="zh-CN" dirty="0"/>
          </a:p>
          <a:p>
            <a:pPr fontAlgn="auto">
              <a:lnSpc>
                <a:spcPct val="100000"/>
              </a:lnSpc>
              <a:spcAft>
                <a:spcPts val="0"/>
              </a:spcAft>
            </a:pPr>
            <a:endParaRPr kumimoji="0" lang="en-US" altLang="zh-CN" sz="1800" dirty="0">
              <a:latin typeface="微软雅黑" pitchFamily="34" charset="-122"/>
            </a:endParaRPr>
          </a:p>
        </p:txBody>
      </p:sp>
    </p:spTree>
    <p:extLst>
      <p:ext uri="{BB962C8B-B14F-4D97-AF65-F5344CB8AC3E}">
        <p14:creationId xmlns:p14="http://schemas.microsoft.com/office/powerpoint/2010/main" val="860683963"/>
      </p:ext>
    </p:extLst>
  </p:cSld>
  <p:clrMapOvr>
    <a:masterClrMapping/>
  </p:clrMapOvr>
  <p:transition/>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ChangeArrowheads="1"/>
          </p:cNvSpPr>
          <p:nvPr>
            <p:ph type="title"/>
          </p:nvPr>
        </p:nvSpPr>
        <p:spPr>
          <a:ln/>
        </p:spPr>
        <p:txBody>
          <a:bodyPr/>
          <a:lstStyle/>
          <a:p>
            <a:r>
              <a:rPr lang="en-US" altLang="zh-CN" dirty="0"/>
              <a:t>IKEV2</a:t>
            </a:r>
            <a:r>
              <a:rPr lang="zh-CN" altLang="en-US" dirty="0"/>
              <a:t>：初始交换</a:t>
            </a:r>
          </a:p>
        </p:txBody>
      </p:sp>
      <p:sp>
        <p:nvSpPr>
          <p:cNvPr id="10" name="Rectangle 3"/>
          <p:cNvSpPr txBox="1">
            <a:spLocks noChangeArrowheads="1"/>
          </p:cNvSpPr>
          <p:nvPr/>
        </p:nvSpPr>
        <p:spPr>
          <a:xfrm>
            <a:off x="560512" y="1772816"/>
            <a:ext cx="7848600" cy="4680520"/>
          </a:xfrm>
          <a:prstGeom prst="rect">
            <a:avLst/>
          </a:prstGeom>
        </p:spPr>
        <p:txBody>
          <a:bodyPr vert="horz" lIns="91440" tIns="45720" rIns="91440" bIns="45720" rtlCol="0">
            <a:normAutofit fontScale="85000" lnSpcReduction="20000"/>
          </a:bodyPr>
          <a:lstStyle>
            <a:lvl1pPr marL="274320" indent="-274320" algn="l" defTabSz="914400" rtl="0" eaLnBrk="1" latinLnBrk="0" hangingPunct="1">
              <a:spcBef>
                <a:spcPct val="20000"/>
              </a:spcBef>
              <a:buClr>
                <a:schemeClr val="accent1"/>
              </a:buClr>
              <a:buSzPct val="100000"/>
              <a:buFont typeface="Symbol" pitchFamily="18" charset="2"/>
              <a:buChar char=""/>
              <a:defRPr sz="2400" kern="1200">
                <a:solidFill>
                  <a:schemeClr val="tx2"/>
                </a:solidFill>
                <a:latin typeface="+mn-lt"/>
                <a:ea typeface="+mn-ea"/>
                <a:cs typeface="+mn-cs"/>
              </a:defRPr>
            </a:lvl1pPr>
            <a:lvl2pPr marL="576263" indent="-274320" algn="l" defTabSz="914400" rtl="0" eaLnBrk="1" latinLnBrk="0" hangingPunct="1">
              <a:spcBef>
                <a:spcPct val="20000"/>
              </a:spcBef>
              <a:buClr>
                <a:schemeClr val="accent1"/>
              </a:buClr>
              <a:buSzPct val="100000"/>
              <a:buFont typeface="Symbol" pitchFamily="18" charset="2"/>
              <a:buChar char=""/>
              <a:defRPr sz="2200" kern="1200">
                <a:solidFill>
                  <a:schemeClr val="tx2"/>
                </a:solidFill>
                <a:latin typeface="+mn-lt"/>
                <a:ea typeface="+mn-ea"/>
                <a:cs typeface="+mn-cs"/>
              </a:defRPr>
            </a:lvl2pPr>
            <a:lvl3pPr marL="855663" indent="-228600" algn="l" defTabSz="914400" rtl="0" eaLnBrk="1" latinLnBrk="0" hangingPunct="1">
              <a:spcBef>
                <a:spcPct val="20000"/>
              </a:spcBef>
              <a:buClr>
                <a:schemeClr val="accent1"/>
              </a:buClr>
              <a:buSzPct val="100000"/>
              <a:buFont typeface="Symbol" pitchFamily="18" charset="2"/>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SzPct val="100000"/>
              <a:buFont typeface="Symbol" pitchFamily="18" charset="2"/>
              <a:buChar char=""/>
              <a:defRPr sz="1800" kern="1200">
                <a:solidFill>
                  <a:schemeClr val="tx2"/>
                </a:solidFill>
                <a:latin typeface="+mn-lt"/>
                <a:ea typeface="+mn-ea"/>
                <a:cs typeface="+mn-cs"/>
              </a:defRPr>
            </a:lvl4pPr>
            <a:lvl5pPr marL="1463040" indent="-228600" algn="l" defTabSz="914400" rtl="0" eaLnBrk="1" latinLnBrk="0" hangingPunct="1">
              <a:spcBef>
                <a:spcPct val="20000"/>
              </a:spcBef>
              <a:buClr>
                <a:schemeClr val="accent1"/>
              </a:buClr>
              <a:buSzPct val="100000"/>
              <a:buFont typeface="Symbol" pitchFamily="18" charset="2"/>
              <a:buChar char=""/>
              <a:defRPr sz="1600" kern="1200">
                <a:solidFill>
                  <a:schemeClr val="tx2"/>
                </a:solidFill>
                <a:latin typeface="+mn-lt"/>
                <a:ea typeface="+mn-ea"/>
                <a:cs typeface="+mn-cs"/>
              </a:defRPr>
            </a:lvl5pPr>
            <a:lvl6pPr marL="178308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6pPr>
            <a:lvl7pPr marL="210312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7pPr>
            <a:lvl8pPr marL="242316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8pPr>
            <a:lvl9pPr marL="274320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9pPr>
          </a:lstStyle>
          <a:p>
            <a:r>
              <a:rPr lang="en-US" altLang="zh-CN" sz="3500" dirty="0">
                <a:solidFill>
                  <a:schemeClr val="bg1"/>
                </a:solidFill>
              </a:rPr>
              <a:t>TS</a:t>
            </a:r>
            <a:r>
              <a:rPr lang="zh-CN" altLang="en-US" sz="3500" dirty="0">
                <a:solidFill>
                  <a:schemeClr val="bg1"/>
                </a:solidFill>
              </a:rPr>
              <a:t>：</a:t>
            </a:r>
            <a:r>
              <a:rPr lang="en-US" altLang="zh-CN" sz="3500" dirty="0">
                <a:solidFill>
                  <a:schemeClr val="bg1"/>
                </a:solidFill>
              </a:rPr>
              <a:t>Traffic Selector </a:t>
            </a:r>
          </a:p>
          <a:p>
            <a:endParaRPr lang="en-US" altLang="zh-CN" sz="3500" dirty="0">
              <a:solidFill>
                <a:schemeClr val="bg1"/>
              </a:solidFill>
            </a:endParaRPr>
          </a:p>
          <a:p>
            <a:r>
              <a:rPr lang="en-US" altLang="zh-CN" sz="3500" dirty="0">
                <a:solidFill>
                  <a:schemeClr val="bg1"/>
                </a:solidFill>
              </a:rPr>
              <a:t>ikev2 profile set profile1 traffic-selector local </a:t>
            </a:r>
            <a:r>
              <a:rPr lang="en-US" altLang="zh-CN" sz="3500" dirty="0" err="1">
                <a:solidFill>
                  <a:schemeClr val="bg1"/>
                </a:solidFill>
              </a:rPr>
              <a:t>ip</a:t>
            </a:r>
            <a:r>
              <a:rPr lang="en-US" altLang="zh-CN" sz="3500" dirty="0">
                <a:solidFill>
                  <a:schemeClr val="bg1"/>
                </a:solidFill>
              </a:rPr>
              <a:t>-range 192.168.124.0 - 192.168.124.255 port-range 0 - 65535 protocol 0 </a:t>
            </a:r>
            <a:r>
              <a:rPr lang="zh-CN" altLang="en-US" sz="3500" dirty="0">
                <a:solidFill>
                  <a:schemeClr val="bg1"/>
                </a:solidFill>
              </a:rPr>
              <a:t>（内网</a:t>
            </a:r>
            <a:r>
              <a:rPr lang="en-US" altLang="zh-CN" sz="3500" dirty="0">
                <a:solidFill>
                  <a:schemeClr val="bg1"/>
                </a:solidFill>
              </a:rPr>
              <a:t>1</a:t>
            </a:r>
            <a:r>
              <a:rPr lang="zh-CN" altLang="en-US" sz="3500" dirty="0">
                <a:solidFill>
                  <a:schemeClr val="bg1"/>
                </a:solidFill>
              </a:rPr>
              <a:t>）</a:t>
            </a:r>
            <a:endParaRPr lang="en-US" altLang="zh-CN" sz="3500" dirty="0">
              <a:solidFill>
                <a:schemeClr val="bg1"/>
              </a:solidFill>
            </a:endParaRPr>
          </a:p>
          <a:p>
            <a:r>
              <a:rPr lang="en-US" altLang="zh-CN" sz="3500" dirty="0">
                <a:solidFill>
                  <a:schemeClr val="bg1"/>
                </a:solidFill>
              </a:rPr>
              <a:t>ikev2 profile set profile1 traffic-selector remote </a:t>
            </a:r>
            <a:r>
              <a:rPr lang="en-US" altLang="zh-CN" sz="3500" dirty="0" err="1">
                <a:solidFill>
                  <a:schemeClr val="bg1"/>
                </a:solidFill>
              </a:rPr>
              <a:t>ip</a:t>
            </a:r>
            <a:r>
              <a:rPr lang="en-US" altLang="zh-CN" sz="3500" dirty="0">
                <a:solidFill>
                  <a:schemeClr val="bg1"/>
                </a:solidFill>
              </a:rPr>
              <a:t>-range 192.168.125.0 - 192.168.125.255 port-range 0 - 65535 protocol 0</a:t>
            </a:r>
            <a:r>
              <a:rPr lang="zh-CN" altLang="en-US" dirty="0">
                <a:solidFill>
                  <a:schemeClr val="bg1"/>
                </a:solidFill>
              </a:rPr>
              <a:t> </a:t>
            </a:r>
            <a:r>
              <a:rPr lang="zh-CN" altLang="en-US" sz="3500" dirty="0">
                <a:solidFill>
                  <a:schemeClr val="bg1"/>
                </a:solidFill>
              </a:rPr>
              <a:t>（内网</a:t>
            </a:r>
            <a:r>
              <a:rPr lang="en-US" altLang="zh-CN" sz="3500" dirty="0">
                <a:solidFill>
                  <a:schemeClr val="bg1"/>
                </a:solidFill>
              </a:rPr>
              <a:t>2</a:t>
            </a:r>
            <a:r>
              <a:rPr lang="zh-CN" altLang="en-US" sz="3500" dirty="0">
                <a:solidFill>
                  <a:schemeClr val="bg1"/>
                </a:solidFill>
              </a:rPr>
              <a:t>）</a:t>
            </a:r>
            <a:endParaRPr lang="en-US" altLang="zh-CN" sz="3500" dirty="0">
              <a:solidFill>
                <a:schemeClr val="bg1"/>
              </a:solidFill>
            </a:endParaRPr>
          </a:p>
          <a:p>
            <a:pPr fontAlgn="auto">
              <a:lnSpc>
                <a:spcPct val="100000"/>
              </a:lnSpc>
              <a:spcAft>
                <a:spcPts val="0"/>
              </a:spcAft>
            </a:pPr>
            <a:endParaRPr kumimoji="0" lang="en-US" altLang="zh-CN" sz="1800" dirty="0">
              <a:latin typeface="微软雅黑" pitchFamily="34" charset="-122"/>
            </a:endParaRPr>
          </a:p>
        </p:txBody>
      </p:sp>
    </p:spTree>
    <p:extLst>
      <p:ext uri="{BB962C8B-B14F-4D97-AF65-F5344CB8AC3E}">
        <p14:creationId xmlns:p14="http://schemas.microsoft.com/office/powerpoint/2010/main" val="114620931"/>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2"/>
          <p:cNvSpPr>
            <a:spLocks/>
          </p:cNvSpPr>
          <p:nvPr/>
        </p:nvSpPr>
        <p:spPr bwMode="auto">
          <a:xfrm>
            <a:off x="463426" y="2524904"/>
            <a:ext cx="1295400" cy="652486"/>
          </a:xfrm>
          <a:custGeom>
            <a:avLst/>
            <a:gdLst/>
            <a:ahLst/>
            <a:cxnLst>
              <a:cxn ang="0">
                <a:pos x="484" y="902"/>
              </a:cxn>
              <a:cxn ang="0">
                <a:pos x="756" y="1052"/>
              </a:cxn>
              <a:cxn ang="0">
                <a:pos x="1032" y="950"/>
              </a:cxn>
              <a:cxn ang="0">
                <a:pos x="1308" y="872"/>
              </a:cxn>
              <a:cxn ang="0">
                <a:pos x="1356" y="602"/>
              </a:cxn>
              <a:cxn ang="0">
                <a:pos x="1444" y="460"/>
              </a:cxn>
              <a:cxn ang="0">
                <a:pos x="1340" y="346"/>
              </a:cxn>
              <a:cxn ang="0">
                <a:pos x="1260" y="192"/>
              </a:cxn>
              <a:cxn ang="0">
                <a:pos x="1076" y="174"/>
              </a:cxn>
              <a:cxn ang="0">
                <a:pos x="816" y="7"/>
              </a:cxn>
              <a:cxn ang="0">
                <a:pos x="548" y="134"/>
              </a:cxn>
              <a:cxn ang="0">
                <a:pos x="296" y="140"/>
              </a:cxn>
              <a:cxn ang="0">
                <a:pos x="204" y="336"/>
              </a:cxn>
              <a:cxn ang="0">
                <a:pos x="12" y="500"/>
              </a:cxn>
              <a:cxn ang="0">
                <a:pos x="144" y="702"/>
              </a:cxn>
              <a:cxn ang="0">
                <a:pos x="256" y="896"/>
              </a:cxn>
              <a:cxn ang="0">
                <a:pos x="484" y="902"/>
              </a:cxn>
            </a:cxnLst>
            <a:rect l="0" t="0" r="r" b="b"/>
            <a:pathLst>
              <a:path w="1444" h="1052">
                <a:moveTo>
                  <a:pt x="484" y="902"/>
                </a:moveTo>
                <a:cubicBezTo>
                  <a:pt x="544" y="974"/>
                  <a:pt x="592" y="1024"/>
                  <a:pt x="756" y="1052"/>
                </a:cubicBezTo>
                <a:cubicBezTo>
                  <a:pt x="892" y="1048"/>
                  <a:pt x="972" y="1026"/>
                  <a:pt x="1032" y="950"/>
                </a:cubicBezTo>
                <a:cubicBezTo>
                  <a:pt x="1108" y="966"/>
                  <a:pt x="1224" y="940"/>
                  <a:pt x="1308" y="872"/>
                </a:cubicBezTo>
                <a:cubicBezTo>
                  <a:pt x="1392" y="772"/>
                  <a:pt x="1388" y="702"/>
                  <a:pt x="1356" y="602"/>
                </a:cubicBezTo>
                <a:cubicBezTo>
                  <a:pt x="1412" y="554"/>
                  <a:pt x="1424" y="568"/>
                  <a:pt x="1444" y="460"/>
                </a:cubicBezTo>
                <a:cubicBezTo>
                  <a:pt x="1428" y="380"/>
                  <a:pt x="1404" y="370"/>
                  <a:pt x="1340" y="346"/>
                </a:cubicBezTo>
                <a:cubicBezTo>
                  <a:pt x="1324" y="292"/>
                  <a:pt x="1332" y="244"/>
                  <a:pt x="1260" y="192"/>
                </a:cubicBezTo>
                <a:cubicBezTo>
                  <a:pt x="1180" y="144"/>
                  <a:pt x="1132" y="156"/>
                  <a:pt x="1076" y="174"/>
                </a:cubicBezTo>
                <a:cubicBezTo>
                  <a:pt x="1036" y="15"/>
                  <a:pt x="908" y="16"/>
                  <a:pt x="816" y="7"/>
                </a:cubicBezTo>
                <a:cubicBezTo>
                  <a:pt x="728" y="0"/>
                  <a:pt x="564" y="34"/>
                  <a:pt x="548" y="134"/>
                </a:cubicBezTo>
                <a:cubicBezTo>
                  <a:pt x="472" y="90"/>
                  <a:pt x="384" y="84"/>
                  <a:pt x="296" y="140"/>
                </a:cubicBezTo>
                <a:cubicBezTo>
                  <a:pt x="224" y="200"/>
                  <a:pt x="196" y="260"/>
                  <a:pt x="204" y="336"/>
                </a:cubicBezTo>
                <a:cubicBezTo>
                  <a:pt x="140" y="328"/>
                  <a:pt x="40" y="372"/>
                  <a:pt x="12" y="500"/>
                </a:cubicBezTo>
                <a:cubicBezTo>
                  <a:pt x="0" y="642"/>
                  <a:pt x="108" y="704"/>
                  <a:pt x="144" y="702"/>
                </a:cubicBezTo>
                <a:cubicBezTo>
                  <a:pt x="132" y="750"/>
                  <a:pt x="164" y="836"/>
                  <a:pt x="256" y="896"/>
                </a:cubicBezTo>
                <a:cubicBezTo>
                  <a:pt x="376" y="940"/>
                  <a:pt x="420" y="922"/>
                  <a:pt x="484" y="902"/>
                </a:cubicBezTo>
                <a:close/>
              </a:path>
            </a:pathLst>
          </a:custGeom>
          <a:solidFill>
            <a:srgbClr val="B6C0C2"/>
          </a:solidFill>
          <a:ln w="12700" cap="flat" cmpd="sng">
            <a:solidFill>
              <a:srgbClr val="969696"/>
            </a:solidFill>
            <a:prstDash val="solid"/>
            <a:round/>
            <a:headEnd type="none" w="sm" len="sm"/>
            <a:tailEnd type="none" w="med" len="med"/>
          </a:ln>
          <a:effectLst/>
        </p:spPr>
        <p:txBody>
          <a:bodyPr anchor="ctr">
            <a:spAutoFit/>
          </a:bodyPr>
          <a:lstStyle/>
          <a:p>
            <a:endParaRPr lang="zh-CN" altLang="en-US"/>
          </a:p>
        </p:txBody>
      </p:sp>
      <p:sp>
        <p:nvSpPr>
          <p:cNvPr id="5" name="Freeform 3"/>
          <p:cNvSpPr>
            <a:spLocks/>
          </p:cNvSpPr>
          <p:nvPr/>
        </p:nvSpPr>
        <p:spPr bwMode="auto">
          <a:xfrm>
            <a:off x="558676" y="1134254"/>
            <a:ext cx="1295400" cy="652486"/>
          </a:xfrm>
          <a:custGeom>
            <a:avLst/>
            <a:gdLst/>
            <a:ahLst/>
            <a:cxnLst>
              <a:cxn ang="0">
                <a:pos x="484" y="902"/>
              </a:cxn>
              <a:cxn ang="0">
                <a:pos x="756" y="1052"/>
              </a:cxn>
              <a:cxn ang="0">
                <a:pos x="1032" y="950"/>
              </a:cxn>
              <a:cxn ang="0">
                <a:pos x="1308" y="872"/>
              </a:cxn>
              <a:cxn ang="0">
                <a:pos x="1356" y="602"/>
              </a:cxn>
              <a:cxn ang="0">
                <a:pos x="1444" y="460"/>
              </a:cxn>
              <a:cxn ang="0">
                <a:pos x="1340" y="346"/>
              </a:cxn>
              <a:cxn ang="0">
                <a:pos x="1260" y="192"/>
              </a:cxn>
              <a:cxn ang="0">
                <a:pos x="1076" y="174"/>
              </a:cxn>
              <a:cxn ang="0">
                <a:pos x="816" y="7"/>
              </a:cxn>
              <a:cxn ang="0">
                <a:pos x="548" y="134"/>
              </a:cxn>
              <a:cxn ang="0">
                <a:pos x="296" y="140"/>
              </a:cxn>
              <a:cxn ang="0">
                <a:pos x="204" y="336"/>
              </a:cxn>
              <a:cxn ang="0">
                <a:pos x="12" y="500"/>
              </a:cxn>
              <a:cxn ang="0">
                <a:pos x="144" y="702"/>
              </a:cxn>
              <a:cxn ang="0">
                <a:pos x="256" y="896"/>
              </a:cxn>
              <a:cxn ang="0">
                <a:pos x="484" y="902"/>
              </a:cxn>
            </a:cxnLst>
            <a:rect l="0" t="0" r="r" b="b"/>
            <a:pathLst>
              <a:path w="1444" h="1052">
                <a:moveTo>
                  <a:pt x="484" y="902"/>
                </a:moveTo>
                <a:cubicBezTo>
                  <a:pt x="544" y="974"/>
                  <a:pt x="592" y="1024"/>
                  <a:pt x="756" y="1052"/>
                </a:cubicBezTo>
                <a:cubicBezTo>
                  <a:pt x="892" y="1048"/>
                  <a:pt x="972" y="1026"/>
                  <a:pt x="1032" y="950"/>
                </a:cubicBezTo>
                <a:cubicBezTo>
                  <a:pt x="1108" y="966"/>
                  <a:pt x="1224" y="940"/>
                  <a:pt x="1308" y="872"/>
                </a:cubicBezTo>
                <a:cubicBezTo>
                  <a:pt x="1392" y="772"/>
                  <a:pt x="1388" y="702"/>
                  <a:pt x="1356" y="602"/>
                </a:cubicBezTo>
                <a:cubicBezTo>
                  <a:pt x="1412" y="554"/>
                  <a:pt x="1424" y="568"/>
                  <a:pt x="1444" y="460"/>
                </a:cubicBezTo>
                <a:cubicBezTo>
                  <a:pt x="1428" y="380"/>
                  <a:pt x="1404" y="370"/>
                  <a:pt x="1340" y="346"/>
                </a:cubicBezTo>
                <a:cubicBezTo>
                  <a:pt x="1324" y="292"/>
                  <a:pt x="1332" y="244"/>
                  <a:pt x="1260" y="192"/>
                </a:cubicBezTo>
                <a:cubicBezTo>
                  <a:pt x="1180" y="144"/>
                  <a:pt x="1132" y="156"/>
                  <a:pt x="1076" y="174"/>
                </a:cubicBezTo>
                <a:cubicBezTo>
                  <a:pt x="1036" y="15"/>
                  <a:pt x="908" y="16"/>
                  <a:pt x="816" y="7"/>
                </a:cubicBezTo>
                <a:cubicBezTo>
                  <a:pt x="728" y="0"/>
                  <a:pt x="564" y="34"/>
                  <a:pt x="548" y="134"/>
                </a:cubicBezTo>
                <a:cubicBezTo>
                  <a:pt x="472" y="90"/>
                  <a:pt x="384" y="84"/>
                  <a:pt x="296" y="140"/>
                </a:cubicBezTo>
                <a:cubicBezTo>
                  <a:pt x="224" y="200"/>
                  <a:pt x="196" y="260"/>
                  <a:pt x="204" y="336"/>
                </a:cubicBezTo>
                <a:cubicBezTo>
                  <a:pt x="140" y="328"/>
                  <a:pt x="40" y="372"/>
                  <a:pt x="12" y="500"/>
                </a:cubicBezTo>
                <a:cubicBezTo>
                  <a:pt x="0" y="642"/>
                  <a:pt x="108" y="704"/>
                  <a:pt x="144" y="702"/>
                </a:cubicBezTo>
                <a:cubicBezTo>
                  <a:pt x="132" y="750"/>
                  <a:pt x="164" y="836"/>
                  <a:pt x="256" y="896"/>
                </a:cubicBezTo>
                <a:cubicBezTo>
                  <a:pt x="376" y="940"/>
                  <a:pt x="420" y="922"/>
                  <a:pt x="484" y="902"/>
                </a:cubicBezTo>
                <a:close/>
              </a:path>
            </a:pathLst>
          </a:custGeom>
          <a:solidFill>
            <a:srgbClr val="B6C0C2"/>
          </a:solidFill>
          <a:ln w="12700" cap="flat" cmpd="sng">
            <a:solidFill>
              <a:srgbClr val="969696"/>
            </a:solidFill>
            <a:prstDash val="solid"/>
            <a:round/>
            <a:headEnd type="none" w="sm" len="sm"/>
            <a:tailEnd type="none" w="med" len="med"/>
          </a:ln>
          <a:effectLst/>
        </p:spPr>
        <p:txBody>
          <a:bodyPr anchor="ctr">
            <a:spAutoFit/>
          </a:bodyPr>
          <a:lstStyle/>
          <a:p>
            <a:endParaRPr lang="zh-CN" altLang="en-US"/>
          </a:p>
        </p:txBody>
      </p:sp>
      <p:sp>
        <p:nvSpPr>
          <p:cNvPr id="6" name="Freeform 4"/>
          <p:cNvSpPr>
            <a:spLocks/>
          </p:cNvSpPr>
          <p:nvPr/>
        </p:nvSpPr>
        <p:spPr bwMode="auto">
          <a:xfrm rot="6384191" flipV="1">
            <a:off x="3794001" y="3365493"/>
            <a:ext cx="107950" cy="652486"/>
          </a:xfrm>
          <a:custGeom>
            <a:avLst/>
            <a:gdLst/>
            <a:ahLst/>
            <a:cxnLst>
              <a:cxn ang="0">
                <a:pos x="1" y="0"/>
              </a:cxn>
              <a:cxn ang="0">
                <a:pos x="0" y="451"/>
              </a:cxn>
              <a:cxn ang="0">
                <a:pos x="74" y="303"/>
              </a:cxn>
              <a:cxn ang="0">
                <a:pos x="73" y="743"/>
              </a:cxn>
            </a:cxnLst>
            <a:rect l="0" t="0" r="r" b="b"/>
            <a:pathLst>
              <a:path w="74" h="743">
                <a:moveTo>
                  <a:pt x="1" y="0"/>
                </a:moveTo>
                <a:lnTo>
                  <a:pt x="0" y="451"/>
                </a:lnTo>
                <a:lnTo>
                  <a:pt x="74" y="303"/>
                </a:lnTo>
                <a:lnTo>
                  <a:pt x="73" y="743"/>
                </a:lnTo>
              </a:path>
            </a:pathLst>
          </a:custGeom>
          <a:noFill/>
          <a:ln w="28575" cap="flat" cmpd="sng">
            <a:solidFill>
              <a:srgbClr val="990000"/>
            </a:solidFill>
            <a:prstDash val="sysDot"/>
            <a:round/>
            <a:headEnd type="none" w="sm" len="sm"/>
            <a:tailEnd type="none" w="sm" len="sm"/>
          </a:ln>
          <a:effectLst/>
        </p:spPr>
        <p:txBody>
          <a:bodyPr anchor="ctr">
            <a:spAutoFit/>
          </a:bodyPr>
          <a:lstStyle/>
          <a:p>
            <a:endParaRPr lang="zh-CN" altLang="en-US"/>
          </a:p>
        </p:txBody>
      </p:sp>
      <p:sp>
        <p:nvSpPr>
          <p:cNvPr id="7" name="Freeform 5"/>
          <p:cNvSpPr>
            <a:spLocks/>
          </p:cNvSpPr>
          <p:nvPr/>
        </p:nvSpPr>
        <p:spPr bwMode="auto">
          <a:xfrm rot="-6384191" flipH="1" flipV="1">
            <a:off x="2873279" y="3217055"/>
            <a:ext cx="141287" cy="652486"/>
          </a:xfrm>
          <a:custGeom>
            <a:avLst/>
            <a:gdLst/>
            <a:ahLst/>
            <a:cxnLst>
              <a:cxn ang="0">
                <a:pos x="1" y="0"/>
              </a:cxn>
              <a:cxn ang="0">
                <a:pos x="0" y="451"/>
              </a:cxn>
              <a:cxn ang="0">
                <a:pos x="74" y="303"/>
              </a:cxn>
              <a:cxn ang="0">
                <a:pos x="73" y="743"/>
              </a:cxn>
            </a:cxnLst>
            <a:rect l="0" t="0" r="r" b="b"/>
            <a:pathLst>
              <a:path w="74" h="743">
                <a:moveTo>
                  <a:pt x="1" y="0"/>
                </a:moveTo>
                <a:lnTo>
                  <a:pt x="0" y="451"/>
                </a:lnTo>
                <a:lnTo>
                  <a:pt x="74" y="303"/>
                </a:lnTo>
                <a:lnTo>
                  <a:pt x="73" y="743"/>
                </a:lnTo>
              </a:path>
            </a:pathLst>
          </a:custGeom>
          <a:noFill/>
          <a:ln w="28575" cap="flat" cmpd="sng">
            <a:solidFill>
              <a:srgbClr val="990000"/>
            </a:solidFill>
            <a:prstDash val="sysDot"/>
            <a:round/>
            <a:headEnd type="none" w="sm" len="sm"/>
            <a:tailEnd type="none" w="sm" len="sm"/>
          </a:ln>
          <a:effectLst/>
        </p:spPr>
        <p:txBody>
          <a:bodyPr anchor="ctr">
            <a:spAutoFit/>
          </a:bodyPr>
          <a:lstStyle/>
          <a:p>
            <a:endParaRPr lang="zh-CN" altLang="en-US"/>
          </a:p>
        </p:txBody>
      </p:sp>
      <p:sp>
        <p:nvSpPr>
          <p:cNvPr id="8" name="Freeform 6"/>
          <p:cNvSpPr>
            <a:spLocks/>
          </p:cNvSpPr>
          <p:nvPr/>
        </p:nvSpPr>
        <p:spPr bwMode="auto">
          <a:xfrm>
            <a:off x="2808163" y="2888441"/>
            <a:ext cx="1295400" cy="652486"/>
          </a:xfrm>
          <a:custGeom>
            <a:avLst/>
            <a:gdLst/>
            <a:ahLst/>
            <a:cxnLst>
              <a:cxn ang="0">
                <a:pos x="484" y="902"/>
              </a:cxn>
              <a:cxn ang="0">
                <a:pos x="756" y="1052"/>
              </a:cxn>
              <a:cxn ang="0">
                <a:pos x="1032" y="950"/>
              </a:cxn>
              <a:cxn ang="0">
                <a:pos x="1308" y="872"/>
              </a:cxn>
              <a:cxn ang="0">
                <a:pos x="1356" y="602"/>
              </a:cxn>
              <a:cxn ang="0">
                <a:pos x="1444" y="460"/>
              </a:cxn>
              <a:cxn ang="0">
                <a:pos x="1340" y="346"/>
              </a:cxn>
              <a:cxn ang="0">
                <a:pos x="1260" y="192"/>
              </a:cxn>
              <a:cxn ang="0">
                <a:pos x="1076" y="174"/>
              </a:cxn>
              <a:cxn ang="0">
                <a:pos x="816" y="7"/>
              </a:cxn>
              <a:cxn ang="0">
                <a:pos x="548" y="134"/>
              </a:cxn>
              <a:cxn ang="0">
                <a:pos x="296" y="140"/>
              </a:cxn>
              <a:cxn ang="0">
                <a:pos x="204" y="336"/>
              </a:cxn>
              <a:cxn ang="0">
                <a:pos x="12" y="500"/>
              </a:cxn>
              <a:cxn ang="0">
                <a:pos x="144" y="702"/>
              </a:cxn>
              <a:cxn ang="0">
                <a:pos x="256" y="896"/>
              </a:cxn>
              <a:cxn ang="0">
                <a:pos x="484" y="902"/>
              </a:cxn>
            </a:cxnLst>
            <a:rect l="0" t="0" r="r" b="b"/>
            <a:pathLst>
              <a:path w="1444" h="1052">
                <a:moveTo>
                  <a:pt x="484" y="902"/>
                </a:moveTo>
                <a:cubicBezTo>
                  <a:pt x="544" y="974"/>
                  <a:pt x="592" y="1024"/>
                  <a:pt x="756" y="1052"/>
                </a:cubicBezTo>
                <a:cubicBezTo>
                  <a:pt x="892" y="1048"/>
                  <a:pt x="972" y="1026"/>
                  <a:pt x="1032" y="950"/>
                </a:cubicBezTo>
                <a:cubicBezTo>
                  <a:pt x="1108" y="966"/>
                  <a:pt x="1224" y="940"/>
                  <a:pt x="1308" y="872"/>
                </a:cubicBezTo>
                <a:cubicBezTo>
                  <a:pt x="1392" y="772"/>
                  <a:pt x="1388" y="702"/>
                  <a:pt x="1356" y="602"/>
                </a:cubicBezTo>
                <a:cubicBezTo>
                  <a:pt x="1412" y="554"/>
                  <a:pt x="1424" y="568"/>
                  <a:pt x="1444" y="460"/>
                </a:cubicBezTo>
                <a:cubicBezTo>
                  <a:pt x="1428" y="380"/>
                  <a:pt x="1404" y="370"/>
                  <a:pt x="1340" y="346"/>
                </a:cubicBezTo>
                <a:cubicBezTo>
                  <a:pt x="1324" y="292"/>
                  <a:pt x="1332" y="244"/>
                  <a:pt x="1260" y="192"/>
                </a:cubicBezTo>
                <a:cubicBezTo>
                  <a:pt x="1180" y="144"/>
                  <a:pt x="1132" y="156"/>
                  <a:pt x="1076" y="174"/>
                </a:cubicBezTo>
                <a:cubicBezTo>
                  <a:pt x="1036" y="15"/>
                  <a:pt x="908" y="16"/>
                  <a:pt x="816" y="7"/>
                </a:cubicBezTo>
                <a:cubicBezTo>
                  <a:pt x="728" y="0"/>
                  <a:pt x="564" y="34"/>
                  <a:pt x="548" y="134"/>
                </a:cubicBezTo>
                <a:cubicBezTo>
                  <a:pt x="472" y="90"/>
                  <a:pt x="384" y="84"/>
                  <a:pt x="296" y="140"/>
                </a:cubicBezTo>
                <a:cubicBezTo>
                  <a:pt x="224" y="200"/>
                  <a:pt x="196" y="260"/>
                  <a:pt x="204" y="336"/>
                </a:cubicBezTo>
                <a:cubicBezTo>
                  <a:pt x="140" y="328"/>
                  <a:pt x="40" y="372"/>
                  <a:pt x="12" y="500"/>
                </a:cubicBezTo>
                <a:cubicBezTo>
                  <a:pt x="0" y="642"/>
                  <a:pt x="108" y="704"/>
                  <a:pt x="144" y="702"/>
                </a:cubicBezTo>
                <a:cubicBezTo>
                  <a:pt x="132" y="750"/>
                  <a:pt x="164" y="836"/>
                  <a:pt x="256" y="896"/>
                </a:cubicBezTo>
                <a:cubicBezTo>
                  <a:pt x="376" y="940"/>
                  <a:pt x="420" y="922"/>
                  <a:pt x="484" y="902"/>
                </a:cubicBezTo>
                <a:close/>
              </a:path>
            </a:pathLst>
          </a:custGeom>
          <a:solidFill>
            <a:srgbClr val="B6C0C2"/>
          </a:solidFill>
          <a:ln w="12700" cap="flat" cmpd="sng">
            <a:solidFill>
              <a:srgbClr val="969696"/>
            </a:solidFill>
            <a:prstDash val="solid"/>
            <a:round/>
            <a:headEnd type="none" w="sm" len="sm"/>
            <a:tailEnd type="none" w="med" len="med"/>
          </a:ln>
          <a:effectLst/>
        </p:spPr>
        <p:txBody>
          <a:bodyPr anchor="ctr">
            <a:spAutoFit/>
          </a:bodyPr>
          <a:lstStyle/>
          <a:p>
            <a:endParaRPr lang="zh-CN" altLang="en-US"/>
          </a:p>
        </p:txBody>
      </p:sp>
      <p:sp>
        <p:nvSpPr>
          <p:cNvPr id="9" name="Freeform 7"/>
          <p:cNvSpPr>
            <a:spLocks/>
          </p:cNvSpPr>
          <p:nvPr/>
        </p:nvSpPr>
        <p:spPr bwMode="auto">
          <a:xfrm>
            <a:off x="2735138" y="1958960"/>
            <a:ext cx="3095625" cy="652486"/>
          </a:xfrm>
          <a:custGeom>
            <a:avLst/>
            <a:gdLst/>
            <a:ahLst/>
            <a:cxnLst>
              <a:cxn ang="0">
                <a:pos x="484" y="902"/>
              </a:cxn>
              <a:cxn ang="0">
                <a:pos x="756" y="1052"/>
              </a:cxn>
              <a:cxn ang="0">
                <a:pos x="1032" y="950"/>
              </a:cxn>
              <a:cxn ang="0">
                <a:pos x="1308" y="872"/>
              </a:cxn>
              <a:cxn ang="0">
                <a:pos x="1356" y="602"/>
              </a:cxn>
              <a:cxn ang="0">
                <a:pos x="1444" y="460"/>
              </a:cxn>
              <a:cxn ang="0">
                <a:pos x="1340" y="346"/>
              </a:cxn>
              <a:cxn ang="0">
                <a:pos x="1260" y="192"/>
              </a:cxn>
              <a:cxn ang="0">
                <a:pos x="1076" y="174"/>
              </a:cxn>
              <a:cxn ang="0">
                <a:pos x="816" y="7"/>
              </a:cxn>
              <a:cxn ang="0">
                <a:pos x="548" y="134"/>
              </a:cxn>
              <a:cxn ang="0">
                <a:pos x="296" y="140"/>
              </a:cxn>
              <a:cxn ang="0">
                <a:pos x="204" y="336"/>
              </a:cxn>
              <a:cxn ang="0">
                <a:pos x="12" y="500"/>
              </a:cxn>
              <a:cxn ang="0">
                <a:pos x="144" y="702"/>
              </a:cxn>
              <a:cxn ang="0">
                <a:pos x="256" y="896"/>
              </a:cxn>
              <a:cxn ang="0">
                <a:pos x="484" y="902"/>
              </a:cxn>
            </a:cxnLst>
            <a:rect l="0" t="0" r="r" b="b"/>
            <a:pathLst>
              <a:path w="1444" h="1052">
                <a:moveTo>
                  <a:pt x="484" y="902"/>
                </a:moveTo>
                <a:cubicBezTo>
                  <a:pt x="544" y="974"/>
                  <a:pt x="592" y="1024"/>
                  <a:pt x="756" y="1052"/>
                </a:cubicBezTo>
                <a:cubicBezTo>
                  <a:pt x="892" y="1048"/>
                  <a:pt x="972" y="1026"/>
                  <a:pt x="1032" y="950"/>
                </a:cubicBezTo>
                <a:cubicBezTo>
                  <a:pt x="1108" y="966"/>
                  <a:pt x="1224" y="940"/>
                  <a:pt x="1308" y="872"/>
                </a:cubicBezTo>
                <a:cubicBezTo>
                  <a:pt x="1392" y="772"/>
                  <a:pt x="1388" y="702"/>
                  <a:pt x="1356" y="602"/>
                </a:cubicBezTo>
                <a:cubicBezTo>
                  <a:pt x="1412" y="554"/>
                  <a:pt x="1424" y="568"/>
                  <a:pt x="1444" y="460"/>
                </a:cubicBezTo>
                <a:cubicBezTo>
                  <a:pt x="1428" y="380"/>
                  <a:pt x="1404" y="370"/>
                  <a:pt x="1340" y="346"/>
                </a:cubicBezTo>
                <a:cubicBezTo>
                  <a:pt x="1324" y="292"/>
                  <a:pt x="1332" y="244"/>
                  <a:pt x="1260" y="192"/>
                </a:cubicBezTo>
                <a:cubicBezTo>
                  <a:pt x="1180" y="144"/>
                  <a:pt x="1132" y="156"/>
                  <a:pt x="1076" y="174"/>
                </a:cubicBezTo>
                <a:cubicBezTo>
                  <a:pt x="1036" y="15"/>
                  <a:pt x="908" y="16"/>
                  <a:pt x="816" y="7"/>
                </a:cubicBezTo>
                <a:cubicBezTo>
                  <a:pt x="728" y="0"/>
                  <a:pt x="564" y="34"/>
                  <a:pt x="548" y="134"/>
                </a:cubicBezTo>
                <a:cubicBezTo>
                  <a:pt x="472" y="90"/>
                  <a:pt x="384" y="84"/>
                  <a:pt x="296" y="140"/>
                </a:cubicBezTo>
                <a:cubicBezTo>
                  <a:pt x="224" y="200"/>
                  <a:pt x="196" y="260"/>
                  <a:pt x="204" y="336"/>
                </a:cubicBezTo>
                <a:cubicBezTo>
                  <a:pt x="140" y="328"/>
                  <a:pt x="40" y="372"/>
                  <a:pt x="12" y="500"/>
                </a:cubicBezTo>
                <a:cubicBezTo>
                  <a:pt x="0" y="642"/>
                  <a:pt x="108" y="704"/>
                  <a:pt x="144" y="702"/>
                </a:cubicBezTo>
                <a:cubicBezTo>
                  <a:pt x="132" y="750"/>
                  <a:pt x="164" y="836"/>
                  <a:pt x="256" y="896"/>
                </a:cubicBezTo>
                <a:cubicBezTo>
                  <a:pt x="376" y="940"/>
                  <a:pt x="420" y="922"/>
                  <a:pt x="484" y="902"/>
                </a:cubicBezTo>
                <a:close/>
              </a:path>
            </a:pathLst>
          </a:custGeom>
          <a:solidFill>
            <a:srgbClr val="B6C0C2"/>
          </a:solidFill>
          <a:ln w="12700" cap="flat" cmpd="sng">
            <a:solidFill>
              <a:srgbClr val="969696"/>
            </a:solidFill>
            <a:prstDash val="solid"/>
            <a:round/>
            <a:headEnd type="none" w="sm" len="sm"/>
            <a:tailEnd type="none" w="med" len="med"/>
          </a:ln>
          <a:effectLst/>
        </p:spPr>
        <p:txBody>
          <a:bodyPr anchor="ctr">
            <a:spAutoFit/>
          </a:bodyPr>
          <a:lstStyle/>
          <a:p>
            <a:endParaRPr lang="zh-CN" altLang="en-US"/>
          </a:p>
        </p:txBody>
      </p:sp>
      <p:sp>
        <p:nvSpPr>
          <p:cNvPr id="10" name="Rectangle 8"/>
          <p:cNvSpPr txBox="1">
            <a:spLocks noChangeArrowheads="1"/>
          </p:cNvSpPr>
          <p:nvPr/>
        </p:nvSpPr>
        <p:spPr>
          <a:xfrm>
            <a:off x="658688" y="274638"/>
            <a:ext cx="8229600" cy="1143000"/>
          </a:xfrm>
          <a:prstGeom prst="rect">
            <a:avLst/>
          </a:prstGeom>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1" lang="en-US" altLang="en-US" sz="4400" b="0" i="0" u="none" strike="noStrike" kern="0" cap="none" spc="0" normalizeH="0" baseline="0" noProof="0" dirty="0">
                <a:ln>
                  <a:noFill/>
                </a:ln>
                <a:solidFill>
                  <a:srgbClr val="0000CC"/>
                </a:solidFill>
                <a:effectLst/>
                <a:uLnTx/>
                <a:uFillTx/>
                <a:latin typeface="+mj-lt"/>
                <a:ea typeface="+mj-ea"/>
                <a:cs typeface="+mj-cs"/>
              </a:rPr>
              <a:t>What Is IPSec?</a:t>
            </a:r>
          </a:p>
        </p:txBody>
      </p:sp>
      <p:sp>
        <p:nvSpPr>
          <p:cNvPr id="11" name="Rectangle 9"/>
          <p:cNvSpPr txBox="1">
            <a:spLocks noChangeArrowheads="1"/>
          </p:cNvSpPr>
          <p:nvPr/>
        </p:nvSpPr>
        <p:spPr>
          <a:xfrm>
            <a:off x="306540" y="4639701"/>
            <a:ext cx="8068890" cy="1887789"/>
          </a:xfrm>
          <a:prstGeom prst="rect">
            <a:avLst/>
          </a:prstGeom>
        </p:spPr>
        <p:txBody>
          <a:bodyPr/>
          <a:lstStyle/>
          <a:p>
            <a:pPr marL="228600" marR="0" lvl="0" indent="-228600" algn="l" defTabSz="914400" rtl="0" eaLnBrk="0" fontAlgn="base" latinLnBrk="0" hangingPunct="0">
              <a:lnSpc>
                <a:spcPct val="150000"/>
              </a:lnSpc>
              <a:spcBef>
                <a:spcPct val="10000"/>
              </a:spcBef>
              <a:spcAft>
                <a:spcPct val="0"/>
              </a:spcAft>
              <a:buClr>
                <a:schemeClr val="folHlink"/>
              </a:buClr>
              <a:buSzPct val="60000"/>
              <a:buFont typeface="Wingdings" pitchFamily="2" charset="2"/>
              <a:buChar char="n"/>
              <a:tabLst/>
              <a:defRPr/>
            </a:pPr>
            <a:r>
              <a:rPr kumimoji="1" lang="en-US" altLang="en-US" sz="1800" b="0" i="0" u="none" strike="noStrike" kern="0" cap="none" spc="0" normalizeH="0" baseline="0" noProof="0" dirty="0">
                <a:ln>
                  <a:noFill/>
                </a:ln>
                <a:solidFill>
                  <a:schemeClr val="tx1"/>
                </a:solidFill>
                <a:effectLst/>
                <a:uLnTx/>
                <a:uFillTx/>
                <a:latin typeface="华文中宋" pitchFamily="2" charset="-122"/>
                <a:ea typeface="华文中宋" pitchFamily="2" charset="-122"/>
              </a:rPr>
              <a:t>IPSec </a:t>
            </a:r>
            <a:r>
              <a:rPr kumimoji="1" lang="zh-CN" altLang="en-US" sz="1800" b="0" i="0" u="none" strike="noStrike" kern="0" cap="none" spc="0" normalizeH="0" baseline="0" noProof="0" dirty="0">
                <a:ln>
                  <a:noFill/>
                </a:ln>
                <a:solidFill>
                  <a:schemeClr val="tx1"/>
                </a:solidFill>
                <a:effectLst/>
                <a:uLnTx/>
                <a:uFillTx/>
                <a:latin typeface="华文中宋" pitchFamily="2" charset="-122"/>
                <a:ea typeface="华文中宋" pitchFamily="2" charset="-122"/>
              </a:rPr>
              <a:t>工作于网络层，实现对</a:t>
            </a:r>
            <a:r>
              <a:rPr kumimoji="1" lang="en-US" altLang="zh-CN" sz="1800" b="0" i="0" u="none" strike="noStrike" kern="0" cap="none" spc="0" normalizeH="0" baseline="0" noProof="0" dirty="0">
                <a:ln>
                  <a:noFill/>
                </a:ln>
                <a:solidFill>
                  <a:schemeClr val="tx1"/>
                </a:solidFill>
                <a:effectLst/>
                <a:uLnTx/>
                <a:uFillTx/>
                <a:latin typeface="华文中宋" pitchFamily="2" charset="-122"/>
                <a:ea typeface="华文中宋" pitchFamily="2" charset="-122"/>
              </a:rPr>
              <a:t>IP</a:t>
            </a:r>
            <a:r>
              <a:rPr kumimoji="1" lang="zh-CN" altLang="en-US" sz="1800" b="0" i="0" u="none" strike="noStrike" kern="0" cap="none" spc="0" normalizeH="0" baseline="0" noProof="0" dirty="0">
                <a:ln>
                  <a:noFill/>
                </a:ln>
                <a:solidFill>
                  <a:schemeClr val="tx1"/>
                </a:solidFill>
                <a:effectLst/>
                <a:uLnTx/>
                <a:uFillTx/>
                <a:latin typeface="华文中宋" pitchFamily="2" charset="-122"/>
                <a:ea typeface="华文中宋" pitchFamily="2" charset="-122"/>
              </a:rPr>
              <a:t>包的保护和</a:t>
            </a:r>
            <a:r>
              <a:rPr lang="zh-CN" altLang="en-US" sz="1800" kern="0" dirty="0">
                <a:latin typeface="华文中宋" pitchFamily="2" charset="-122"/>
                <a:ea typeface="华文中宋" pitchFamily="2" charset="-122"/>
              </a:rPr>
              <a:t>认证</a:t>
            </a:r>
            <a:endParaRPr kumimoji="1" lang="en-US" altLang="en-US" sz="1800" b="0" i="0" u="none" strike="noStrike" kern="0" cap="none" spc="0" normalizeH="0" baseline="0" noProof="0" dirty="0">
              <a:ln>
                <a:noFill/>
              </a:ln>
              <a:solidFill>
                <a:schemeClr val="tx1"/>
              </a:solidFill>
              <a:effectLst/>
              <a:uLnTx/>
              <a:uFillTx/>
              <a:latin typeface="华文中宋" pitchFamily="2" charset="-122"/>
              <a:ea typeface="华文中宋" pitchFamily="2" charset="-122"/>
            </a:endParaRPr>
          </a:p>
          <a:p>
            <a:pPr marL="228600" marR="0" lvl="0" indent="-228600" algn="l" defTabSz="914400" rtl="0" eaLnBrk="0" fontAlgn="base" latinLnBrk="0" hangingPunct="0">
              <a:lnSpc>
                <a:spcPct val="150000"/>
              </a:lnSpc>
              <a:spcBef>
                <a:spcPct val="10000"/>
              </a:spcBef>
              <a:spcAft>
                <a:spcPct val="0"/>
              </a:spcAft>
              <a:buClr>
                <a:srgbClr val="FF0000"/>
              </a:buClr>
              <a:buSzPct val="100000"/>
              <a:buFont typeface="黑体" pitchFamily="49" charset="-122"/>
              <a:buChar char="–"/>
              <a:tabLst/>
              <a:defRPr/>
            </a:pPr>
            <a:r>
              <a:rPr kumimoji="1" lang="zh-CN" altLang="en-US" sz="1800" b="0" i="0" u="none" strike="noStrike" kern="0" cap="none" spc="0" normalizeH="0" baseline="0" noProof="0" dirty="0">
                <a:ln>
                  <a:noFill/>
                </a:ln>
                <a:solidFill>
                  <a:schemeClr val="tx1"/>
                </a:solidFill>
                <a:effectLst/>
                <a:uLnTx/>
                <a:uFillTx/>
                <a:latin typeface="华文中宋" pitchFamily="2" charset="-122"/>
                <a:ea typeface="华文中宋" pitchFamily="2" charset="-122"/>
              </a:rPr>
              <a:t>基于标准的开放框架，采用的算法独立</a:t>
            </a:r>
            <a:endParaRPr kumimoji="1" lang="en-US" altLang="zh-CN" sz="1800" b="0" i="0" u="none" strike="noStrike" kern="0" cap="none" spc="0" normalizeH="0" baseline="0" noProof="0" dirty="0">
              <a:ln>
                <a:noFill/>
              </a:ln>
              <a:solidFill>
                <a:schemeClr val="tx1"/>
              </a:solidFill>
              <a:effectLst/>
              <a:uLnTx/>
              <a:uFillTx/>
              <a:latin typeface="华文中宋" pitchFamily="2" charset="-122"/>
              <a:ea typeface="华文中宋" pitchFamily="2" charset="-122"/>
            </a:endParaRPr>
          </a:p>
          <a:p>
            <a:pPr marL="228600" marR="0" lvl="0" indent="-228600" algn="l" defTabSz="914400" rtl="0" eaLnBrk="0" fontAlgn="base" latinLnBrk="0" hangingPunct="0">
              <a:lnSpc>
                <a:spcPct val="150000"/>
              </a:lnSpc>
              <a:spcBef>
                <a:spcPct val="10000"/>
              </a:spcBef>
              <a:spcAft>
                <a:spcPct val="0"/>
              </a:spcAft>
              <a:buClr>
                <a:srgbClr val="FF0000"/>
              </a:buClr>
              <a:buSzPct val="100000"/>
              <a:buFont typeface="黑体" pitchFamily="49" charset="-122"/>
              <a:buChar char="–"/>
              <a:tabLst/>
              <a:defRPr/>
            </a:pPr>
            <a:r>
              <a:rPr kumimoji="1" lang="zh-CN" altLang="en-US" sz="1800" b="0" i="0" u="none" strike="noStrike" kern="0" cap="none" spc="0" normalizeH="0" baseline="0" noProof="0" dirty="0">
                <a:ln>
                  <a:noFill/>
                </a:ln>
                <a:solidFill>
                  <a:schemeClr val="tx1"/>
                </a:solidFill>
                <a:effectLst/>
                <a:uLnTx/>
                <a:uFillTx/>
                <a:latin typeface="华文中宋" pitchFamily="2" charset="-122"/>
                <a:ea typeface="华文中宋" pitchFamily="2" charset="-122"/>
              </a:rPr>
              <a:t>提供数据保密性、完整性及认证</a:t>
            </a:r>
            <a:endParaRPr kumimoji="1" lang="en-US" altLang="zh-CN" sz="1800" b="0" i="0" u="none" strike="noStrike" kern="0" cap="none" spc="0" normalizeH="0" baseline="0" noProof="0" dirty="0">
              <a:ln>
                <a:noFill/>
              </a:ln>
              <a:solidFill>
                <a:schemeClr val="tx1"/>
              </a:solidFill>
              <a:effectLst/>
              <a:uLnTx/>
              <a:uFillTx/>
              <a:latin typeface="华文中宋" pitchFamily="2" charset="-122"/>
              <a:ea typeface="华文中宋" pitchFamily="2" charset="-122"/>
            </a:endParaRPr>
          </a:p>
          <a:p>
            <a:pPr marL="228600" marR="0" lvl="0" indent="-228600" algn="l" defTabSz="914400" rtl="0" eaLnBrk="0" fontAlgn="base" latinLnBrk="0" hangingPunct="0">
              <a:lnSpc>
                <a:spcPct val="150000"/>
              </a:lnSpc>
              <a:spcBef>
                <a:spcPct val="10000"/>
              </a:spcBef>
              <a:spcAft>
                <a:spcPct val="0"/>
              </a:spcAft>
              <a:buClr>
                <a:srgbClr val="FF0000"/>
              </a:buClr>
              <a:buSzPct val="100000"/>
              <a:buFont typeface="黑体" pitchFamily="49" charset="-122"/>
              <a:buChar char="–"/>
              <a:tabLst/>
              <a:defRPr/>
            </a:pPr>
            <a:r>
              <a:rPr kumimoji="1" lang="zh-CN" altLang="en-US" sz="1800" b="0" i="0" u="none" strike="noStrike" kern="0" cap="none" spc="0" normalizeH="0" baseline="0" noProof="0" dirty="0">
                <a:ln>
                  <a:noFill/>
                </a:ln>
                <a:solidFill>
                  <a:schemeClr val="tx1"/>
                </a:solidFill>
                <a:effectLst/>
                <a:uLnTx/>
                <a:uFillTx/>
                <a:latin typeface="华文中宋" pitchFamily="2" charset="-122"/>
                <a:ea typeface="华文中宋" pitchFamily="2" charset="-122"/>
              </a:rPr>
              <a:t>实现安全通信的规则</a:t>
            </a:r>
            <a:endParaRPr kumimoji="1" lang="en-US" altLang="ja-JP" sz="1800" b="0" i="0" u="none" strike="noStrike" kern="0" cap="none" spc="0" normalizeH="0" baseline="0" noProof="0" dirty="0">
              <a:ln>
                <a:noFill/>
              </a:ln>
              <a:solidFill>
                <a:schemeClr val="tx1"/>
              </a:solidFill>
              <a:effectLst/>
              <a:uLnTx/>
              <a:uFillTx/>
              <a:latin typeface="华文中宋" pitchFamily="2" charset="-122"/>
              <a:ea typeface="华文中宋" pitchFamily="2" charset="-122"/>
            </a:endParaRPr>
          </a:p>
          <a:p>
            <a:pPr marL="228600" marR="0" lvl="0" indent="-228600" algn="l" defTabSz="914400" rtl="0" eaLnBrk="0" fontAlgn="base" latinLnBrk="0" hangingPunct="0">
              <a:lnSpc>
                <a:spcPct val="150000"/>
              </a:lnSpc>
              <a:spcBef>
                <a:spcPct val="10000"/>
              </a:spcBef>
              <a:spcAft>
                <a:spcPct val="0"/>
              </a:spcAft>
              <a:buClr>
                <a:srgbClr val="FF0000"/>
              </a:buClr>
              <a:buSzPct val="100000"/>
              <a:buFont typeface="黑体" pitchFamily="49" charset="-122"/>
              <a:buChar char="–"/>
              <a:tabLst/>
              <a:defRPr/>
            </a:pPr>
            <a:r>
              <a:rPr kumimoji="1" lang="zh-CN" altLang="en-US" sz="1800" b="0" i="0" u="none" strike="noStrike" kern="0" cap="none" spc="0" normalizeH="0" baseline="0" noProof="0" dirty="0">
                <a:ln>
                  <a:noFill/>
                </a:ln>
                <a:solidFill>
                  <a:schemeClr val="tx1"/>
                </a:solidFill>
                <a:effectLst/>
                <a:uLnTx/>
                <a:uFillTx/>
                <a:latin typeface="华文中宋" pitchFamily="2" charset="-122"/>
                <a:ea typeface="华文中宋" pitchFamily="2" charset="-122"/>
              </a:rPr>
              <a:t>依托现有算法实现加密、认证和密钥交换</a:t>
            </a:r>
            <a:endParaRPr kumimoji="1" lang="en-US" altLang="zh-CN" sz="1800" b="0" i="0" u="none" strike="noStrike" kern="0" cap="none" spc="0" normalizeH="0" baseline="0" noProof="0" dirty="0">
              <a:ln>
                <a:noFill/>
              </a:ln>
              <a:solidFill>
                <a:schemeClr val="tx1"/>
              </a:solidFill>
              <a:effectLst/>
              <a:uLnTx/>
              <a:uFillTx/>
              <a:latin typeface="华文中宋" pitchFamily="2" charset="-122"/>
              <a:ea typeface="华文中宋" pitchFamily="2" charset="-122"/>
            </a:endParaRPr>
          </a:p>
        </p:txBody>
      </p:sp>
      <p:grpSp>
        <p:nvGrpSpPr>
          <p:cNvPr id="2" name="Group 10"/>
          <p:cNvGrpSpPr>
            <a:grpSpLocks/>
          </p:cNvGrpSpPr>
          <p:nvPr/>
        </p:nvGrpSpPr>
        <p:grpSpPr bwMode="auto">
          <a:xfrm>
            <a:off x="6421313" y="1488278"/>
            <a:ext cx="1249363" cy="1008062"/>
            <a:chOff x="3918" y="1093"/>
            <a:chExt cx="787" cy="635"/>
          </a:xfrm>
        </p:grpSpPr>
        <p:sp>
          <p:nvSpPr>
            <p:cNvPr id="13" name="Freeform 11"/>
            <p:cNvSpPr>
              <a:spLocks/>
            </p:cNvSpPr>
            <p:nvPr/>
          </p:nvSpPr>
          <p:spPr bwMode="auto">
            <a:xfrm>
              <a:off x="3918" y="1408"/>
              <a:ext cx="280" cy="58"/>
            </a:xfrm>
            <a:custGeom>
              <a:avLst/>
              <a:gdLst/>
              <a:ahLst/>
              <a:cxnLst>
                <a:cxn ang="0">
                  <a:pos x="111" y="0"/>
                </a:cxn>
                <a:cxn ang="0">
                  <a:pos x="0" y="58"/>
                </a:cxn>
                <a:cxn ang="0">
                  <a:pos x="169" y="58"/>
                </a:cxn>
                <a:cxn ang="0">
                  <a:pos x="280" y="0"/>
                </a:cxn>
                <a:cxn ang="0">
                  <a:pos x="111" y="0"/>
                </a:cxn>
              </a:cxnLst>
              <a:rect l="0" t="0" r="r" b="b"/>
              <a:pathLst>
                <a:path w="280" h="58">
                  <a:moveTo>
                    <a:pt x="111" y="0"/>
                  </a:moveTo>
                  <a:lnTo>
                    <a:pt x="0" y="58"/>
                  </a:lnTo>
                  <a:lnTo>
                    <a:pt x="169" y="58"/>
                  </a:lnTo>
                  <a:lnTo>
                    <a:pt x="280" y="0"/>
                  </a:lnTo>
                  <a:lnTo>
                    <a:pt x="111" y="0"/>
                  </a:lnTo>
                  <a:close/>
                </a:path>
              </a:pathLst>
            </a:custGeom>
            <a:solidFill>
              <a:srgbClr val="C9C9B6"/>
            </a:solidFill>
            <a:ln w="9525">
              <a:noFill/>
              <a:round/>
              <a:headEnd/>
              <a:tailEnd/>
            </a:ln>
            <a:effectLst/>
          </p:spPr>
          <p:txBody>
            <a:bodyPr/>
            <a:lstStyle/>
            <a:p>
              <a:endParaRPr lang="zh-CN" altLang="en-US"/>
            </a:p>
          </p:txBody>
        </p:sp>
        <p:sp>
          <p:nvSpPr>
            <p:cNvPr id="14" name="Freeform 12"/>
            <p:cNvSpPr>
              <a:spLocks/>
            </p:cNvSpPr>
            <p:nvPr/>
          </p:nvSpPr>
          <p:spPr bwMode="auto">
            <a:xfrm>
              <a:off x="3918" y="1408"/>
              <a:ext cx="280" cy="58"/>
            </a:xfrm>
            <a:custGeom>
              <a:avLst/>
              <a:gdLst/>
              <a:ahLst/>
              <a:cxnLst>
                <a:cxn ang="0">
                  <a:pos x="111" y="0"/>
                </a:cxn>
                <a:cxn ang="0">
                  <a:pos x="0" y="58"/>
                </a:cxn>
                <a:cxn ang="0">
                  <a:pos x="169" y="58"/>
                </a:cxn>
                <a:cxn ang="0">
                  <a:pos x="280" y="0"/>
                </a:cxn>
                <a:cxn ang="0">
                  <a:pos x="111" y="0"/>
                </a:cxn>
              </a:cxnLst>
              <a:rect l="0" t="0" r="r" b="b"/>
              <a:pathLst>
                <a:path w="280" h="58">
                  <a:moveTo>
                    <a:pt x="111" y="0"/>
                  </a:moveTo>
                  <a:lnTo>
                    <a:pt x="0" y="58"/>
                  </a:lnTo>
                  <a:lnTo>
                    <a:pt x="169" y="58"/>
                  </a:lnTo>
                  <a:lnTo>
                    <a:pt x="280" y="0"/>
                  </a:lnTo>
                  <a:lnTo>
                    <a:pt x="111" y="0"/>
                  </a:lnTo>
                  <a:close/>
                </a:path>
              </a:pathLst>
            </a:custGeom>
            <a:solidFill>
              <a:srgbClr val="C9C9B6"/>
            </a:solidFill>
            <a:ln w="7938">
              <a:solidFill>
                <a:srgbClr val="494936"/>
              </a:solidFill>
              <a:prstDash val="solid"/>
              <a:round/>
              <a:headEnd/>
              <a:tailEnd/>
            </a:ln>
            <a:effectLst/>
          </p:spPr>
          <p:txBody>
            <a:bodyPr/>
            <a:lstStyle/>
            <a:p>
              <a:endParaRPr lang="zh-CN" altLang="en-US"/>
            </a:p>
          </p:txBody>
        </p:sp>
        <p:sp>
          <p:nvSpPr>
            <p:cNvPr id="15" name="Freeform 13"/>
            <p:cNvSpPr>
              <a:spLocks/>
            </p:cNvSpPr>
            <p:nvPr/>
          </p:nvSpPr>
          <p:spPr bwMode="auto">
            <a:xfrm>
              <a:off x="4420" y="1096"/>
              <a:ext cx="110" cy="537"/>
            </a:xfrm>
            <a:custGeom>
              <a:avLst/>
              <a:gdLst/>
              <a:ahLst/>
              <a:cxnLst>
                <a:cxn ang="0">
                  <a:pos x="0" y="58"/>
                </a:cxn>
                <a:cxn ang="0">
                  <a:pos x="110" y="0"/>
                </a:cxn>
                <a:cxn ang="0">
                  <a:pos x="110" y="473"/>
                </a:cxn>
                <a:cxn ang="0">
                  <a:pos x="0" y="537"/>
                </a:cxn>
                <a:cxn ang="0">
                  <a:pos x="0" y="58"/>
                </a:cxn>
              </a:cxnLst>
              <a:rect l="0" t="0" r="r" b="b"/>
              <a:pathLst>
                <a:path w="110" h="537">
                  <a:moveTo>
                    <a:pt x="0" y="58"/>
                  </a:moveTo>
                  <a:lnTo>
                    <a:pt x="110" y="0"/>
                  </a:lnTo>
                  <a:lnTo>
                    <a:pt x="110" y="473"/>
                  </a:lnTo>
                  <a:lnTo>
                    <a:pt x="0" y="537"/>
                  </a:lnTo>
                  <a:lnTo>
                    <a:pt x="0" y="58"/>
                  </a:lnTo>
                  <a:close/>
                </a:path>
              </a:pathLst>
            </a:custGeom>
            <a:solidFill>
              <a:srgbClr val="7A7A5A"/>
            </a:solidFill>
            <a:ln w="9525">
              <a:noFill/>
              <a:round/>
              <a:headEnd/>
              <a:tailEnd/>
            </a:ln>
            <a:effectLst/>
          </p:spPr>
          <p:txBody>
            <a:bodyPr/>
            <a:lstStyle/>
            <a:p>
              <a:endParaRPr lang="zh-CN" altLang="en-US"/>
            </a:p>
          </p:txBody>
        </p:sp>
        <p:sp>
          <p:nvSpPr>
            <p:cNvPr id="16" name="Freeform 14"/>
            <p:cNvSpPr>
              <a:spLocks/>
            </p:cNvSpPr>
            <p:nvPr/>
          </p:nvSpPr>
          <p:spPr bwMode="auto">
            <a:xfrm>
              <a:off x="4420" y="1096"/>
              <a:ext cx="110" cy="537"/>
            </a:xfrm>
            <a:custGeom>
              <a:avLst/>
              <a:gdLst/>
              <a:ahLst/>
              <a:cxnLst>
                <a:cxn ang="0">
                  <a:pos x="0" y="58"/>
                </a:cxn>
                <a:cxn ang="0">
                  <a:pos x="110" y="0"/>
                </a:cxn>
                <a:cxn ang="0">
                  <a:pos x="110" y="473"/>
                </a:cxn>
                <a:cxn ang="0">
                  <a:pos x="0" y="537"/>
                </a:cxn>
                <a:cxn ang="0">
                  <a:pos x="0" y="58"/>
                </a:cxn>
              </a:cxnLst>
              <a:rect l="0" t="0" r="r" b="b"/>
              <a:pathLst>
                <a:path w="110" h="537">
                  <a:moveTo>
                    <a:pt x="0" y="58"/>
                  </a:moveTo>
                  <a:lnTo>
                    <a:pt x="110" y="0"/>
                  </a:lnTo>
                  <a:lnTo>
                    <a:pt x="110" y="473"/>
                  </a:lnTo>
                  <a:lnTo>
                    <a:pt x="0" y="537"/>
                  </a:lnTo>
                  <a:lnTo>
                    <a:pt x="0" y="58"/>
                  </a:lnTo>
                  <a:close/>
                </a:path>
              </a:pathLst>
            </a:custGeom>
            <a:solidFill>
              <a:srgbClr val="7A7A5A"/>
            </a:solidFill>
            <a:ln w="7938">
              <a:solidFill>
                <a:srgbClr val="494936"/>
              </a:solidFill>
              <a:prstDash val="solid"/>
              <a:round/>
              <a:headEnd/>
              <a:tailEnd/>
            </a:ln>
            <a:effectLst/>
          </p:spPr>
          <p:txBody>
            <a:bodyPr/>
            <a:lstStyle/>
            <a:p>
              <a:endParaRPr lang="zh-CN" altLang="en-US"/>
            </a:p>
          </p:txBody>
        </p:sp>
        <p:sp>
          <p:nvSpPr>
            <p:cNvPr id="17" name="Freeform 15"/>
            <p:cNvSpPr>
              <a:spLocks/>
            </p:cNvSpPr>
            <p:nvPr/>
          </p:nvSpPr>
          <p:spPr bwMode="auto">
            <a:xfrm>
              <a:off x="4420" y="1188"/>
              <a:ext cx="279" cy="58"/>
            </a:xfrm>
            <a:custGeom>
              <a:avLst/>
              <a:gdLst/>
              <a:ahLst/>
              <a:cxnLst>
                <a:cxn ang="0">
                  <a:pos x="105" y="0"/>
                </a:cxn>
                <a:cxn ang="0">
                  <a:pos x="0" y="58"/>
                </a:cxn>
                <a:cxn ang="0">
                  <a:pos x="174" y="58"/>
                </a:cxn>
                <a:cxn ang="0">
                  <a:pos x="279" y="0"/>
                </a:cxn>
                <a:cxn ang="0">
                  <a:pos x="105" y="0"/>
                </a:cxn>
              </a:cxnLst>
              <a:rect l="0" t="0" r="r" b="b"/>
              <a:pathLst>
                <a:path w="279" h="58">
                  <a:moveTo>
                    <a:pt x="105" y="0"/>
                  </a:moveTo>
                  <a:lnTo>
                    <a:pt x="0" y="58"/>
                  </a:lnTo>
                  <a:lnTo>
                    <a:pt x="174" y="58"/>
                  </a:lnTo>
                  <a:lnTo>
                    <a:pt x="279" y="0"/>
                  </a:lnTo>
                  <a:lnTo>
                    <a:pt x="105" y="0"/>
                  </a:lnTo>
                  <a:close/>
                </a:path>
              </a:pathLst>
            </a:custGeom>
            <a:solidFill>
              <a:srgbClr val="C9C9B6"/>
            </a:solidFill>
            <a:ln w="9525">
              <a:noFill/>
              <a:round/>
              <a:headEnd/>
              <a:tailEnd/>
            </a:ln>
            <a:effectLst/>
          </p:spPr>
          <p:txBody>
            <a:bodyPr/>
            <a:lstStyle/>
            <a:p>
              <a:endParaRPr lang="zh-CN" altLang="en-US"/>
            </a:p>
          </p:txBody>
        </p:sp>
        <p:sp>
          <p:nvSpPr>
            <p:cNvPr id="18" name="Freeform 16"/>
            <p:cNvSpPr>
              <a:spLocks/>
            </p:cNvSpPr>
            <p:nvPr/>
          </p:nvSpPr>
          <p:spPr bwMode="auto">
            <a:xfrm>
              <a:off x="4420" y="1188"/>
              <a:ext cx="279" cy="58"/>
            </a:xfrm>
            <a:custGeom>
              <a:avLst/>
              <a:gdLst/>
              <a:ahLst/>
              <a:cxnLst>
                <a:cxn ang="0">
                  <a:pos x="105" y="0"/>
                </a:cxn>
                <a:cxn ang="0">
                  <a:pos x="0" y="58"/>
                </a:cxn>
                <a:cxn ang="0">
                  <a:pos x="174" y="58"/>
                </a:cxn>
                <a:cxn ang="0">
                  <a:pos x="279" y="0"/>
                </a:cxn>
                <a:cxn ang="0">
                  <a:pos x="105" y="0"/>
                </a:cxn>
              </a:cxnLst>
              <a:rect l="0" t="0" r="r" b="b"/>
              <a:pathLst>
                <a:path w="279" h="58">
                  <a:moveTo>
                    <a:pt x="105" y="0"/>
                  </a:moveTo>
                  <a:lnTo>
                    <a:pt x="0" y="58"/>
                  </a:lnTo>
                  <a:lnTo>
                    <a:pt x="174" y="58"/>
                  </a:lnTo>
                  <a:lnTo>
                    <a:pt x="279" y="0"/>
                  </a:lnTo>
                  <a:lnTo>
                    <a:pt x="105" y="0"/>
                  </a:lnTo>
                  <a:close/>
                </a:path>
              </a:pathLst>
            </a:custGeom>
            <a:solidFill>
              <a:srgbClr val="C9C9B6"/>
            </a:solidFill>
            <a:ln w="7938">
              <a:solidFill>
                <a:srgbClr val="494936"/>
              </a:solidFill>
              <a:prstDash val="solid"/>
              <a:round/>
              <a:headEnd/>
              <a:tailEnd/>
            </a:ln>
            <a:effectLst/>
          </p:spPr>
          <p:txBody>
            <a:bodyPr/>
            <a:lstStyle/>
            <a:p>
              <a:endParaRPr lang="zh-CN" altLang="en-US"/>
            </a:p>
          </p:txBody>
        </p:sp>
        <p:sp>
          <p:nvSpPr>
            <p:cNvPr id="19" name="Freeform 17"/>
            <p:cNvSpPr>
              <a:spLocks/>
            </p:cNvSpPr>
            <p:nvPr/>
          </p:nvSpPr>
          <p:spPr bwMode="auto">
            <a:xfrm>
              <a:off x="4594" y="1188"/>
              <a:ext cx="111" cy="540"/>
            </a:xfrm>
            <a:custGeom>
              <a:avLst/>
              <a:gdLst/>
              <a:ahLst/>
              <a:cxnLst>
                <a:cxn ang="0">
                  <a:pos x="0" y="58"/>
                </a:cxn>
                <a:cxn ang="0">
                  <a:pos x="111" y="0"/>
                </a:cxn>
                <a:cxn ang="0">
                  <a:pos x="111" y="479"/>
                </a:cxn>
                <a:cxn ang="0">
                  <a:pos x="0" y="540"/>
                </a:cxn>
                <a:cxn ang="0">
                  <a:pos x="0" y="58"/>
                </a:cxn>
              </a:cxnLst>
              <a:rect l="0" t="0" r="r" b="b"/>
              <a:pathLst>
                <a:path w="111" h="540">
                  <a:moveTo>
                    <a:pt x="0" y="58"/>
                  </a:moveTo>
                  <a:lnTo>
                    <a:pt x="111" y="0"/>
                  </a:lnTo>
                  <a:lnTo>
                    <a:pt x="111" y="479"/>
                  </a:lnTo>
                  <a:lnTo>
                    <a:pt x="0" y="540"/>
                  </a:lnTo>
                  <a:lnTo>
                    <a:pt x="0" y="58"/>
                  </a:lnTo>
                  <a:close/>
                </a:path>
              </a:pathLst>
            </a:custGeom>
            <a:solidFill>
              <a:srgbClr val="7A7A5A"/>
            </a:solidFill>
            <a:ln w="9525">
              <a:noFill/>
              <a:round/>
              <a:headEnd/>
              <a:tailEnd/>
            </a:ln>
            <a:effectLst/>
          </p:spPr>
          <p:txBody>
            <a:bodyPr/>
            <a:lstStyle/>
            <a:p>
              <a:endParaRPr lang="zh-CN" altLang="en-US"/>
            </a:p>
          </p:txBody>
        </p:sp>
        <p:sp>
          <p:nvSpPr>
            <p:cNvPr id="20" name="Freeform 18"/>
            <p:cNvSpPr>
              <a:spLocks/>
            </p:cNvSpPr>
            <p:nvPr/>
          </p:nvSpPr>
          <p:spPr bwMode="auto">
            <a:xfrm>
              <a:off x="4594" y="1188"/>
              <a:ext cx="111" cy="540"/>
            </a:xfrm>
            <a:custGeom>
              <a:avLst/>
              <a:gdLst/>
              <a:ahLst/>
              <a:cxnLst>
                <a:cxn ang="0">
                  <a:pos x="0" y="58"/>
                </a:cxn>
                <a:cxn ang="0">
                  <a:pos x="111" y="0"/>
                </a:cxn>
                <a:cxn ang="0">
                  <a:pos x="111" y="479"/>
                </a:cxn>
                <a:cxn ang="0">
                  <a:pos x="0" y="540"/>
                </a:cxn>
                <a:cxn ang="0">
                  <a:pos x="0" y="58"/>
                </a:cxn>
              </a:cxnLst>
              <a:rect l="0" t="0" r="r" b="b"/>
              <a:pathLst>
                <a:path w="111" h="540">
                  <a:moveTo>
                    <a:pt x="0" y="58"/>
                  </a:moveTo>
                  <a:lnTo>
                    <a:pt x="111" y="0"/>
                  </a:lnTo>
                  <a:lnTo>
                    <a:pt x="111" y="479"/>
                  </a:lnTo>
                  <a:lnTo>
                    <a:pt x="0" y="540"/>
                  </a:lnTo>
                  <a:lnTo>
                    <a:pt x="0" y="58"/>
                  </a:lnTo>
                  <a:close/>
                </a:path>
              </a:pathLst>
            </a:custGeom>
            <a:solidFill>
              <a:srgbClr val="7A7A5A"/>
            </a:solidFill>
            <a:ln w="7938">
              <a:solidFill>
                <a:srgbClr val="494936"/>
              </a:solidFill>
              <a:prstDash val="solid"/>
              <a:round/>
              <a:headEnd/>
              <a:tailEnd/>
            </a:ln>
            <a:effectLst/>
          </p:spPr>
          <p:txBody>
            <a:bodyPr/>
            <a:lstStyle/>
            <a:p>
              <a:endParaRPr lang="zh-CN" altLang="en-US"/>
            </a:p>
          </p:txBody>
        </p:sp>
        <p:sp>
          <p:nvSpPr>
            <p:cNvPr id="21" name="Freeform 19"/>
            <p:cNvSpPr>
              <a:spLocks/>
            </p:cNvSpPr>
            <p:nvPr/>
          </p:nvSpPr>
          <p:spPr bwMode="auto">
            <a:xfrm>
              <a:off x="4092" y="1093"/>
              <a:ext cx="438" cy="59"/>
            </a:xfrm>
            <a:custGeom>
              <a:avLst/>
              <a:gdLst/>
              <a:ahLst/>
              <a:cxnLst>
                <a:cxn ang="0">
                  <a:pos x="111" y="0"/>
                </a:cxn>
                <a:cxn ang="0">
                  <a:pos x="0" y="59"/>
                </a:cxn>
                <a:cxn ang="0">
                  <a:pos x="0" y="59"/>
                </a:cxn>
                <a:cxn ang="0">
                  <a:pos x="328" y="59"/>
                </a:cxn>
                <a:cxn ang="0">
                  <a:pos x="438" y="0"/>
                </a:cxn>
                <a:cxn ang="0">
                  <a:pos x="111" y="0"/>
                </a:cxn>
                <a:cxn ang="0">
                  <a:pos x="111" y="0"/>
                </a:cxn>
              </a:cxnLst>
              <a:rect l="0" t="0" r="r" b="b"/>
              <a:pathLst>
                <a:path w="438" h="59">
                  <a:moveTo>
                    <a:pt x="111" y="0"/>
                  </a:moveTo>
                  <a:lnTo>
                    <a:pt x="0" y="59"/>
                  </a:lnTo>
                  <a:lnTo>
                    <a:pt x="0" y="59"/>
                  </a:lnTo>
                  <a:lnTo>
                    <a:pt x="328" y="59"/>
                  </a:lnTo>
                  <a:lnTo>
                    <a:pt x="438" y="0"/>
                  </a:lnTo>
                  <a:lnTo>
                    <a:pt x="111" y="0"/>
                  </a:lnTo>
                  <a:lnTo>
                    <a:pt x="111" y="0"/>
                  </a:lnTo>
                  <a:close/>
                </a:path>
              </a:pathLst>
            </a:custGeom>
            <a:solidFill>
              <a:srgbClr val="C9C9B6"/>
            </a:solidFill>
            <a:ln w="9525">
              <a:noFill/>
              <a:round/>
              <a:headEnd/>
              <a:tailEnd/>
            </a:ln>
            <a:effectLst/>
          </p:spPr>
          <p:txBody>
            <a:bodyPr/>
            <a:lstStyle/>
            <a:p>
              <a:endParaRPr lang="zh-CN" altLang="en-US"/>
            </a:p>
          </p:txBody>
        </p:sp>
        <p:sp>
          <p:nvSpPr>
            <p:cNvPr id="22" name="Freeform 20"/>
            <p:cNvSpPr>
              <a:spLocks/>
            </p:cNvSpPr>
            <p:nvPr/>
          </p:nvSpPr>
          <p:spPr bwMode="auto">
            <a:xfrm>
              <a:off x="4092" y="1093"/>
              <a:ext cx="438" cy="59"/>
            </a:xfrm>
            <a:custGeom>
              <a:avLst/>
              <a:gdLst/>
              <a:ahLst/>
              <a:cxnLst>
                <a:cxn ang="0">
                  <a:pos x="111" y="0"/>
                </a:cxn>
                <a:cxn ang="0">
                  <a:pos x="0" y="59"/>
                </a:cxn>
                <a:cxn ang="0">
                  <a:pos x="328" y="59"/>
                </a:cxn>
                <a:cxn ang="0">
                  <a:pos x="438" y="0"/>
                </a:cxn>
                <a:cxn ang="0">
                  <a:pos x="111" y="0"/>
                </a:cxn>
              </a:cxnLst>
              <a:rect l="0" t="0" r="r" b="b"/>
              <a:pathLst>
                <a:path w="438" h="59">
                  <a:moveTo>
                    <a:pt x="111" y="0"/>
                  </a:moveTo>
                  <a:lnTo>
                    <a:pt x="0" y="59"/>
                  </a:lnTo>
                  <a:lnTo>
                    <a:pt x="328" y="59"/>
                  </a:lnTo>
                  <a:lnTo>
                    <a:pt x="438" y="0"/>
                  </a:lnTo>
                  <a:lnTo>
                    <a:pt x="111" y="0"/>
                  </a:lnTo>
                  <a:close/>
                </a:path>
              </a:pathLst>
            </a:custGeom>
            <a:solidFill>
              <a:srgbClr val="C9C9B6"/>
            </a:solidFill>
            <a:ln w="7938">
              <a:solidFill>
                <a:srgbClr val="494936"/>
              </a:solidFill>
              <a:prstDash val="solid"/>
              <a:round/>
              <a:headEnd/>
              <a:tailEnd/>
            </a:ln>
            <a:effectLst/>
          </p:spPr>
          <p:txBody>
            <a:bodyPr/>
            <a:lstStyle/>
            <a:p>
              <a:endParaRPr lang="zh-CN" altLang="en-US"/>
            </a:p>
          </p:txBody>
        </p:sp>
        <p:sp>
          <p:nvSpPr>
            <p:cNvPr id="23" name="Freeform 21"/>
            <p:cNvSpPr>
              <a:spLocks/>
            </p:cNvSpPr>
            <p:nvPr/>
          </p:nvSpPr>
          <p:spPr bwMode="auto">
            <a:xfrm>
              <a:off x="3918" y="1152"/>
              <a:ext cx="676" cy="576"/>
            </a:xfrm>
            <a:custGeom>
              <a:avLst/>
              <a:gdLst/>
              <a:ahLst/>
              <a:cxnLst>
                <a:cxn ang="0">
                  <a:pos x="0" y="576"/>
                </a:cxn>
                <a:cxn ang="0">
                  <a:pos x="0" y="314"/>
                </a:cxn>
                <a:cxn ang="0">
                  <a:pos x="174" y="314"/>
                </a:cxn>
                <a:cxn ang="0">
                  <a:pos x="174" y="0"/>
                </a:cxn>
                <a:cxn ang="0">
                  <a:pos x="502" y="0"/>
                </a:cxn>
                <a:cxn ang="0">
                  <a:pos x="502" y="94"/>
                </a:cxn>
                <a:cxn ang="0">
                  <a:pos x="676" y="94"/>
                </a:cxn>
                <a:cxn ang="0">
                  <a:pos x="676" y="576"/>
                </a:cxn>
                <a:cxn ang="0">
                  <a:pos x="0" y="576"/>
                </a:cxn>
              </a:cxnLst>
              <a:rect l="0" t="0" r="r" b="b"/>
              <a:pathLst>
                <a:path w="676" h="576">
                  <a:moveTo>
                    <a:pt x="0" y="576"/>
                  </a:moveTo>
                  <a:lnTo>
                    <a:pt x="0" y="314"/>
                  </a:lnTo>
                  <a:lnTo>
                    <a:pt x="174" y="314"/>
                  </a:lnTo>
                  <a:lnTo>
                    <a:pt x="174" y="0"/>
                  </a:lnTo>
                  <a:lnTo>
                    <a:pt x="502" y="0"/>
                  </a:lnTo>
                  <a:lnTo>
                    <a:pt x="502" y="94"/>
                  </a:lnTo>
                  <a:lnTo>
                    <a:pt x="676" y="94"/>
                  </a:lnTo>
                  <a:lnTo>
                    <a:pt x="676" y="576"/>
                  </a:lnTo>
                  <a:lnTo>
                    <a:pt x="0" y="576"/>
                  </a:lnTo>
                  <a:close/>
                </a:path>
              </a:pathLst>
            </a:custGeom>
            <a:solidFill>
              <a:srgbClr val="B7B79D"/>
            </a:solidFill>
            <a:ln w="9525">
              <a:noFill/>
              <a:round/>
              <a:headEnd/>
              <a:tailEnd/>
            </a:ln>
            <a:effectLst/>
          </p:spPr>
          <p:txBody>
            <a:bodyPr/>
            <a:lstStyle/>
            <a:p>
              <a:endParaRPr lang="zh-CN" altLang="en-US"/>
            </a:p>
          </p:txBody>
        </p:sp>
        <p:sp>
          <p:nvSpPr>
            <p:cNvPr id="24" name="Freeform 22"/>
            <p:cNvSpPr>
              <a:spLocks/>
            </p:cNvSpPr>
            <p:nvPr/>
          </p:nvSpPr>
          <p:spPr bwMode="auto">
            <a:xfrm>
              <a:off x="3918" y="1152"/>
              <a:ext cx="676" cy="576"/>
            </a:xfrm>
            <a:custGeom>
              <a:avLst/>
              <a:gdLst/>
              <a:ahLst/>
              <a:cxnLst>
                <a:cxn ang="0">
                  <a:pos x="0" y="576"/>
                </a:cxn>
                <a:cxn ang="0">
                  <a:pos x="0" y="314"/>
                </a:cxn>
                <a:cxn ang="0">
                  <a:pos x="174" y="314"/>
                </a:cxn>
                <a:cxn ang="0">
                  <a:pos x="174" y="0"/>
                </a:cxn>
                <a:cxn ang="0">
                  <a:pos x="502" y="0"/>
                </a:cxn>
                <a:cxn ang="0">
                  <a:pos x="502" y="94"/>
                </a:cxn>
                <a:cxn ang="0">
                  <a:pos x="676" y="94"/>
                </a:cxn>
                <a:cxn ang="0">
                  <a:pos x="676" y="576"/>
                </a:cxn>
                <a:cxn ang="0">
                  <a:pos x="0" y="576"/>
                </a:cxn>
              </a:cxnLst>
              <a:rect l="0" t="0" r="r" b="b"/>
              <a:pathLst>
                <a:path w="676" h="576">
                  <a:moveTo>
                    <a:pt x="0" y="576"/>
                  </a:moveTo>
                  <a:lnTo>
                    <a:pt x="0" y="314"/>
                  </a:lnTo>
                  <a:lnTo>
                    <a:pt x="174" y="314"/>
                  </a:lnTo>
                  <a:lnTo>
                    <a:pt x="174" y="0"/>
                  </a:lnTo>
                  <a:lnTo>
                    <a:pt x="502" y="0"/>
                  </a:lnTo>
                  <a:lnTo>
                    <a:pt x="502" y="94"/>
                  </a:lnTo>
                  <a:lnTo>
                    <a:pt x="676" y="94"/>
                  </a:lnTo>
                  <a:lnTo>
                    <a:pt x="676" y="576"/>
                  </a:lnTo>
                  <a:lnTo>
                    <a:pt x="0" y="576"/>
                  </a:lnTo>
                  <a:close/>
                </a:path>
              </a:pathLst>
            </a:custGeom>
            <a:solidFill>
              <a:srgbClr val="B7B79D"/>
            </a:solidFill>
            <a:ln w="7938">
              <a:solidFill>
                <a:srgbClr val="494936"/>
              </a:solidFill>
              <a:prstDash val="solid"/>
              <a:round/>
              <a:headEnd/>
              <a:tailEnd/>
            </a:ln>
            <a:effectLst/>
          </p:spPr>
          <p:txBody>
            <a:bodyPr/>
            <a:lstStyle/>
            <a:p>
              <a:endParaRPr lang="zh-CN" altLang="en-US"/>
            </a:p>
          </p:txBody>
        </p:sp>
        <p:sp>
          <p:nvSpPr>
            <p:cNvPr id="25" name="Line 23"/>
            <p:cNvSpPr>
              <a:spLocks noChangeShapeType="1"/>
            </p:cNvSpPr>
            <p:nvPr/>
          </p:nvSpPr>
          <p:spPr bwMode="auto">
            <a:xfrm>
              <a:off x="4092" y="1469"/>
              <a:ext cx="1" cy="259"/>
            </a:xfrm>
            <a:prstGeom prst="line">
              <a:avLst/>
            </a:prstGeom>
            <a:noFill/>
            <a:ln w="7938">
              <a:solidFill>
                <a:srgbClr val="494936"/>
              </a:solidFill>
              <a:round/>
              <a:headEnd/>
              <a:tailEnd/>
            </a:ln>
            <a:effectLst/>
          </p:spPr>
          <p:txBody>
            <a:bodyPr/>
            <a:lstStyle/>
            <a:p>
              <a:endParaRPr lang="zh-CN" altLang="en-US"/>
            </a:p>
          </p:txBody>
        </p:sp>
        <p:sp>
          <p:nvSpPr>
            <p:cNvPr id="26" name="Line 24"/>
            <p:cNvSpPr>
              <a:spLocks noChangeShapeType="1"/>
            </p:cNvSpPr>
            <p:nvPr/>
          </p:nvSpPr>
          <p:spPr bwMode="auto">
            <a:xfrm flipV="1">
              <a:off x="4420" y="1249"/>
              <a:ext cx="1" cy="476"/>
            </a:xfrm>
            <a:prstGeom prst="line">
              <a:avLst/>
            </a:prstGeom>
            <a:noFill/>
            <a:ln w="7938">
              <a:solidFill>
                <a:srgbClr val="494936"/>
              </a:solidFill>
              <a:round/>
              <a:headEnd/>
              <a:tailEnd/>
            </a:ln>
            <a:effectLst/>
          </p:spPr>
          <p:txBody>
            <a:bodyPr/>
            <a:lstStyle/>
            <a:p>
              <a:endParaRPr lang="zh-CN" altLang="en-US"/>
            </a:p>
          </p:txBody>
        </p:sp>
        <p:grpSp>
          <p:nvGrpSpPr>
            <p:cNvPr id="3" name="Group 25"/>
            <p:cNvGrpSpPr>
              <a:grpSpLocks/>
            </p:cNvGrpSpPr>
            <p:nvPr/>
          </p:nvGrpSpPr>
          <p:grpSpPr bwMode="auto">
            <a:xfrm>
              <a:off x="3941" y="1193"/>
              <a:ext cx="630" cy="436"/>
              <a:chOff x="3941" y="1193"/>
              <a:chExt cx="630" cy="436"/>
            </a:xfrm>
          </p:grpSpPr>
          <p:sp>
            <p:nvSpPr>
              <p:cNvPr id="28" name="Rectangle 26"/>
              <p:cNvSpPr>
                <a:spLocks noChangeArrowheads="1"/>
              </p:cNvSpPr>
              <p:nvPr/>
            </p:nvSpPr>
            <p:spPr bwMode="auto">
              <a:xfrm>
                <a:off x="4115" y="1193"/>
                <a:ext cx="54" cy="29"/>
              </a:xfrm>
              <a:prstGeom prst="rect">
                <a:avLst/>
              </a:prstGeom>
              <a:solidFill>
                <a:srgbClr val="C9C9B6"/>
              </a:solidFill>
              <a:ln w="7938">
                <a:solidFill>
                  <a:srgbClr val="93936C"/>
                </a:solidFill>
                <a:miter lim="800000"/>
                <a:headEnd/>
                <a:tailEnd/>
              </a:ln>
              <a:effectLst/>
            </p:spPr>
            <p:txBody>
              <a:bodyPr/>
              <a:lstStyle/>
              <a:p>
                <a:endParaRPr lang="zh-CN" altLang="en-US"/>
              </a:p>
            </p:txBody>
          </p:sp>
          <p:sp>
            <p:nvSpPr>
              <p:cNvPr id="29" name="Rectangle 27"/>
              <p:cNvSpPr>
                <a:spLocks noChangeArrowheads="1"/>
              </p:cNvSpPr>
              <p:nvPr/>
            </p:nvSpPr>
            <p:spPr bwMode="auto">
              <a:xfrm>
                <a:off x="4195" y="1193"/>
                <a:ext cx="48" cy="29"/>
              </a:xfrm>
              <a:prstGeom prst="rect">
                <a:avLst/>
              </a:prstGeom>
              <a:solidFill>
                <a:srgbClr val="C9C9B6"/>
              </a:solidFill>
              <a:ln w="7938">
                <a:solidFill>
                  <a:srgbClr val="93936C"/>
                </a:solidFill>
                <a:miter lim="800000"/>
                <a:headEnd/>
                <a:tailEnd/>
              </a:ln>
              <a:effectLst/>
            </p:spPr>
            <p:txBody>
              <a:bodyPr/>
              <a:lstStyle/>
              <a:p>
                <a:endParaRPr lang="zh-CN" altLang="en-US"/>
              </a:p>
            </p:txBody>
          </p:sp>
          <p:sp>
            <p:nvSpPr>
              <p:cNvPr id="30" name="Rectangle 28"/>
              <p:cNvSpPr>
                <a:spLocks noChangeArrowheads="1"/>
              </p:cNvSpPr>
              <p:nvPr/>
            </p:nvSpPr>
            <p:spPr bwMode="auto">
              <a:xfrm>
                <a:off x="4268" y="1193"/>
                <a:ext cx="55" cy="29"/>
              </a:xfrm>
              <a:prstGeom prst="rect">
                <a:avLst/>
              </a:prstGeom>
              <a:solidFill>
                <a:srgbClr val="C9C9B6"/>
              </a:solidFill>
              <a:ln w="7938">
                <a:solidFill>
                  <a:srgbClr val="93936C"/>
                </a:solidFill>
                <a:miter lim="800000"/>
                <a:headEnd/>
                <a:tailEnd/>
              </a:ln>
              <a:effectLst/>
            </p:spPr>
            <p:txBody>
              <a:bodyPr/>
              <a:lstStyle/>
              <a:p>
                <a:endParaRPr lang="zh-CN" altLang="en-US"/>
              </a:p>
            </p:txBody>
          </p:sp>
          <p:sp>
            <p:nvSpPr>
              <p:cNvPr id="31" name="Rectangle 29"/>
              <p:cNvSpPr>
                <a:spLocks noChangeArrowheads="1"/>
              </p:cNvSpPr>
              <p:nvPr/>
            </p:nvSpPr>
            <p:spPr bwMode="auto">
              <a:xfrm>
                <a:off x="4348" y="1193"/>
                <a:ext cx="48" cy="29"/>
              </a:xfrm>
              <a:prstGeom prst="rect">
                <a:avLst/>
              </a:prstGeom>
              <a:solidFill>
                <a:srgbClr val="C9C9B6"/>
              </a:solidFill>
              <a:ln w="7938">
                <a:solidFill>
                  <a:srgbClr val="93936C"/>
                </a:solidFill>
                <a:miter lim="800000"/>
                <a:headEnd/>
                <a:tailEnd/>
              </a:ln>
              <a:effectLst/>
            </p:spPr>
            <p:txBody>
              <a:bodyPr/>
              <a:lstStyle/>
              <a:p>
                <a:endParaRPr lang="zh-CN" altLang="en-US"/>
              </a:p>
            </p:txBody>
          </p:sp>
          <p:sp>
            <p:nvSpPr>
              <p:cNvPr id="32" name="Rectangle 30"/>
              <p:cNvSpPr>
                <a:spLocks noChangeArrowheads="1"/>
              </p:cNvSpPr>
              <p:nvPr/>
            </p:nvSpPr>
            <p:spPr bwMode="auto">
              <a:xfrm>
                <a:off x="4115" y="1243"/>
                <a:ext cx="54" cy="29"/>
              </a:xfrm>
              <a:prstGeom prst="rect">
                <a:avLst/>
              </a:prstGeom>
              <a:solidFill>
                <a:srgbClr val="C9C9B6"/>
              </a:solidFill>
              <a:ln w="7938">
                <a:solidFill>
                  <a:srgbClr val="93936C"/>
                </a:solidFill>
                <a:miter lim="800000"/>
                <a:headEnd/>
                <a:tailEnd/>
              </a:ln>
              <a:effectLst/>
            </p:spPr>
            <p:txBody>
              <a:bodyPr/>
              <a:lstStyle/>
              <a:p>
                <a:endParaRPr lang="zh-CN" altLang="en-US"/>
              </a:p>
            </p:txBody>
          </p:sp>
          <p:sp>
            <p:nvSpPr>
              <p:cNvPr id="33" name="Rectangle 31"/>
              <p:cNvSpPr>
                <a:spLocks noChangeArrowheads="1"/>
              </p:cNvSpPr>
              <p:nvPr/>
            </p:nvSpPr>
            <p:spPr bwMode="auto">
              <a:xfrm>
                <a:off x="4195" y="1243"/>
                <a:ext cx="48" cy="29"/>
              </a:xfrm>
              <a:prstGeom prst="rect">
                <a:avLst/>
              </a:prstGeom>
              <a:solidFill>
                <a:srgbClr val="C9C9B6"/>
              </a:solidFill>
              <a:ln w="7938">
                <a:solidFill>
                  <a:srgbClr val="93936C"/>
                </a:solidFill>
                <a:miter lim="800000"/>
                <a:headEnd/>
                <a:tailEnd/>
              </a:ln>
              <a:effectLst/>
            </p:spPr>
            <p:txBody>
              <a:bodyPr/>
              <a:lstStyle/>
              <a:p>
                <a:endParaRPr lang="zh-CN" altLang="en-US"/>
              </a:p>
            </p:txBody>
          </p:sp>
          <p:sp>
            <p:nvSpPr>
              <p:cNvPr id="34" name="Rectangle 32"/>
              <p:cNvSpPr>
                <a:spLocks noChangeArrowheads="1"/>
              </p:cNvSpPr>
              <p:nvPr/>
            </p:nvSpPr>
            <p:spPr bwMode="auto">
              <a:xfrm>
                <a:off x="4268" y="1243"/>
                <a:ext cx="55" cy="29"/>
              </a:xfrm>
              <a:prstGeom prst="rect">
                <a:avLst/>
              </a:prstGeom>
              <a:solidFill>
                <a:srgbClr val="C9C9B6"/>
              </a:solidFill>
              <a:ln w="7938">
                <a:solidFill>
                  <a:srgbClr val="93936C"/>
                </a:solidFill>
                <a:miter lim="800000"/>
                <a:headEnd/>
                <a:tailEnd/>
              </a:ln>
              <a:effectLst/>
            </p:spPr>
            <p:txBody>
              <a:bodyPr/>
              <a:lstStyle/>
              <a:p>
                <a:endParaRPr lang="zh-CN" altLang="en-US"/>
              </a:p>
            </p:txBody>
          </p:sp>
          <p:sp>
            <p:nvSpPr>
              <p:cNvPr id="35" name="Rectangle 33"/>
              <p:cNvSpPr>
                <a:spLocks noChangeArrowheads="1"/>
              </p:cNvSpPr>
              <p:nvPr/>
            </p:nvSpPr>
            <p:spPr bwMode="auto">
              <a:xfrm>
                <a:off x="4348" y="1243"/>
                <a:ext cx="48" cy="29"/>
              </a:xfrm>
              <a:prstGeom prst="rect">
                <a:avLst/>
              </a:prstGeom>
              <a:solidFill>
                <a:srgbClr val="C9C9B6"/>
              </a:solidFill>
              <a:ln w="7938">
                <a:solidFill>
                  <a:srgbClr val="93936C"/>
                </a:solidFill>
                <a:miter lim="800000"/>
                <a:headEnd/>
                <a:tailEnd/>
              </a:ln>
              <a:effectLst/>
            </p:spPr>
            <p:txBody>
              <a:bodyPr/>
              <a:lstStyle/>
              <a:p>
                <a:endParaRPr lang="zh-CN" altLang="en-US"/>
              </a:p>
            </p:txBody>
          </p:sp>
          <p:sp>
            <p:nvSpPr>
              <p:cNvPr id="36" name="Rectangle 34"/>
              <p:cNvSpPr>
                <a:spLocks noChangeArrowheads="1"/>
              </p:cNvSpPr>
              <p:nvPr/>
            </p:nvSpPr>
            <p:spPr bwMode="auto">
              <a:xfrm>
                <a:off x="4115" y="1293"/>
                <a:ext cx="54" cy="32"/>
              </a:xfrm>
              <a:prstGeom prst="rect">
                <a:avLst/>
              </a:prstGeom>
              <a:solidFill>
                <a:srgbClr val="C9C9B6"/>
              </a:solidFill>
              <a:ln w="7938">
                <a:solidFill>
                  <a:srgbClr val="93936C"/>
                </a:solidFill>
                <a:miter lim="800000"/>
                <a:headEnd/>
                <a:tailEnd/>
              </a:ln>
              <a:effectLst/>
            </p:spPr>
            <p:txBody>
              <a:bodyPr/>
              <a:lstStyle/>
              <a:p>
                <a:endParaRPr lang="zh-CN" altLang="en-US"/>
              </a:p>
            </p:txBody>
          </p:sp>
          <p:sp>
            <p:nvSpPr>
              <p:cNvPr id="37" name="Rectangle 35"/>
              <p:cNvSpPr>
                <a:spLocks noChangeArrowheads="1"/>
              </p:cNvSpPr>
              <p:nvPr/>
            </p:nvSpPr>
            <p:spPr bwMode="auto">
              <a:xfrm>
                <a:off x="4195" y="1293"/>
                <a:ext cx="48" cy="32"/>
              </a:xfrm>
              <a:prstGeom prst="rect">
                <a:avLst/>
              </a:prstGeom>
              <a:solidFill>
                <a:srgbClr val="C9C9B6"/>
              </a:solidFill>
              <a:ln w="7938">
                <a:solidFill>
                  <a:srgbClr val="93936C"/>
                </a:solidFill>
                <a:miter lim="800000"/>
                <a:headEnd/>
                <a:tailEnd/>
              </a:ln>
              <a:effectLst/>
            </p:spPr>
            <p:txBody>
              <a:bodyPr/>
              <a:lstStyle/>
              <a:p>
                <a:endParaRPr lang="zh-CN" altLang="en-US"/>
              </a:p>
            </p:txBody>
          </p:sp>
          <p:sp>
            <p:nvSpPr>
              <p:cNvPr id="38" name="Rectangle 36"/>
              <p:cNvSpPr>
                <a:spLocks noChangeArrowheads="1"/>
              </p:cNvSpPr>
              <p:nvPr/>
            </p:nvSpPr>
            <p:spPr bwMode="auto">
              <a:xfrm>
                <a:off x="4268" y="1293"/>
                <a:ext cx="55" cy="32"/>
              </a:xfrm>
              <a:prstGeom prst="rect">
                <a:avLst/>
              </a:prstGeom>
              <a:solidFill>
                <a:srgbClr val="C9C9B6"/>
              </a:solidFill>
              <a:ln w="7938">
                <a:solidFill>
                  <a:srgbClr val="93936C"/>
                </a:solidFill>
                <a:miter lim="800000"/>
                <a:headEnd/>
                <a:tailEnd/>
              </a:ln>
              <a:effectLst/>
            </p:spPr>
            <p:txBody>
              <a:bodyPr/>
              <a:lstStyle/>
              <a:p>
                <a:endParaRPr lang="zh-CN" altLang="en-US"/>
              </a:p>
            </p:txBody>
          </p:sp>
          <p:sp>
            <p:nvSpPr>
              <p:cNvPr id="39" name="Rectangle 37"/>
              <p:cNvSpPr>
                <a:spLocks noChangeArrowheads="1"/>
              </p:cNvSpPr>
              <p:nvPr/>
            </p:nvSpPr>
            <p:spPr bwMode="auto">
              <a:xfrm>
                <a:off x="4348" y="1293"/>
                <a:ext cx="48" cy="32"/>
              </a:xfrm>
              <a:prstGeom prst="rect">
                <a:avLst/>
              </a:prstGeom>
              <a:solidFill>
                <a:srgbClr val="C9C9B6"/>
              </a:solidFill>
              <a:ln w="7938">
                <a:solidFill>
                  <a:srgbClr val="93936C"/>
                </a:solidFill>
                <a:miter lim="800000"/>
                <a:headEnd/>
                <a:tailEnd/>
              </a:ln>
              <a:effectLst/>
            </p:spPr>
            <p:txBody>
              <a:bodyPr/>
              <a:lstStyle/>
              <a:p>
                <a:endParaRPr lang="zh-CN" altLang="en-US"/>
              </a:p>
            </p:txBody>
          </p:sp>
          <p:sp>
            <p:nvSpPr>
              <p:cNvPr id="40" name="Rectangle 38"/>
              <p:cNvSpPr>
                <a:spLocks noChangeArrowheads="1"/>
              </p:cNvSpPr>
              <p:nvPr/>
            </p:nvSpPr>
            <p:spPr bwMode="auto">
              <a:xfrm>
                <a:off x="4115" y="1346"/>
                <a:ext cx="54" cy="29"/>
              </a:xfrm>
              <a:prstGeom prst="rect">
                <a:avLst/>
              </a:prstGeom>
              <a:solidFill>
                <a:srgbClr val="C9C9B6"/>
              </a:solidFill>
              <a:ln w="7938">
                <a:solidFill>
                  <a:srgbClr val="93936C"/>
                </a:solidFill>
                <a:miter lim="800000"/>
                <a:headEnd/>
                <a:tailEnd/>
              </a:ln>
              <a:effectLst/>
            </p:spPr>
            <p:txBody>
              <a:bodyPr/>
              <a:lstStyle/>
              <a:p>
                <a:endParaRPr lang="zh-CN" altLang="en-US"/>
              </a:p>
            </p:txBody>
          </p:sp>
          <p:sp>
            <p:nvSpPr>
              <p:cNvPr id="41" name="Rectangle 39"/>
              <p:cNvSpPr>
                <a:spLocks noChangeArrowheads="1"/>
              </p:cNvSpPr>
              <p:nvPr/>
            </p:nvSpPr>
            <p:spPr bwMode="auto">
              <a:xfrm>
                <a:off x="4195" y="1346"/>
                <a:ext cx="48" cy="29"/>
              </a:xfrm>
              <a:prstGeom prst="rect">
                <a:avLst/>
              </a:prstGeom>
              <a:solidFill>
                <a:srgbClr val="C9C9B6"/>
              </a:solidFill>
              <a:ln w="7938">
                <a:solidFill>
                  <a:srgbClr val="93936C"/>
                </a:solidFill>
                <a:miter lim="800000"/>
                <a:headEnd/>
                <a:tailEnd/>
              </a:ln>
              <a:effectLst/>
            </p:spPr>
            <p:txBody>
              <a:bodyPr/>
              <a:lstStyle/>
              <a:p>
                <a:endParaRPr lang="zh-CN" altLang="en-US"/>
              </a:p>
            </p:txBody>
          </p:sp>
          <p:sp>
            <p:nvSpPr>
              <p:cNvPr id="42" name="Rectangle 40"/>
              <p:cNvSpPr>
                <a:spLocks noChangeArrowheads="1"/>
              </p:cNvSpPr>
              <p:nvPr/>
            </p:nvSpPr>
            <p:spPr bwMode="auto">
              <a:xfrm>
                <a:off x="4268" y="1346"/>
                <a:ext cx="55" cy="29"/>
              </a:xfrm>
              <a:prstGeom prst="rect">
                <a:avLst/>
              </a:prstGeom>
              <a:solidFill>
                <a:srgbClr val="C9C9B6"/>
              </a:solidFill>
              <a:ln w="7938">
                <a:solidFill>
                  <a:srgbClr val="93936C"/>
                </a:solidFill>
                <a:miter lim="800000"/>
                <a:headEnd/>
                <a:tailEnd/>
              </a:ln>
              <a:effectLst/>
            </p:spPr>
            <p:txBody>
              <a:bodyPr/>
              <a:lstStyle/>
              <a:p>
                <a:endParaRPr lang="zh-CN" altLang="en-US"/>
              </a:p>
            </p:txBody>
          </p:sp>
          <p:sp>
            <p:nvSpPr>
              <p:cNvPr id="43" name="Rectangle 41"/>
              <p:cNvSpPr>
                <a:spLocks noChangeArrowheads="1"/>
              </p:cNvSpPr>
              <p:nvPr/>
            </p:nvSpPr>
            <p:spPr bwMode="auto">
              <a:xfrm>
                <a:off x="4348" y="1346"/>
                <a:ext cx="48" cy="29"/>
              </a:xfrm>
              <a:prstGeom prst="rect">
                <a:avLst/>
              </a:prstGeom>
              <a:solidFill>
                <a:srgbClr val="C9C9B6"/>
              </a:solidFill>
              <a:ln w="7938">
                <a:solidFill>
                  <a:srgbClr val="93936C"/>
                </a:solidFill>
                <a:miter lim="800000"/>
                <a:headEnd/>
                <a:tailEnd/>
              </a:ln>
              <a:effectLst/>
            </p:spPr>
            <p:txBody>
              <a:bodyPr/>
              <a:lstStyle/>
              <a:p>
                <a:endParaRPr lang="zh-CN" altLang="en-US"/>
              </a:p>
            </p:txBody>
          </p:sp>
          <p:sp>
            <p:nvSpPr>
              <p:cNvPr id="44" name="Rectangle 42"/>
              <p:cNvSpPr>
                <a:spLocks noChangeArrowheads="1"/>
              </p:cNvSpPr>
              <p:nvPr/>
            </p:nvSpPr>
            <p:spPr bwMode="auto">
              <a:xfrm>
                <a:off x="4115" y="1396"/>
                <a:ext cx="54" cy="29"/>
              </a:xfrm>
              <a:prstGeom prst="rect">
                <a:avLst/>
              </a:prstGeom>
              <a:solidFill>
                <a:srgbClr val="C9C9B6"/>
              </a:solidFill>
              <a:ln w="7938">
                <a:solidFill>
                  <a:srgbClr val="93936C"/>
                </a:solidFill>
                <a:miter lim="800000"/>
                <a:headEnd/>
                <a:tailEnd/>
              </a:ln>
              <a:effectLst/>
            </p:spPr>
            <p:txBody>
              <a:bodyPr/>
              <a:lstStyle/>
              <a:p>
                <a:endParaRPr lang="zh-CN" altLang="en-US"/>
              </a:p>
            </p:txBody>
          </p:sp>
          <p:sp>
            <p:nvSpPr>
              <p:cNvPr id="45" name="Rectangle 43"/>
              <p:cNvSpPr>
                <a:spLocks noChangeArrowheads="1"/>
              </p:cNvSpPr>
              <p:nvPr/>
            </p:nvSpPr>
            <p:spPr bwMode="auto">
              <a:xfrm>
                <a:off x="4195" y="1396"/>
                <a:ext cx="48" cy="29"/>
              </a:xfrm>
              <a:prstGeom prst="rect">
                <a:avLst/>
              </a:prstGeom>
              <a:solidFill>
                <a:srgbClr val="C9C9B6"/>
              </a:solidFill>
              <a:ln w="7938">
                <a:solidFill>
                  <a:srgbClr val="93936C"/>
                </a:solidFill>
                <a:miter lim="800000"/>
                <a:headEnd/>
                <a:tailEnd/>
              </a:ln>
              <a:effectLst/>
            </p:spPr>
            <p:txBody>
              <a:bodyPr/>
              <a:lstStyle/>
              <a:p>
                <a:endParaRPr lang="zh-CN" altLang="en-US"/>
              </a:p>
            </p:txBody>
          </p:sp>
          <p:sp>
            <p:nvSpPr>
              <p:cNvPr id="46" name="Rectangle 44"/>
              <p:cNvSpPr>
                <a:spLocks noChangeArrowheads="1"/>
              </p:cNvSpPr>
              <p:nvPr/>
            </p:nvSpPr>
            <p:spPr bwMode="auto">
              <a:xfrm>
                <a:off x="4268" y="1396"/>
                <a:ext cx="55" cy="29"/>
              </a:xfrm>
              <a:prstGeom prst="rect">
                <a:avLst/>
              </a:prstGeom>
              <a:solidFill>
                <a:srgbClr val="C9C9B6"/>
              </a:solidFill>
              <a:ln w="7938">
                <a:solidFill>
                  <a:srgbClr val="93936C"/>
                </a:solidFill>
                <a:miter lim="800000"/>
                <a:headEnd/>
                <a:tailEnd/>
              </a:ln>
              <a:effectLst/>
            </p:spPr>
            <p:txBody>
              <a:bodyPr/>
              <a:lstStyle/>
              <a:p>
                <a:endParaRPr lang="zh-CN" altLang="en-US"/>
              </a:p>
            </p:txBody>
          </p:sp>
          <p:sp>
            <p:nvSpPr>
              <p:cNvPr id="47" name="Rectangle 45"/>
              <p:cNvSpPr>
                <a:spLocks noChangeArrowheads="1"/>
              </p:cNvSpPr>
              <p:nvPr/>
            </p:nvSpPr>
            <p:spPr bwMode="auto">
              <a:xfrm>
                <a:off x="4348" y="1396"/>
                <a:ext cx="48" cy="29"/>
              </a:xfrm>
              <a:prstGeom prst="rect">
                <a:avLst/>
              </a:prstGeom>
              <a:solidFill>
                <a:srgbClr val="C9C9B6"/>
              </a:solidFill>
              <a:ln w="7938">
                <a:solidFill>
                  <a:srgbClr val="93936C"/>
                </a:solidFill>
                <a:miter lim="800000"/>
                <a:headEnd/>
                <a:tailEnd/>
              </a:ln>
              <a:effectLst/>
            </p:spPr>
            <p:txBody>
              <a:bodyPr/>
              <a:lstStyle/>
              <a:p>
                <a:endParaRPr lang="zh-CN" altLang="en-US"/>
              </a:p>
            </p:txBody>
          </p:sp>
          <p:sp>
            <p:nvSpPr>
              <p:cNvPr id="48" name="Rectangle 46"/>
              <p:cNvSpPr>
                <a:spLocks noChangeArrowheads="1"/>
              </p:cNvSpPr>
              <p:nvPr/>
            </p:nvSpPr>
            <p:spPr bwMode="auto">
              <a:xfrm>
                <a:off x="4115" y="1446"/>
                <a:ext cx="54" cy="29"/>
              </a:xfrm>
              <a:prstGeom prst="rect">
                <a:avLst/>
              </a:prstGeom>
              <a:solidFill>
                <a:srgbClr val="C9C9B6"/>
              </a:solidFill>
              <a:ln w="7938">
                <a:solidFill>
                  <a:srgbClr val="93936C"/>
                </a:solidFill>
                <a:miter lim="800000"/>
                <a:headEnd/>
                <a:tailEnd/>
              </a:ln>
              <a:effectLst/>
            </p:spPr>
            <p:txBody>
              <a:bodyPr/>
              <a:lstStyle/>
              <a:p>
                <a:endParaRPr lang="zh-CN" altLang="en-US"/>
              </a:p>
            </p:txBody>
          </p:sp>
          <p:sp>
            <p:nvSpPr>
              <p:cNvPr id="49" name="Rectangle 47"/>
              <p:cNvSpPr>
                <a:spLocks noChangeArrowheads="1"/>
              </p:cNvSpPr>
              <p:nvPr/>
            </p:nvSpPr>
            <p:spPr bwMode="auto">
              <a:xfrm>
                <a:off x="4195" y="1446"/>
                <a:ext cx="48" cy="29"/>
              </a:xfrm>
              <a:prstGeom prst="rect">
                <a:avLst/>
              </a:prstGeom>
              <a:solidFill>
                <a:srgbClr val="C9C9B6"/>
              </a:solidFill>
              <a:ln w="7938">
                <a:solidFill>
                  <a:srgbClr val="93936C"/>
                </a:solidFill>
                <a:miter lim="800000"/>
                <a:headEnd/>
                <a:tailEnd/>
              </a:ln>
              <a:effectLst/>
            </p:spPr>
            <p:txBody>
              <a:bodyPr/>
              <a:lstStyle/>
              <a:p>
                <a:endParaRPr lang="zh-CN" altLang="en-US"/>
              </a:p>
            </p:txBody>
          </p:sp>
          <p:sp>
            <p:nvSpPr>
              <p:cNvPr id="50" name="Rectangle 48"/>
              <p:cNvSpPr>
                <a:spLocks noChangeArrowheads="1"/>
              </p:cNvSpPr>
              <p:nvPr/>
            </p:nvSpPr>
            <p:spPr bwMode="auto">
              <a:xfrm>
                <a:off x="4268" y="1446"/>
                <a:ext cx="55" cy="29"/>
              </a:xfrm>
              <a:prstGeom prst="rect">
                <a:avLst/>
              </a:prstGeom>
              <a:solidFill>
                <a:srgbClr val="C9C9B6"/>
              </a:solidFill>
              <a:ln w="7938">
                <a:solidFill>
                  <a:srgbClr val="93936C"/>
                </a:solidFill>
                <a:miter lim="800000"/>
                <a:headEnd/>
                <a:tailEnd/>
              </a:ln>
              <a:effectLst/>
            </p:spPr>
            <p:txBody>
              <a:bodyPr/>
              <a:lstStyle/>
              <a:p>
                <a:endParaRPr lang="zh-CN" altLang="en-US"/>
              </a:p>
            </p:txBody>
          </p:sp>
          <p:sp>
            <p:nvSpPr>
              <p:cNvPr id="51" name="Rectangle 49"/>
              <p:cNvSpPr>
                <a:spLocks noChangeArrowheads="1"/>
              </p:cNvSpPr>
              <p:nvPr/>
            </p:nvSpPr>
            <p:spPr bwMode="auto">
              <a:xfrm>
                <a:off x="4348" y="1446"/>
                <a:ext cx="48" cy="29"/>
              </a:xfrm>
              <a:prstGeom prst="rect">
                <a:avLst/>
              </a:prstGeom>
              <a:solidFill>
                <a:srgbClr val="C9C9B6"/>
              </a:solidFill>
              <a:ln w="7938">
                <a:solidFill>
                  <a:srgbClr val="93936C"/>
                </a:solidFill>
                <a:miter lim="800000"/>
                <a:headEnd/>
                <a:tailEnd/>
              </a:ln>
              <a:effectLst/>
            </p:spPr>
            <p:txBody>
              <a:bodyPr/>
              <a:lstStyle/>
              <a:p>
                <a:endParaRPr lang="zh-CN" altLang="en-US"/>
              </a:p>
            </p:txBody>
          </p:sp>
          <p:sp>
            <p:nvSpPr>
              <p:cNvPr id="52" name="Rectangle 50"/>
              <p:cNvSpPr>
                <a:spLocks noChangeArrowheads="1"/>
              </p:cNvSpPr>
              <p:nvPr/>
            </p:nvSpPr>
            <p:spPr bwMode="auto">
              <a:xfrm>
                <a:off x="4115" y="1496"/>
                <a:ext cx="54" cy="32"/>
              </a:xfrm>
              <a:prstGeom prst="rect">
                <a:avLst/>
              </a:prstGeom>
              <a:solidFill>
                <a:srgbClr val="C9C9B6"/>
              </a:solidFill>
              <a:ln w="7938">
                <a:solidFill>
                  <a:srgbClr val="93936C"/>
                </a:solidFill>
                <a:miter lim="800000"/>
                <a:headEnd/>
                <a:tailEnd/>
              </a:ln>
              <a:effectLst/>
            </p:spPr>
            <p:txBody>
              <a:bodyPr/>
              <a:lstStyle/>
              <a:p>
                <a:endParaRPr lang="zh-CN" altLang="en-US"/>
              </a:p>
            </p:txBody>
          </p:sp>
          <p:sp>
            <p:nvSpPr>
              <p:cNvPr id="53" name="Rectangle 51"/>
              <p:cNvSpPr>
                <a:spLocks noChangeArrowheads="1"/>
              </p:cNvSpPr>
              <p:nvPr/>
            </p:nvSpPr>
            <p:spPr bwMode="auto">
              <a:xfrm>
                <a:off x="4195" y="1496"/>
                <a:ext cx="48" cy="32"/>
              </a:xfrm>
              <a:prstGeom prst="rect">
                <a:avLst/>
              </a:prstGeom>
              <a:solidFill>
                <a:srgbClr val="C9C9B6"/>
              </a:solidFill>
              <a:ln w="7938">
                <a:solidFill>
                  <a:srgbClr val="93936C"/>
                </a:solidFill>
                <a:miter lim="800000"/>
                <a:headEnd/>
                <a:tailEnd/>
              </a:ln>
              <a:effectLst/>
            </p:spPr>
            <p:txBody>
              <a:bodyPr/>
              <a:lstStyle/>
              <a:p>
                <a:endParaRPr lang="zh-CN" altLang="en-US"/>
              </a:p>
            </p:txBody>
          </p:sp>
          <p:sp>
            <p:nvSpPr>
              <p:cNvPr id="54" name="Rectangle 52"/>
              <p:cNvSpPr>
                <a:spLocks noChangeArrowheads="1"/>
              </p:cNvSpPr>
              <p:nvPr/>
            </p:nvSpPr>
            <p:spPr bwMode="auto">
              <a:xfrm>
                <a:off x="4268" y="1496"/>
                <a:ext cx="55" cy="32"/>
              </a:xfrm>
              <a:prstGeom prst="rect">
                <a:avLst/>
              </a:prstGeom>
              <a:solidFill>
                <a:srgbClr val="C9C9B6"/>
              </a:solidFill>
              <a:ln w="7938">
                <a:solidFill>
                  <a:srgbClr val="93936C"/>
                </a:solidFill>
                <a:miter lim="800000"/>
                <a:headEnd/>
                <a:tailEnd/>
              </a:ln>
              <a:effectLst/>
            </p:spPr>
            <p:txBody>
              <a:bodyPr/>
              <a:lstStyle/>
              <a:p>
                <a:endParaRPr lang="zh-CN" altLang="en-US"/>
              </a:p>
            </p:txBody>
          </p:sp>
          <p:sp>
            <p:nvSpPr>
              <p:cNvPr id="55" name="Rectangle 53"/>
              <p:cNvSpPr>
                <a:spLocks noChangeArrowheads="1"/>
              </p:cNvSpPr>
              <p:nvPr/>
            </p:nvSpPr>
            <p:spPr bwMode="auto">
              <a:xfrm>
                <a:off x="4348" y="1496"/>
                <a:ext cx="48" cy="32"/>
              </a:xfrm>
              <a:prstGeom prst="rect">
                <a:avLst/>
              </a:prstGeom>
              <a:solidFill>
                <a:srgbClr val="C9C9B6"/>
              </a:solidFill>
              <a:ln w="7938">
                <a:solidFill>
                  <a:srgbClr val="93936C"/>
                </a:solidFill>
                <a:miter lim="800000"/>
                <a:headEnd/>
                <a:tailEnd/>
              </a:ln>
              <a:effectLst/>
            </p:spPr>
            <p:txBody>
              <a:bodyPr/>
              <a:lstStyle/>
              <a:p>
                <a:endParaRPr lang="zh-CN" altLang="en-US"/>
              </a:p>
            </p:txBody>
          </p:sp>
          <p:sp>
            <p:nvSpPr>
              <p:cNvPr id="56" name="Rectangle 54"/>
              <p:cNvSpPr>
                <a:spLocks noChangeArrowheads="1"/>
              </p:cNvSpPr>
              <p:nvPr/>
            </p:nvSpPr>
            <p:spPr bwMode="auto">
              <a:xfrm>
                <a:off x="4115" y="1549"/>
                <a:ext cx="54" cy="30"/>
              </a:xfrm>
              <a:prstGeom prst="rect">
                <a:avLst/>
              </a:prstGeom>
              <a:solidFill>
                <a:srgbClr val="C9C9B6"/>
              </a:solidFill>
              <a:ln w="7938">
                <a:solidFill>
                  <a:srgbClr val="93936C"/>
                </a:solidFill>
                <a:miter lim="800000"/>
                <a:headEnd/>
                <a:tailEnd/>
              </a:ln>
              <a:effectLst/>
            </p:spPr>
            <p:txBody>
              <a:bodyPr/>
              <a:lstStyle/>
              <a:p>
                <a:endParaRPr lang="zh-CN" altLang="en-US"/>
              </a:p>
            </p:txBody>
          </p:sp>
          <p:sp>
            <p:nvSpPr>
              <p:cNvPr id="57" name="Rectangle 55"/>
              <p:cNvSpPr>
                <a:spLocks noChangeArrowheads="1"/>
              </p:cNvSpPr>
              <p:nvPr/>
            </p:nvSpPr>
            <p:spPr bwMode="auto">
              <a:xfrm>
                <a:off x="4195" y="1549"/>
                <a:ext cx="48" cy="30"/>
              </a:xfrm>
              <a:prstGeom prst="rect">
                <a:avLst/>
              </a:prstGeom>
              <a:solidFill>
                <a:srgbClr val="C9C9B6"/>
              </a:solidFill>
              <a:ln w="7938">
                <a:solidFill>
                  <a:srgbClr val="93936C"/>
                </a:solidFill>
                <a:miter lim="800000"/>
                <a:headEnd/>
                <a:tailEnd/>
              </a:ln>
              <a:effectLst/>
            </p:spPr>
            <p:txBody>
              <a:bodyPr/>
              <a:lstStyle/>
              <a:p>
                <a:endParaRPr lang="zh-CN" altLang="en-US"/>
              </a:p>
            </p:txBody>
          </p:sp>
          <p:sp>
            <p:nvSpPr>
              <p:cNvPr id="58" name="Rectangle 56"/>
              <p:cNvSpPr>
                <a:spLocks noChangeArrowheads="1"/>
              </p:cNvSpPr>
              <p:nvPr/>
            </p:nvSpPr>
            <p:spPr bwMode="auto">
              <a:xfrm>
                <a:off x="4268" y="1549"/>
                <a:ext cx="55" cy="30"/>
              </a:xfrm>
              <a:prstGeom prst="rect">
                <a:avLst/>
              </a:prstGeom>
              <a:solidFill>
                <a:srgbClr val="C9C9B6"/>
              </a:solidFill>
              <a:ln w="7938">
                <a:solidFill>
                  <a:srgbClr val="93936C"/>
                </a:solidFill>
                <a:miter lim="800000"/>
                <a:headEnd/>
                <a:tailEnd/>
              </a:ln>
              <a:effectLst/>
            </p:spPr>
            <p:txBody>
              <a:bodyPr/>
              <a:lstStyle/>
              <a:p>
                <a:endParaRPr lang="zh-CN" altLang="en-US"/>
              </a:p>
            </p:txBody>
          </p:sp>
          <p:sp>
            <p:nvSpPr>
              <p:cNvPr id="59" name="Rectangle 57"/>
              <p:cNvSpPr>
                <a:spLocks noChangeArrowheads="1"/>
              </p:cNvSpPr>
              <p:nvPr/>
            </p:nvSpPr>
            <p:spPr bwMode="auto">
              <a:xfrm>
                <a:off x="4348" y="1549"/>
                <a:ext cx="48" cy="30"/>
              </a:xfrm>
              <a:prstGeom prst="rect">
                <a:avLst/>
              </a:prstGeom>
              <a:solidFill>
                <a:srgbClr val="C9C9B6"/>
              </a:solidFill>
              <a:ln w="7938">
                <a:solidFill>
                  <a:srgbClr val="93936C"/>
                </a:solidFill>
                <a:miter lim="800000"/>
                <a:headEnd/>
                <a:tailEnd/>
              </a:ln>
              <a:effectLst/>
            </p:spPr>
            <p:txBody>
              <a:bodyPr/>
              <a:lstStyle/>
              <a:p>
                <a:endParaRPr lang="zh-CN" altLang="en-US"/>
              </a:p>
            </p:txBody>
          </p:sp>
          <p:sp>
            <p:nvSpPr>
              <p:cNvPr id="60" name="Rectangle 58"/>
              <p:cNvSpPr>
                <a:spLocks noChangeArrowheads="1"/>
              </p:cNvSpPr>
              <p:nvPr/>
            </p:nvSpPr>
            <p:spPr bwMode="auto">
              <a:xfrm>
                <a:off x="3941" y="1496"/>
                <a:ext cx="54" cy="32"/>
              </a:xfrm>
              <a:prstGeom prst="rect">
                <a:avLst/>
              </a:prstGeom>
              <a:solidFill>
                <a:srgbClr val="C9C9B6"/>
              </a:solidFill>
              <a:ln w="7938">
                <a:solidFill>
                  <a:srgbClr val="93936C"/>
                </a:solidFill>
                <a:miter lim="800000"/>
                <a:headEnd/>
                <a:tailEnd/>
              </a:ln>
              <a:effectLst/>
            </p:spPr>
            <p:txBody>
              <a:bodyPr/>
              <a:lstStyle/>
              <a:p>
                <a:endParaRPr lang="zh-CN" altLang="en-US"/>
              </a:p>
            </p:txBody>
          </p:sp>
          <p:sp>
            <p:nvSpPr>
              <p:cNvPr id="61" name="Rectangle 59"/>
              <p:cNvSpPr>
                <a:spLocks noChangeArrowheads="1"/>
              </p:cNvSpPr>
              <p:nvPr/>
            </p:nvSpPr>
            <p:spPr bwMode="auto">
              <a:xfrm>
                <a:off x="4020" y="1496"/>
                <a:ext cx="49" cy="32"/>
              </a:xfrm>
              <a:prstGeom prst="rect">
                <a:avLst/>
              </a:prstGeom>
              <a:solidFill>
                <a:srgbClr val="C9C9B6"/>
              </a:solidFill>
              <a:ln w="7938">
                <a:solidFill>
                  <a:srgbClr val="93936C"/>
                </a:solidFill>
                <a:miter lim="800000"/>
                <a:headEnd/>
                <a:tailEnd/>
              </a:ln>
              <a:effectLst/>
            </p:spPr>
            <p:txBody>
              <a:bodyPr/>
              <a:lstStyle/>
              <a:p>
                <a:endParaRPr lang="zh-CN" altLang="en-US"/>
              </a:p>
            </p:txBody>
          </p:sp>
          <p:sp>
            <p:nvSpPr>
              <p:cNvPr id="62" name="Rectangle 60"/>
              <p:cNvSpPr>
                <a:spLocks noChangeArrowheads="1"/>
              </p:cNvSpPr>
              <p:nvPr/>
            </p:nvSpPr>
            <p:spPr bwMode="auto">
              <a:xfrm>
                <a:off x="3941" y="1549"/>
                <a:ext cx="54" cy="30"/>
              </a:xfrm>
              <a:prstGeom prst="rect">
                <a:avLst/>
              </a:prstGeom>
              <a:solidFill>
                <a:srgbClr val="C9C9B6"/>
              </a:solidFill>
              <a:ln w="7938">
                <a:solidFill>
                  <a:srgbClr val="93936C"/>
                </a:solidFill>
                <a:miter lim="800000"/>
                <a:headEnd/>
                <a:tailEnd/>
              </a:ln>
              <a:effectLst/>
            </p:spPr>
            <p:txBody>
              <a:bodyPr/>
              <a:lstStyle/>
              <a:p>
                <a:endParaRPr lang="zh-CN" altLang="en-US"/>
              </a:p>
            </p:txBody>
          </p:sp>
          <p:sp>
            <p:nvSpPr>
              <p:cNvPr id="63" name="Rectangle 61"/>
              <p:cNvSpPr>
                <a:spLocks noChangeArrowheads="1"/>
              </p:cNvSpPr>
              <p:nvPr/>
            </p:nvSpPr>
            <p:spPr bwMode="auto">
              <a:xfrm>
                <a:off x="4020" y="1549"/>
                <a:ext cx="49" cy="30"/>
              </a:xfrm>
              <a:prstGeom prst="rect">
                <a:avLst/>
              </a:prstGeom>
              <a:solidFill>
                <a:srgbClr val="C9C9B6"/>
              </a:solidFill>
              <a:ln w="7938">
                <a:solidFill>
                  <a:srgbClr val="93936C"/>
                </a:solidFill>
                <a:miter lim="800000"/>
                <a:headEnd/>
                <a:tailEnd/>
              </a:ln>
              <a:effectLst/>
            </p:spPr>
            <p:txBody>
              <a:bodyPr/>
              <a:lstStyle/>
              <a:p>
                <a:endParaRPr lang="zh-CN" altLang="en-US"/>
              </a:p>
            </p:txBody>
          </p:sp>
          <p:sp>
            <p:nvSpPr>
              <p:cNvPr id="64" name="Rectangle 62"/>
              <p:cNvSpPr>
                <a:spLocks noChangeArrowheads="1"/>
              </p:cNvSpPr>
              <p:nvPr/>
            </p:nvSpPr>
            <p:spPr bwMode="auto">
              <a:xfrm>
                <a:off x="3941" y="1599"/>
                <a:ext cx="54" cy="30"/>
              </a:xfrm>
              <a:prstGeom prst="rect">
                <a:avLst/>
              </a:prstGeom>
              <a:solidFill>
                <a:srgbClr val="C9C9B6"/>
              </a:solidFill>
              <a:ln w="7938">
                <a:solidFill>
                  <a:srgbClr val="93936C"/>
                </a:solidFill>
                <a:miter lim="800000"/>
                <a:headEnd/>
                <a:tailEnd/>
              </a:ln>
              <a:effectLst/>
            </p:spPr>
            <p:txBody>
              <a:bodyPr/>
              <a:lstStyle/>
              <a:p>
                <a:endParaRPr lang="zh-CN" altLang="en-US"/>
              </a:p>
            </p:txBody>
          </p:sp>
          <p:sp>
            <p:nvSpPr>
              <p:cNvPr id="65" name="Rectangle 63"/>
              <p:cNvSpPr>
                <a:spLocks noChangeArrowheads="1"/>
              </p:cNvSpPr>
              <p:nvPr/>
            </p:nvSpPr>
            <p:spPr bwMode="auto">
              <a:xfrm>
                <a:off x="4020" y="1599"/>
                <a:ext cx="49" cy="30"/>
              </a:xfrm>
              <a:prstGeom prst="rect">
                <a:avLst/>
              </a:prstGeom>
              <a:solidFill>
                <a:srgbClr val="C9C9B6"/>
              </a:solidFill>
              <a:ln w="7938">
                <a:solidFill>
                  <a:srgbClr val="93936C"/>
                </a:solidFill>
                <a:miter lim="800000"/>
                <a:headEnd/>
                <a:tailEnd/>
              </a:ln>
              <a:effectLst/>
            </p:spPr>
            <p:txBody>
              <a:bodyPr/>
              <a:lstStyle/>
              <a:p>
                <a:endParaRPr lang="zh-CN" altLang="en-US"/>
              </a:p>
            </p:txBody>
          </p:sp>
          <p:sp>
            <p:nvSpPr>
              <p:cNvPr id="66" name="Rectangle 64"/>
              <p:cNvSpPr>
                <a:spLocks noChangeArrowheads="1"/>
              </p:cNvSpPr>
              <p:nvPr/>
            </p:nvSpPr>
            <p:spPr bwMode="auto">
              <a:xfrm>
                <a:off x="4448" y="1276"/>
                <a:ext cx="49" cy="30"/>
              </a:xfrm>
              <a:prstGeom prst="rect">
                <a:avLst/>
              </a:prstGeom>
              <a:solidFill>
                <a:srgbClr val="C9C9B6"/>
              </a:solidFill>
              <a:ln w="7938">
                <a:solidFill>
                  <a:srgbClr val="93936C"/>
                </a:solidFill>
                <a:miter lim="800000"/>
                <a:headEnd/>
                <a:tailEnd/>
              </a:ln>
              <a:effectLst/>
            </p:spPr>
            <p:txBody>
              <a:bodyPr/>
              <a:lstStyle/>
              <a:p>
                <a:endParaRPr lang="zh-CN" altLang="en-US"/>
              </a:p>
            </p:txBody>
          </p:sp>
          <p:sp>
            <p:nvSpPr>
              <p:cNvPr id="67" name="Rectangle 65"/>
              <p:cNvSpPr>
                <a:spLocks noChangeArrowheads="1"/>
              </p:cNvSpPr>
              <p:nvPr/>
            </p:nvSpPr>
            <p:spPr bwMode="auto">
              <a:xfrm>
                <a:off x="4522" y="1276"/>
                <a:ext cx="49" cy="30"/>
              </a:xfrm>
              <a:prstGeom prst="rect">
                <a:avLst/>
              </a:prstGeom>
              <a:solidFill>
                <a:srgbClr val="C9C9B6"/>
              </a:solidFill>
              <a:ln w="7938">
                <a:solidFill>
                  <a:srgbClr val="93936C"/>
                </a:solidFill>
                <a:miter lim="800000"/>
                <a:headEnd/>
                <a:tailEnd/>
              </a:ln>
              <a:effectLst/>
            </p:spPr>
            <p:txBody>
              <a:bodyPr/>
              <a:lstStyle/>
              <a:p>
                <a:endParaRPr lang="zh-CN" altLang="en-US"/>
              </a:p>
            </p:txBody>
          </p:sp>
          <p:sp>
            <p:nvSpPr>
              <p:cNvPr id="68" name="Rectangle 66"/>
              <p:cNvSpPr>
                <a:spLocks noChangeArrowheads="1"/>
              </p:cNvSpPr>
              <p:nvPr/>
            </p:nvSpPr>
            <p:spPr bwMode="auto">
              <a:xfrm>
                <a:off x="4448" y="1326"/>
                <a:ext cx="49" cy="32"/>
              </a:xfrm>
              <a:prstGeom prst="rect">
                <a:avLst/>
              </a:prstGeom>
              <a:solidFill>
                <a:srgbClr val="C9C9B6"/>
              </a:solidFill>
              <a:ln w="7938">
                <a:solidFill>
                  <a:srgbClr val="93936C"/>
                </a:solidFill>
                <a:miter lim="800000"/>
                <a:headEnd/>
                <a:tailEnd/>
              </a:ln>
              <a:effectLst/>
            </p:spPr>
            <p:txBody>
              <a:bodyPr/>
              <a:lstStyle/>
              <a:p>
                <a:endParaRPr lang="zh-CN" altLang="en-US"/>
              </a:p>
            </p:txBody>
          </p:sp>
          <p:sp>
            <p:nvSpPr>
              <p:cNvPr id="69" name="Rectangle 67"/>
              <p:cNvSpPr>
                <a:spLocks noChangeArrowheads="1"/>
              </p:cNvSpPr>
              <p:nvPr/>
            </p:nvSpPr>
            <p:spPr bwMode="auto">
              <a:xfrm>
                <a:off x="4522" y="1326"/>
                <a:ext cx="49" cy="32"/>
              </a:xfrm>
              <a:prstGeom prst="rect">
                <a:avLst/>
              </a:prstGeom>
              <a:solidFill>
                <a:srgbClr val="C9C9B6"/>
              </a:solidFill>
              <a:ln w="7938">
                <a:solidFill>
                  <a:srgbClr val="93936C"/>
                </a:solidFill>
                <a:miter lim="800000"/>
                <a:headEnd/>
                <a:tailEnd/>
              </a:ln>
              <a:effectLst/>
            </p:spPr>
            <p:txBody>
              <a:bodyPr/>
              <a:lstStyle/>
              <a:p>
                <a:endParaRPr lang="zh-CN" altLang="en-US"/>
              </a:p>
            </p:txBody>
          </p:sp>
          <p:sp>
            <p:nvSpPr>
              <p:cNvPr id="70" name="Rectangle 68"/>
              <p:cNvSpPr>
                <a:spLocks noChangeArrowheads="1"/>
              </p:cNvSpPr>
              <p:nvPr/>
            </p:nvSpPr>
            <p:spPr bwMode="auto">
              <a:xfrm>
                <a:off x="4448" y="1379"/>
                <a:ext cx="49" cy="30"/>
              </a:xfrm>
              <a:prstGeom prst="rect">
                <a:avLst/>
              </a:prstGeom>
              <a:solidFill>
                <a:srgbClr val="C9C9B6"/>
              </a:solidFill>
              <a:ln w="7938">
                <a:solidFill>
                  <a:srgbClr val="93936C"/>
                </a:solidFill>
                <a:miter lim="800000"/>
                <a:headEnd/>
                <a:tailEnd/>
              </a:ln>
              <a:effectLst/>
            </p:spPr>
            <p:txBody>
              <a:bodyPr/>
              <a:lstStyle/>
              <a:p>
                <a:endParaRPr lang="zh-CN" altLang="en-US"/>
              </a:p>
            </p:txBody>
          </p:sp>
          <p:sp>
            <p:nvSpPr>
              <p:cNvPr id="71" name="Rectangle 69"/>
              <p:cNvSpPr>
                <a:spLocks noChangeArrowheads="1"/>
              </p:cNvSpPr>
              <p:nvPr/>
            </p:nvSpPr>
            <p:spPr bwMode="auto">
              <a:xfrm>
                <a:off x="4522" y="1379"/>
                <a:ext cx="49" cy="30"/>
              </a:xfrm>
              <a:prstGeom prst="rect">
                <a:avLst/>
              </a:prstGeom>
              <a:solidFill>
                <a:srgbClr val="C9C9B6"/>
              </a:solidFill>
              <a:ln w="7938">
                <a:solidFill>
                  <a:srgbClr val="93936C"/>
                </a:solidFill>
                <a:miter lim="800000"/>
                <a:headEnd/>
                <a:tailEnd/>
              </a:ln>
              <a:effectLst/>
            </p:spPr>
            <p:txBody>
              <a:bodyPr/>
              <a:lstStyle/>
              <a:p>
                <a:endParaRPr lang="zh-CN" altLang="en-US"/>
              </a:p>
            </p:txBody>
          </p:sp>
          <p:sp>
            <p:nvSpPr>
              <p:cNvPr id="72" name="Rectangle 70"/>
              <p:cNvSpPr>
                <a:spLocks noChangeArrowheads="1"/>
              </p:cNvSpPr>
              <p:nvPr/>
            </p:nvSpPr>
            <p:spPr bwMode="auto">
              <a:xfrm>
                <a:off x="4448" y="1429"/>
                <a:ext cx="49" cy="30"/>
              </a:xfrm>
              <a:prstGeom prst="rect">
                <a:avLst/>
              </a:prstGeom>
              <a:solidFill>
                <a:srgbClr val="C9C9B6"/>
              </a:solidFill>
              <a:ln w="7938">
                <a:solidFill>
                  <a:srgbClr val="93936C"/>
                </a:solidFill>
                <a:miter lim="800000"/>
                <a:headEnd/>
                <a:tailEnd/>
              </a:ln>
              <a:effectLst/>
            </p:spPr>
            <p:txBody>
              <a:bodyPr/>
              <a:lstStyle/>
              <a:p>
                <a:endParaRPr lang="zh-CN" altLang="en-US"/>
              </a:p>
            </p:txBody>
          </p:sp>
          <p:sp>
            <p:nvSpPr>
              <p:cNvPr id="73" name="Rectangle 71"/>
              <p:cNvSpPr>
                <a:spLocks noChangeArrowheads="1"/>
              </p:cNvSpPr>
              <p:nvPr/>
            </p:nvSpPr>
            <p:spPr bwMode="auto">
              <a:xfrm>
                <a:off x="4522" y="1429"/>
                <a:ext cx="49" cy="30"/>
              </a:xfrm>
              <a:prstGeom prst="rect">
                <a:avLst/>
              </a:prstGeom>
              <a:solidFill>
                <a:srgbClr val="C9C9B6"/>
              </a:solidFill>
              <a:ln w="7938">
                <a:solidFill>
                  <a:srgbClr val="93936C"/>
                </a:solidFill>
                <a:miter lim="800000"/>
                <a:headEnd/>
                <a:tailEnd/>
              </a:ln>
              <a:effectLst/>
            </p:spPr>
            <p:txBody>
              <a:bodyPr/>
              <a:lstStyle/>
              <a:p>
                <a:endParaRPr lang="zh-CN" altLang="en-US"/>
              </a:p>
            </p:txBody>
          </p:sp>
          <p:sp>
            <p:nvSpPr>
              <p:cNvPr id="74" name="Rectangle 72"/>
              <p:cNvSpPr>
                <a:spLocks noChangeArrowheads="1"/>
              </p:cNvSpPr>
              <p:nvPr/>
            </p:nvSpPr>
            <p:spPr bwMode="auto">
              <a:xfrm>
                <a:off x="4448" y="1479"/>
                <a:ext cx="49" cy="30"/>
              </a:xfrm>
              <a:prstGeom prst="rect">
                <a:avLst/>
              </a:prstGeom>
              <a:solidFill>
                <a:srgbClr val="C9C9B6"/>
              </a:solidFill>
              <a:ln w="7938">
                <a:solidFill>
                  <a:srgbClr val="93936C"/>
                </a:solidFill>
                <a:miter lim="800000"/>
                <a:headEnd/>
                <a:tailEnd/>
              </a:ln>
              <a:effectLst/>
            </p:spPr>
            <p:txBody>
              <a:bodyPr/>
              <a:lstStyle/>
              <a:p>
                <a:endParaRPr lang="zh-CN" altLang="en-US"/>
              </a:p>
            </p:txBody>
          </p:sp>
          <p:sp>
            <p:nvSpPr>
              <p:cNvPr id="75" name="Rectangle 73"/>
              <p:cNvSpPr>
                <a:spLocks noChangeArrowheads="1"/>
              </p:cNvSpPr>
              <p:nvPr/>
            </p:nvSpPr>
            <p:spPr bwMode="auto">
              <a:xfrm>
                <a:off x="4522" y="1479"/>
                <a:ext cx="49" cy="30"/>
              </a:xfrm>
              <a:prstGeom prst="rect">
                <a:avLst/>
              </a:prstGeom>
              <a:solidFill>
                <a:srgbClr val="C9C9B6"/>
              </a:solidFill>
              <a:ln w="7938">
                <a:solidFill>
                  <a:srgbClr val="93936C"/>
                </a:solidFill>
                <a:miter lim="800000"/>
                <a:headEnd/>
                <a:tailEnd/>
              </a:ln>
              <a:effectLst/>
            </p:spPr>
            <p:txBody>
              <a:bodyPr/>
              <a:lstStyle/>
              <a:p>
                <a:endParaRPr lang="zh-CN" altLang="en-US"/>
              </a:p>
            </p:txBody>
          </p:sp>
        </p:grpSp>
      </p:grpSp>
      <p:sp>
        <p:nvSpPr>
          <p:cNvPr id="76" name="Rectangle 74"/>
          <p:cNvSpPr>
            <a:spLocks noChangeArrowheads="1"/>
          </p:cNvSpPr>
          <p:nvPr/>
        </p:nvSpPr>
        <p:spPr bwMode="auto">
          <a:xfrm>
            <a:off x="7605104" y="2039191"/>
            <a:ext cx="1085232" cy="653129"/>
          </a:xfrm>
          <a:prstGeom prst="rect">
            <a:avLst/>
          </a:prstGeom>
          <a:noFill/>
          <a:ln w="9525">
            <a:noFill/>
            <a:miter lim="800000"/>
            <a:headEnd/>
            <a:tailEnd/>
          </a:ln>
          <a:effectLst/>
        </p:spPr>
        <p:txBody>
          <a:bodyPr wrap="none" lIns="92075" tIns="46038" rIns="92075" bIns="46038">
            <a:spAutoFit/>
          </a:bodyPr>
          <a:lstStyle/>
          <a:p>
            <a:pPr algn="ctr"/>
            <a:r>
              <a:rPr lang="en-US" altLang="zh-CN" sz="1400" dirty="0">
                <a:latin typeface="Helvetica" pitchFamily="34" charset="0"/>
                <a:ea typeface="宋体" pitchFamily="2" charset="-122"/>
              </a:rPr>
              <a:t>Perimeter</a:t>
            </a:r>
            <a:br>
              <a:rPr lang="en-US" altLang="zh-CN" sz="1400" dirty="0">
                <a:latin typeface="Helvetica" pitchFamily="34" charset="0"/>
                <a:ea typeface="宋体" pitchFamily="2" charset="-122"/>
              </a:rPr>
            </a:br>
            <a:r>
              <a:rPr lang="en-US" altLang="zh-CN" sz="1400" dirty="0">
                <a:latin typeface="Helvetica" pitchFamily="34" charset="0"/>
                <a:ea typeface="宋体" pitchFamily="2" charset="-122"/>
              </a:rPr>
              <a:t>Router</a:t>
            </a:r>
          </a:p>
        </p:txBody>
      </p:sp>
      <p:sp>
        <p:nvSpPr>
          <p:cNvPr id="77" name="Rectangle 75"/>
          <p:cNvSpPr>
            <a:spLocks noChangeArrowheads="1"/>
          </p:cNvSpPr>
          <p:nvPr/>
        </p:nvSpPr>
        <p:spPr bwMode="auto">
          <a:xfrm>
            <a:off x="7361939" y="1291429"/>
            <a:ext cx="1306448" cy="453074"/>
          </a:xfrm>
          <a:prstGeom prst="rect">
            <a:avLst/>
          </a:prstGeom>
          <a:noFill/>
          <a:ln w="9525">
            <a:noFill/>
            <a:miter lim="800000"/>
            <a:headEnd/>
            <a:tailEnd/>
          </a:ln>
          <a:effectLst/>
        </p:spPr>
        <p:txBody>
          <a:bodyPr wrap="none" lIns="92075" tIns="46038" rIns="92075" bIns="46038">
            <a:spAutoFit/>
          </a:bodyPr>
          <a:lstStyle/>
          <a:p>
            <a:pPr algn="ctr"/>
            <a:r>
              <a:rPr lang="en-US" altLang="zh-CN" sz="1800">
                <a:latin typeface="Helvetica" pitchFamily="34" charset="0"/>
                <a:ea typeface="宋体" pitchFamily="2" charset="-122"/>
              </a:rPr>
              <a:t>Main Site</a:t>
            </a:r>
          </a:p>
        </p:txBody>
      </p:sp>
      <p:sp>
        <p:nvSpPr>
          <p:cNvPr id="78" name="Freeform 76"/>
          <p:cNvSpPr>
            <a:spLocks/>
          </p:cNvSpPr>
          <p:nvPr/>
        </p:nvSpPr>
        <p:spPr bwMode="auto">
          <a:xfrm rot="5400000" flipV="1">
            <a:off x="6086351" y="1866116"/>
            <a:ext cx="160338" cy="652486"/>
          </a:xfrm>
          <a:custGeom>
            <a:avLst/>
            <a:gdLst/>
            <a:ahLst/>
            <a:cxnLst>
              <a:cxn ang="0">
                <a:pos x="1" y="0"/>
              </a:cxn>
              <a:cxn ang="0">
                <a:pos x="0" y="451"/>
              </a:cxn>
              <a:cxn ang="0">
                <a:pos x="74" y="303"/>
              </a:cxn>
              <a:cxn ang="0">
                <a:pos x="73" y="743"/>
              </a:cxn>
            </a:cxnLst>
            <a:rect l="0" t="0" r="r" b="b"/>
            <a:pathLst>
              <a:path w="74" h="743">
                <a:moveTo>
                  <a:pt x="1" y="0"/>
                </a:moveTo>
                <a:lnTo>
                  <a:pt x="0" y="451"/>
                </a:lnTo>
                <a:lnTo>
                  <a:pt x="74" y="303"/>
                </a:lnTo>
                <a:lnTo>
                  <a:pt x="73" y="743"/>
                </a:lnTo>
              </a:path>
            </a:pathLst>
          </a:custGeom>
          <a:noFill/>
          <a:ln w="57150" cap="flat" cmpd="sng">
            <a:solidFill>
              <a:srgbClr val="990000"/>
            </a:solidFill>
            <a:prstDash val="solid"/>
            <a:round/>
            <a:headEnd type="none" w="sm" len="sm"/>
            <a:tailEnd type="none" w="sm" len="sm"/>
          </a:ln>
          <a:effectLst/>
        </p:spPr>
        <p:txBody>
          <a:bodyPr anchor="ctr">
            <a:spAutoFit/>
          </a:bodyPr>
          <a:lstStyle/>
          <a:p>
            <a:endParaRPr lang="zh-CN" altLang="en-US"/>
          </a:p>
        </p:txBody>
      </p:sp>
      <p:sp>
        <p:nvSpPr>
          <p:cNvPr id="79" name="Rectangle 77"/>
          <p:cNvSpPr>
            <a:spLocks noChangeArrowheads="1"/>
          </p:cNvSpPr>
          <p:nvPr/>
        </p:nvSpPr>
        <p:spPr bwMode="auto">
          <a:xfrm>
            <a:off x="8204076" y="2986884"/>
            <a:ext cx="1141412" cy="946029"/>
          </a:xfrm>
          <a:prstGeom prst="rect">
            <a:avLst/>
          </a:prstGeom>
          <a:noFill/>
          <a:ln w="9525">
            <a:noFill/>
            <a:miter lim="800000"/>
            <a:headEnd/>
            <a:tailEnd/>
          </a:ln>
          <a:effectLst/>
        </p:spPr>
        <p:txBody>
          <a:bodyPr lIns="103188" tIns="52388" rIns="103188" bIns="52388">
            <a:spAutoFit/>
          </a:bodyPr>
          <a:lstStyle/>
          <a:p>
            <a:pPr algn="ctr" defTabSz="1157288"/>
            <a:r>
              <a:rPr lang="en-US" altLang="zh-CN" sz="1400">
                <a:latin typeface="Helvetica" pitchFamily="34" charset="0"/>
                <a:ea typeface="宋体" pitchFamily="2" charset="-122"/>
              </a:rPr>
              <a:t>PIX</a:t>
            </a:r>
            <a:br>
              <a:rPr lang="en-US" altLang="zh-CN" sz="1400">
                <a:latin typeface="Helvetica" pitchFamily="34" charset="0"/>
                <a:ea typeface="宋体" pitchFamily="2" charset="-122"/>
              </a:rPr>
            </a:br>
            <a:r>
              <a:rPr lang="en-US" altLang="zh-CN" sz="1400">
                <a:latin typeface="Helvetica" pitchFamily="34" charset="0"/>
                <a:ea typeface="宋体" pitchFamily="2" charset="-122"/>
              </a:rPr>
              <a:t>Security Appliance</a:t>
            </a:r>
          </a:p>
        </p:txBody>
      </p:sp>
      <p:sp>
        <p:nvSpPr>
          <p:cNvPr id="80" name="Rectangle 78"/>
          <p:cNvSpPr>
            <a:spLocks noChangeArrowheads="1"/>
          </p:cNvSpPr>
          <p:nvPr/>
        </p:nvSpPr>
        <p:spPr bwMode="auto">
          <a:xfrm>
            <a:off x="5416992" y="3037678"/>
            <a:ext cx="1365760" cy="385876"/>
          </a:xfrm>
          <a:prstGeom prst="rect">
            <a:avLst/>
          </a:prstGeom>
          <a:noFill/>
          <a:ln w="9525">
            <a:noFill/>
            <a:miter lim="800000"/>
            <a:headEnd/>
            <a:tailEnd/>
          </a:ln>
          <a:effectLst/>
        </p:spPr>
        <p:txBody>
          <a:bodyPr wrap="none" lIns="103188" tIns="52388" rIns="103188" bIns="52388">
            <a:spAutoFit/>
          </a:bodyPr>
          <a:lstStyle/>
          <a:p>
            <a:pPr algn="ctr" defTabSz="1157288"/>
            <a:r>
              <a:rPr lang="en-US" altLang="zh-CN" sz="1400">
                <a:latin typeface="Helvetica" pitchFamily="34" charset="0"/>
                <a:ea typeface="宋体" pitchFamily="2" charset="-122"/>
              </a:rPr>
              <a:t>Concentrator</a:t>
            </a:r>
          </a:p>
        </p:txBody>
      </p:sp>
      <p:grpSp>
        <p:nvGrpSpPr>
          <p:cNvPr id="12" name="Group 79"/>
          <p:cNvGrpSpPr>
            <a:grpSpLocks/>
          </p:cNvGrpSpPr>
          <p:nvPr/>
        </p:nvGrpSpPr>
        <p:grpSpPr bwMode="auto">
          <a:xfrm>
            <a:off x="2182716" y="3655215"/>
            <a:ext cx="830263" cy="546100"/>
            <a:chOff x="1248" y="2458"/>
            <a:chExt cx="523" cy="344"/>
          </a:xfrm>
        </p:grpSpPr>
        <p:sp>
          <p:nvSpPr>
            <p:cNvPr id="82" name="Freeform 80"/>
            <p:cNvSpPr>
              <a:spLocks/>
            </p:cNvSpPr>
            <p:nvPr/>
          </p:nvSpPr>
          <p:spPr bwMode="auto">
            <a:xfrm>
              <a:off x="1278" y="2506"/>
              <a:ext cx="377" cy="296"/>
            </a:xfrm>
            <a:custGeom>
              <a:avLst/>
              <a:gdLst/>
              <a:ahLst/>
              <a:cxnLst>
                <a:cxn ang="0">
                  <a:pos x="0" y="296"/>
                </a:cxn>
                <a:cxn ang="0">
                  <a:pos x="377" y="296"/>
                </a:cxn>
                <a:cxn ang="0">
                  <a:pos x="377" y="91"/>
                </a:cxn>
                <a:cxn ang="0">
                  <a:pos x="213" y="0"/>
                </a:cxn>
                <a:cxn ang="0">
                  <a:pos x="0" y="151"/>
                </a:cxn>
                <a:cxn ang="0">
                  <a:pos x="0" y="296"/>
                </a:cxn>
              </a:cxnLst>
              <a:rect l="0" t="0" r="r" b="b"/>
              <a:pathLst>
                <a:path w="377" h="296">
                  <a:moveTo>
                    <a:pt x="0" y="296"/>
                  </a:moveTo>
                  <a:lnTo>
                    <a:pt x="377" y="296"/>
                  </a:lnTo>
                  <a:lnTo>
                    <a:pt x="377" y="91"/>
                  </a:lnTo>
                  <a:lnTo>
                    <a:pt x="213" y="0"/>
                  </a:lnTo>
                  <a:lnTo>
                    <a:pt x="0" y="151"/>
                  </a:lnTo>
                  <a:lnTo>
                    <a:pt x="0" y="296"/>
                  </a:lnTo>
                  <a:close/>
                </a:path>
              </a:pathLst>
            </a:custGeom>
            <a:solidFill>
              <a:srgbClr val="C7C7C7"/>
            </a:solidFill>
            <a:ln w="9525">
              <a:noFill/>
              <a:round/>
              <a:headEnd/>
              <a:tailEnd/>
            </a:ln>
            <a:effectLst/>
          </p:spPr>
          <p:txBody>
            <a:bodyPr/>
            <a:lstStyle/>
            <a:p>
              <a:endParaRPr lang="zh-CN" altLang="en-US"/>
            </a:p>
          </p:txBody>
        </p:sp>
        <p:sp>
          <p:nvSpPr>
            <p:cNvPr id="83" name="Freeform 81"/>
            <p:cNvSpPr>
              <a:spLocks/>
            </p:cNvSpPr>
            <p:nvPr/>
          </p:nvSpPr>
          <p:spPr bwMode="auto">
            <a:xfrm>
              <a:off x="1278" y="2506"/>
              <a:ext cx="377" cy="296"/>
            </a:xfrm>
            <a:custGeom>
              <a:avLst/>
              <a:gdLst/>
              <a:ahLst/>
              <a:cxnLst>
                <a:cxn ang="0">
                  <a:pos x="0" y="296"/>
                </a:cxn>
                <a:cxn ang="0">
                  <a:pos x="377" y="296"/>
                </a:cxn>
                <a:cxn ang="0">
                  <a:pos x="377" y="91"/>
                </a:cxn>
                <a:cxn ang="0">
                  <a:pos x="213" y="0"/>
                </a:cxn>
                <a:cxn ang="0">
                  <a:pos x="0" y="151"/>
                </a:cxn>
                <a:cxn ang="0">
                  <a:pos x="0" y="296"/>
                </a:cxn>
              </a:cxnLst>
              <a:rect l="0" t="0" r="r" b="b"/>
              <a:pathLst>
                <a:path w="377" h="296">
                  <a:moveTo>
                    <a:pt x="0" y="296"/>
                  </a:moveTo>
                  <a:lnTo>
                    <a:pt x="377" y="296"/>
                  </a:lnTo>
                  <a:lnTo>
                    <a:pt x="377" y="91"/>
                  </a:lnTo>
                  <a:lnTo>
                    <a:pt x="213" y="0"/>
                  </a:lnTo>
                  <a:lnTo>
                    <a:pt x="0" y="151"/>
                  </a:lnTo>
                  <a:lnTo>
                    <a:pt x="0" y="296"/>
                  </a:lnTo>
                  <a:close/>
                </a:path>
              </a:pathLst>
            </a:custGeom>
            <a:solidFill>
              <a:srgbClr val="C7C7C7"/>
            </a:solidFill>
            <a:ln w="4763">
              <a:solidFill>
                <a:srgbClr val="555555"/>
              </a:solidFill>
              <a:prstDash val="solid"/>
              <a:round/>
              <a:headEnd/>
              <a:tailEnd/>
            </a:ln>
            <a:effectLst/>
          </p:spPr>
          <p:txBody>
            <a:bodyPr/>
            <a:lstStyle/>
            <a:p>
              <a:endParaRPr lang="zh-CN" altLang="en-US"/>
            </a:p>
          </p:txBody>
        </p:sp>
        <p:sp>
          <p:nvSpPr>
            <p:cNvPr id="84" name="Freeform 82"/>
            <p:cNvSpPr>
              <a:spLocks/>
            </p:cNvSpPr>
            <p:nvPr/>
          </p:nvSpPr>
          <p:spPr bwMode="auto">
            <a:xfrm>
              <a:off x="1655" y="2591"/>
              <a:ext cx="67" cy="211"/>
            </a:xfrm>
            <a:custGeom>
              <a:avLst/>
              <a:gdLst/>
              <a:ahLst/>
              <a:cxnLst>
                <a:cxn ang="0">
                  <a:pos x="0" y="211"/>
                </a:cxn>
                <a:cxn ang="0">
                  <a:pos x="67" y="145"/>
                </a:cxn>
                <a:cxn ang="0">
                  <a:pos x="67" y="0"/>
                </a:cxn>
                <a:cxn ang="0">
                  <a:pos x="0" y="66"/>
                </a:cxn>
                <a:cxn ang="0">
                  <a:pos x="0" y="211"/>
                </a:cxn>
              </a:cxnLst>
              <a:rect l="0" t="0" r="r" b="b"/>
              <a:pathLst>
                <a:path w="67" h="211">
                  <a:moveTo>
                    <a:pt x="0" y="211"/>
                  </a:moveTo>
                  <a:lnTo>
                    <a:pt x="67" y="145"/>
                  </a:lnTo>
                  <a:lnTo>
                    <a:pt x="67" y="0"/>
                  </a:lnTo>
                  <a:lnTo>
                    <a:pt x="0" y="66"/>
                  </a:lnTo>
                  <a:lnTo>
                    <a:pt x="0" y="211"/>
                  </a:lnTo>
                  <a:close/>
                </a:path>
              </a:pathLst>
            </a:custGeom>
            <a:solidFill>
              <a:srgbClr val="C7C7C7"/>
            </a:solidFill>
            <a:ln w="9525">
              <a:noFill/>
              <a:round/>
              <a:headEnd/>
              <a:tailEnd/>
            </a:ln>
            <a:effectLst/>
          </p:spPr>
          <p:txBody>
            <a:bodyPr/>
            <a:lstStyle/>
            <a:p>
              <a:endParaRPr lang="zh-CN" altLang="en-US"/>
            </a:p>
          </p:txBody>
        </p:sp>
        <p:sp>
          <p:nvSpPr>
            <p:cNvPr id="85" name="Freeform 83"/>
            <p:cNvSpPr>
              <a:spLocks/>
            </p:cNvSpPr>
            <p:nvPr/>
          </p:nvSpPr>
          <p:spPr bwMode="auto">
            <a:xfrm>
              <a:off x="1655" y="2591"/>
              <a:ext cx="67" cy="211"/>
            </a:xfrm>
            <a:custGeom>
              <a:avLst/>
              <a:gdLst/>
              <a:ahLst/>
              <a:cxnLst>
                <a:cxn ang="0">
                  <a:pos x="0" y="211"/>
                </a:cxn>
                <a:cxn ang="0">
                  <a:pos x="67" y="145"/>
                </a:cxn>
                <a:cxn ang="0">
                  <a:pos x="67" y="0"/>
                </a:cxn>
                <a:cxn ang="0">
                  <a:pos x="0" y="66"/>
                </a:cxn>
                <a:cxn ang="0">
                  <a:pos x="0" y="211"/>
                </a:cxn>
              </a:cxnLst>
              <a:rect l="0" t="0" r="r" b="b"/>
              <a:pathLst>
                <a:path w="67" h="211">
                  <a:moveTo>
                    <a:pt x="0" y="211"/>
                  </a:moveTo>
                  <a:lnTo>
                    <a:pt x="67" y="145"/>
                  </a:lnTo>
                  <a:lnTo>
                    <a:pt x="67" y="0"/>
                  </a:lnTo>
                  <a:lnTo>
                    <a:pt x="0" y="66"/>
                  </a:lnTo>
                  <a:lnTo>
                    <a:pt x="0" y="211"/>
                  </a:lnTo>
                  <a:close/>
                </a:path>
              </a:pathLst>
            </a:custGeom>
            <a:solidFill>
              <a:srgbClr val="C7C7C7"/>
            </a:solidFill>
            <a:ln w="4763">
              <a:solidFill>
                <a:srgbClr val="555555"/>
              </a:solidFill>
              <a:prstDash val="solid"/>
              <a:round/>
              <a:headEnd/>
              <a:tailEnd/>
            </a:ln>
            <a:effectLst/>
          </p:spPr>
          <p:txBody>
            <a:bodyPr/>
            <a:lstStyle/>
            <a:p>
              <a:endParaRPr lang="zh-CN" altLang="en-US"/>
            </a:p>
          </p:txBody>
        </p:sp>
        <p:sp>
          <p:nvSpPr>
            <p:cNvPr id="86" name="Freeform 84"/>
            <p:cNvSpPr>
              <a:spLocks/>
            </p:cNvSpPr>
            <p:nvPr/>
          </p:nvSpPr>
          <p:spPr bwMode="auto">
            <a:xfrm>
              <a:off x="1689" y="2615"/>
              <a:ext cx="24" cy="169"/>
            </a:xfrm>
            <a:custGeom>
              <a:avLst/>
              <a:gdLst/>
              <a:ahLst/>
              <a:cxnLst>
                <a:cxn ang="0">
                  <a:pos x="0" y="48"/>
                </a:cxn>
                <a:cxn ang="0">
                  <a:pos x="24" y="0"/>
                </a:cxn>
                <a:cxn ang="0">
                  <a:pos x="24" y="145"/>
                </a:cxn>
                <a:cxn ang="0">
                  <a:pos x="0" y="169"/>
                </a:cxn>
                <a:cxn ang="0">
                  <a:pos x="0" y="103"/>
                </a:cxn>
                <a:cxn ang="0">
                  <a:pos x="0" y="48"/>
                </a:cxn>
              </a:cxnLst>
              <a:rect l="0" t="0" r="r" b="b"/>
              <a:pathLst>
                <a:path w="24" h="169">
                  <a:moveTo>
                    <a:pt x="0" y="48"/>
                  </a:moveTo>
                  <a:lnTo>
                    <a:pt x="24" y="0"/>
                  </a:lnTo>
                  <a:lnTo>
                    <a:pt x="24" y="145"/>
                  </a:lnTo>
                  <a:lnTo>
                    <a:pt x="0" y="169"/>
                  </a:lnTo>
                  <a:lnTo>
                    <a:pt x="0" y="103"/>
                  </a:lnTo>
                  <a:lnTo>
                    <a:pt x="0" y="48"/>
                  </a:lnTo>
                  <a:close/>
                </a:path>
              </a:pathLst>
            </a:custGeom>
            <a:solidFill>
              <a:srgbClr val="E3E3E3"/>
            </a:solidFill>
            <a:ln w="9525">
              <a:noFill/>
              <a:round/>
              <a:headEnd/>
              <a:tailEnd/>
            </a:ln>
            <a:effectLst/>
          </p:spPr>
          <p:txBody>
            <a:bodyPr/>
            <a:lstStyle/>
            <a:p>
              <a:endParaRPr lang="zh-CN" altLang="en-US"/>
            </a:p>
          </p:txBody>
        </p:sp>
        <p:sp>
          <p:nvSpPr>
            <p:cNvPr id="87" name="Freeform 85"/>
            <p:cNvSpPr>
              <a:spLocks/>
            </p:cNvSpPr>
            <p:nvPr/>
          </p:nvSpPr>
          <p:spPr bwMode="auto">
            <a:xfrm>
              <a:off x="1689" y="2615"/>
              <a:ext cx="24" cy="169"/>
            </a:xfrm>
            <a:custGeom>
              <a:avLst/>
              <a:gdLst/>
              <a:ahLst/>
              <a:cxnLst>
                <a:cxn ang="0">
                  <a:pos x="0" y="48"/>
                </a:cxn>
                <a:cxn ang="0">
                  <a:pos x="24" y="0"/>
                </a:cxn>
                <a:cxn ang="0">
                  <a:pos x="24" y="145"/>
                </a:cxn>
                <a:cxn ang="0">
                  <a:pos x="0" y="169"/>
                </a:cxn>
                <a:cxn ang="0">
                  <a:pos x="0" y="103"/>
                </a:cxn>
                <a:cxn ang="0">
                  <a:pos x="0" y="48"/>
                </a:cxn>
              </a:cxnLst>
              <a:rect l="0" t="0" r="r" b="b"/>
              <a:pathLst>
                <a:path w="24" h="169">
                  <a:moveTo>
                    <a:pt x="0" y="48"/>
                  </a:moveTo>
                  <a:lnTo>
                    <a:pt x="24" y="0"/>
                  </a:lnTo>
                  <a:lnTo>
                    <a:pt x="24" y="145"/>
                  </a:lnTo>
                  <a:lnTo>
                    <a:pt x="0" y="169"/>
                  </a:lnTo>
                  <a:lnTo>
                    <a:pt x="0" y="103"/>
                  </a:lnTo>
                  <a:lnTo>
                    <a:pt x="0" y="48"/>
                  </a:lnTo>
                  <a:close/>
                </a:path>
              </a:pathLst>
            </a:custGeom>
            <a:solidFill>
              <a:srgbClr val="E3E3E3"/>
            </a:solidFill>
            <a:ln w="9525">
              <a:noFill/>
              <a:round/>
              <a:headEnd/>
              <a:tailEnd/>
            </a:ln>
            <a:effectLst/>
          </p:spPr>
          <p:txBody>
            <a:bodyPr/>
            <a:lstStyle/>
            <a:p>
              <a:endParaRPr lang="zh-CN" altLang="en-US"/>
            </a:p>
          </p:txBody>
        </p:sp>
        <p:sp>
          <p:nvSpPr>
            <p:cNvPr id="88" name="Freeform 86"/>
            <p:cNvSpPr>
              <a:spLocks/>
            </p:cNvSpPr>
            <p:nvPr/>
          </p:nvSpPr>
          <p:spPr bwMode="auto">
            <a:xfrm>
              <a:off x="1689" y="2615"/>
              <a:ext cx="24" cy="169"/>
            </a:xfrm>
            <a:custGeom>
              <a:avLst/>
              <a:gdLst/>
              <a:ahLst/>
              <a:cxnLst>
                <a:cxn ang="0">
                  <a:pos x="0" y="48"/>
                </a:cxn>
                <a:cxn ang="0">
                  <a:pos x="24" y="0"/>
                </a:cxn>
                <a:cxn ang="0">
                  <a:pos x="24" y="145"/>
                </a:cxn>
                <a:cxn ang="0">
                  <a:pos x="0" y="169"/>
                </a:cxn>
                <a:cxn ang="0">
                  <a:pos x="0" y="103"/>
                </a:cxn>
              </a:cxnLst>
              <a:rect l="0" t="0" r="r" b="b"/>
              <a:pathLst>
                <a:path w="24" h="169">
                  <a:moveTo>
                    <a:pt x="0" y="48"/>
                  </a:moveTo>
                  <a:lnTo>
                    <a:pt x="24" y="0"/>
                  </a:lnTo>
                  <a:lnTo>
                    <a:pt x="24" y="145"/>
                  </a:lnTo>
                  <a:lnTo>
                    <a:pt x="0" y="169"/>
                  </a:lnTo>
                  <a:lnTo>
                    <a:pt x="0" y="103"/>
                  </a:lnTo>
                </a:path>
              </a:pathLst>
            </a:custGeom>
            <a:noFill/>
            <a:ln w="4763">
              <a:solidFill>
                <a:srgbClr val="555555"/>
              </a:solidFill>
              <a:prstDash val="solid"/>
              <a:round/>
              <a:headEnd/>
              <a:tailEnd/>
            </a:ln>
            <a:effectLst/>
          </p:spPr>
          <p:txBody>
            <a:bodyPr/>
            <a:lstStyle/>
            <a:p>
              <a:endParaRPr lang="zh-CN" altLang="en-US"/>
            </a:p>
          </p:txBody>
        </p:sp>
        <p:sp>
          <p:nvSpPr>
            <p:cNvPr id="89" name="Freeform 87"/>
            <p:cNvSpPr>
              <a:spLocks/>
            </p:cNvSpPr>
            <p:nvPr/>
          </p:nvSpPr>
          <p:spPr bwMode="auto">
            <a:xfrm>
              <a:off x="1671" y="2639"/>
              <a:ext cx="18" cy="145"/>
            </a:xfrm>
            <a:custGeom>
              <a:avLst/>
              <a:gdLst/>
              <a:ahLst/>
              <a:cxnLst>
                <a:cxn ang="0">
                  <a:pos x="18" y="12"/>
                </a:cxn>
                <a:cxn ang="0">
                  <a:pos x="0" y="0"/>
                </a:cxn>
                <a:cxn ang="0">
                  <a:pos x="0" y="145"/>
                </a:cxn>
                <a:cxn ang="0">
                  <a:pos x="18" y="145"/>
                </a:cxn>
                <a:cxn ang="0">
                  <a:pos x="18" y="12"/>
                </a:cxn>
              </a:cxnLst>
              <a:rect l="0" t="0" r="r" b="b"/>
              <a:pathLst>
                <a:path w="18" h="145">
                  <a:moveTo>
                    <a:pt x="18" y="12"/>
                  </a:moveTo>
                  <a:lnTo>
                    <a:pt x="0" y="0"/>
                  </a:lnTo>
                  <a:lnTo>
                    <a:pt x="0" y="145"/>
                  </a:lnTo>
                  <a:lnTo>
                    <a:pt x="18" y="145"/>
                  </a:lnTo>
                  <a:lnTo>
                    <a:pt x="18" y="12"/>
                  </a:lnTo>
                  <a:close/>
                </a:path>
              </a:pathLst>
            </a:custGeom>
            <a:solidFill>
              <a:srgbClr val="C7C7C7"/>
            </a:solidFill>
            <a:ln w="9525">
              <a:noFill/>
              <a:round/>
              <a:headEnd/>
              <a:tailEnd/>
            </a:ln>
            <a:effectLst/>
          </p:spPr>
          <p:txBody>
            <a:bodyPr/>
            <a:lstStyle/>
            <a:p>
              <a:endParaRPr lang="zh-CN" altLang="en-US"/>
            </a:p>
          </p:txBody>
        </p:sp>
        <p:sp>
          <p:nvSpPr>
            <p:cNvPr id="90" name="Freeform 88"/>
            <p:cNvSpPr>
              <a:spLocks/>
            </p:cNvSpPr>
            <p:nvPr/>
          </p:nvSpPr>
          <p:spPr bwMode="auto">
            <a:xfrm>
              <a:off x="1671" y="2639"/>
              <a:ext cx="18" cy="145"/>
            </a:xfrm>
            <a:custGeom>
              <a:avLst/>
              <a:gdLst/>
              <a:ahLst/>
              <a:cxnLst>
                <a:cxn ang="0">
                  <a:pos x="18" y="12"/>
                </a:cxn>
                <a:cxn ang="0">
                  <a:pos x="0" y="0"/>
                </a:cxn>
                <a:cxn ang="0">
                  <a:pos x="0" y="145"/>
                </a:cxn>
                <a:cxn ang="0">
                  <a:pos x="18" y="145"/>
                </a:cxn>
                <a:cxn ang="0">
                  <a:pos x="18" y="12"/>
                </a:cxn>
              </a:cxnLst>
              <a:rect l="0" t="0" r="r" b="b"/>
              <a:pathLst>
                <a:path w="18" h="145">
                  <a:moveTo>
                    <a:pt x="18" y="12"/>
                  </a:moveTo>
                  <a:lnTo>
                    <a:pt x="0" y="0"/>
                  </a:lnTo>
                  <a:lnTo>
                    <a:pt x="0" y="145"/>
                  </a:lnTo>
                  <a:lnTo>
                    <a:pt x="18" y="145"/>
                  </a:lnTo>
                  <a:lnTo>
                    <a:pt x="18" y="12"/>
                  </a:lnTo>
                  <a:close/>
                </a:path>
              </a:pathLst>
            </a:custGeom>
            <a:solidFill>
              <a:srgbClr val="C7C7C7"/>
            </a:solidFill>
            <a:ln w="4763">
              <a:solidFill>
                <a:srgbClr val="555555"/>
              </a:solidFill>
              <a:prstDash val="solid"/>
              <a:round/>
              <a:headEnd/>
              <a:tailEnd/>
            </a:ln>
            <a:effectLst/>
          </p:spPr>
          <p:txBody>
            <a:bodyPr/>
            <a:lstStyle/>
            <a:p>
              <a:endParaRPr lang="zh-CN" altLang="en-US"/>
            </a:p>
          </p:txBody>
        </p:sp>
        <p:sp>
          <p:nvSpPr>
            <p:cNvPr id="91" name="Freeform 89"/>
            <p:cNvSpPr>
              <a:spLocks/>
            </p:cNvSpPr>
            <p:nvPr/>
          </p:nvSpPr>
          <p:spPr bwMode="auto">
            <a:xfrm>
              <a:off x="1458" y="2458"/>
              <a:ext cx="313" cy="229"/>
            </a:xfrm>
            <a:custGeom>
              <a:avLst/>
              <a:gdLst/>
              <a:ahLst/>
              <a:cxnLst>
                <a:cxn ang="0">
                  <a:pos x="0" y="72"/>
                </a:cxn>
                <a:cxn ang="0">
                  <a:pos x="240" y="229"/>
                </a:cxn>
                <a:cxn ang="0">
                  <a:pos x="313" y="157"/>
                </a:cxn>
                <a:cxn ang="0">
                  <a:pos x="73" y="0"/>
                </a:cxn>
                <a:cxn ang="0">
                  <a:pos x="0" y="72"/>
                </a:cxn>
              </a:cxnLst>
              <a:rect l="0" t="0" r="r" b="b"/>
              <a:pathLst>
                <a:path w="313" h="229">
                  <a:moveTo>
                    <a:pt x="0" y="72"/>
                  </a:moveTo>
                  <a:lnTo>
                    <a:pt x="240" y="229"/>
                  </a:lnTo>
                  <a:lnTo>
                    <a:pt x="313" y="157"/>
                  </a:lnTo>
                  <a:lnTo>
                    <a:pt x="73" y="0"/>
                  </a:lnTo>
                  <a:lnTo>
                    <a:pt x="0" y="72"/>
                  </a:lnTo>
                  <a:close/>
                </a:path>
              </a:pathLst>
            </a:custGeom>
            <a:solidFill>
              <a:srgbClr val="C7C7C7"/>
            </a:solidFill>
            <a:ln w="9525">
              <a:noFill/>
              <a:round/>
              <a:headEnd/>
              <a:tailEnd/>
            </a:ln>
            <a:effectLst/>
          </p:spPr>
          <p:txBody>
            <a:bodyPr/>
            <a:lstStyle/>
            <a:p>
              <a:endParaRPr lang="zh-CN" altLang="en-US"/>
            </a:p>
          </p:txBody>
        </p:sp>
        <p:sp>
          <p:nvSpPr>
            <p:cNvPr id="92" name="Freeform 90"/>
            <p:cNvSpPr>
              <a:spLocks/>
            </p:cNvSpPr>
            <p:nvPr/>
          </p:nvSpPr>
          <p:spPr bwMode="auto">
            <a:xfrm>
              <a:off x="1458" y="2458"/>
              <a:ext cx="313" cy="229"/>
            </a:xfrm>
            <a:custGeom>
              <a:avLst/>
              <a:gdLst/>
              <a:ahLst/>
              <a:cxnLst>
                <a:cxn ang="0">
                  <a:pos x="0" y="72"/>
                </a:cxn>
                <a:cxn ang="0">
                  <a:pos x="240" y="229"/>
                </a:cxn>
                <a:cxn ang="0">
                  <a:pos x="313" y="157"/>
                </a:cxn>
                <a:cxn ang="0">
                  <a:pos x="73" y="0"/>
                </a:cxn>
                <a:cxn ang="0">
                  <a:pos x="0" y="72"/>
                </a:cxn>
              </a:cxnLst>
              <a:rect l="0" t="0" r="r" b="b"/>
              <a:pathLst>
                <a:path w="313" h="229">
                  <a:moveTo>
                    <a:pt x="0" y="72"/>
                  </a:moveTo>
                  <a:lnTo>
                    <a:pt x="240" y="229"/>
                  </a:lnTo>
                  <a:lnTo>
                    <a:pt x="313" y="157"/>
                  </a:lnTo>
                  <a:lnTo>
                    <a:pt x="73" y="0"/>
                  </a:lnTo>
                  <a:lnTo>
                    <a:pt x="0" y="72"/>
                  </a:lnTo>
                  <a:close/>
                </a:path>
              </a:pathLst>
            </a:custGeom>
            <a:solidFill>
              <a:srgbClr val="C7C7C7"/>
            </a:solidFill>
            <a:ln w="4763">
              <a:solidFill>
                <a:srgbClr val="555555"/>
              </a:solidFill>
              <a:prstDash val="solid"/>
              <a:round/>
              <a:headEnd/>
              <a:tailEnd/>
            </a:ln>
            <a:effectLst/>
          </p:spPr>
          <p:txBody>
            <a:bodyPr/>
            <a:lstStyle/>
            <a:p>
              <a:endParaRPr lang="zh-CN" altLang="en-US"/>
            </a:p>
          </p:txBody>
        </p:sp>
        <p:sp>
          <p:nvSpPr>
            <p:cNvPr id="93" name="Freeform 91"/>
            <p:cNvSpPr>
              <a:spLocks/>
            </p:cNvSpPr>
            <p:nvPr/>
          </p:nvSpPr>
          <p:spPr bwMode="auto">
            <a:xfrm>
              <a:off x="1695" y="2567"/>
              <a:ext cx="12" cy="78"/>
            </a:xfrm>
            <a:custGeom>
              <a:avLst/>
              <a:gdLst/>
              <a:ahLst/>
              <a:cxnLst>
                <a:cxn ang="0">
                  <a:pos x="0" y="12"/>
                </a:cxn>
                <a:cxn ang="0">
                  <a:pos x="12" y="0"/>
                </a:cxn>
                <a:cxn ang="0">
                  <a:pos x="12" y="66"/>
                </a:cxn>
                <a:cxn ang="0">
                  <a:pos x="0" y="78"/>
                </a:cxn>
                <a:cxn ang="0">
                  <a:pos x="0" y="12"/>
                </a:cxn>
              </a:cxnLst>
              <a:rect l="0" t="0" r="r" b="b"/>
              <a:pathLst>
                <a:path w="12" h="78">
                  <a:moveTo>
                    <a:pt x="0" y="12"/>
                  </a:moveTo>
                  <a:lnTo>
                    <a:pt x="12" y="0"/>
                  </a:lnTo>
                  <a:lnTo>
                    <a:pt x="12" y="66"/>
                  </a:lnTo>
                  <a:lnTo>
                    <a:pt x="0" y="78"/>
                  </a:lnTo>
                  <a:lnTo>
                    <a:pt x="0" y="12"/>
                  </a:lnTo>
                  <a:close/>
                </a:path>
              </a:pathLst>
            </a:custGeom>
            <a:solidFill>
              <a:srgbClr val="E3E3E3"/>
            </a:solidFill>
            <a:ln w="9525">
              <a:noFill/>
              <a:round/>
              <a:headEnd/>
              <a:tailEnd/>
            </a:ln>
            <a:effectLst/>
          </p:spPr>
          <p:txBody>
            <a:bodyPr/>
            <a:lstStyle/>
            <a:p>
              <a:endParaRPr lang="zh-CN" altLang="en-US"/>
            </a:p>
          </p:txBody>
        </p:sp>
        <p:sp>
          <p:nvSpPr>
            <p:cNvPr id="94" name="Freeform 92"/>
            <p:cNvSpPr>
              <a:spLocks/>
            </p:cNvSpPr>
            <p:nvPr/>
          </p:nvSpPr>
          <p:spPr bwMode="auto">
            <a:xfrm>
              <a:off x="1695" y="2567"/>
              <a:ext cx="12" cy="78"/>
            </a:xfrm>
            <a:custGeom>
              <a:avLst/>
              <a:gdLst/>
              <a:ahLst/>
              <a:cxnLst>
                <a:cxn ang="0">
                  <a:pos x="0" y="12"/>
                </a:cxn>
                <a:cxn ang="0">
                  <a:pos x="12" y="0"/>
                </a:cxn>
                <a:cxn ang="0">
                  <a:pos x="12" y="66"/>
                </a:cxn>
                <a:cxn ang="0">
                  <a:pos x="0" y="78"/>
                </a:cxn>
                <a:cxn ang="0">
                  <a:pos x="0" y="12"/>
                </a:cxn>
              </a:cxnLst>
              <a:rect l="0" t="0" r="r" b="b"/>
              <a:pathLst>
                <a:path w="12" h="78">
                  <a:moveTo>
                    <a:pt x="0" y="12"/>
                  </a:moveTo>
                  <a:lnTo>
                    <a:pt x="12" y="0"/>
                  </a:lnTo>
                  <a:lnTo>
                    <a:pt x="12" y="66"/>
                  </a:lnTo>
                  <a:lnTo>
                    <a:pt x="0" y="78"/>
                  </a:lnTo>
                  <a:lnTo>
                    <a:pt x="0" y="12"/>
                  </a:lnTo>
                  <a:close/>
                </a:path>
              </a:pathLst>
            </a:custGeom>
            <a:solidFill>
              <a:srgbClr val="E3E3E3"/>
            </a:solidFill>
            <a:ln w="4763">
              <a:solidFill>
                <a:srgbClr val="555555"/>
              </a:solidFill>
              <a:prstDash val="solid"/>
              <a:round/>
              <a:headEnd/>
              <a:tailEnd/>
            </a:ln>
            <a:effectLst/>
          </p:spPr>
          <p:txBody>
            <a:bodyPr/>
            <a:lstStyle/>
            <a:p>
              <a:endParaRPr lang="zh-CN" altLang="en-US"/>
            </a:p>
          </p:txBody>
        </p:sp>
        <p:sp>
          <p:nvSpPr>
            <p:cNvPr id="95" name="Freeform 93"/>
            <p:cNvSpPr>
              <a:spLocks/>
            </p:cNvSpPr>
            <p:nvPr/>
          </p:nvSpPr>
          <p:spPr bwMode="auto">
            <a:xfrm>
              <a:off x="1677" y="2579"/>
              <a:ext cx="18" cy="66"/>
            </a:xfrm>
            <a:custGeom>
              <a:avLst/>
              <a:gdLst/>
              <a:ahLst/>
              <a:cxnLst>
                <a:cxn ang="0">
                  <a:pos x="18" y="0"/>
                </a:cxn>
                <a:cxn ang="0">
                  <a:pos x="0" y="0"/>
                </a:cxn>
                <a:cxn ang="0">
                  <a:pos x="0" y="54"/>
                </a:cxn>
                <a:cxn ang="0">
                  <a:pos x="18" y="66"/>
                </a:cxn>
                <a:cxn ang="0">
                  <a:pos x="18" y="0"/>
                </a:cxn>
              </a:cxnLst>
              <a:rect l="0" t="0" r="r" b="b"/>
              <a:pathLst>
                <a:path w="18" h="66">
                  <a:moveTo>
                    <a:pt x="18" y="0"/>
                  </a:moveTo>
                  <a:lnTo>
                    <a:pt x="0" y="0"/>
                  </a:lnTo>
                  <a:lnTo>
                    <a:pt x="0" y="54"/>
                  </a:lnTo>
                  <a:lnTo>
                    <a:pt x="18" y="66"/>
                  </a:lnTo>
                  <a:lnTo>
                    <a:pt x="18" y="0"/>
                  </a:lnTo>
                  <a:close/>
                </a:path>
              </a:pathLst>
            </a:custGeom>
            <a:solidFill>
              <a:srgbClr val="C7C7C7"/>
            </a:solidFill>
            <a:ln w="9525">
              <a:noFill/>
              <a:round/>
              <a:headEnd/>
              <a:tailEnd/>
            </a:ln>
            <a:effectLst/>
          </p:spPr>
          <p:txBody>
            <a:bodyPr/>
            <a:lstStyle/>
            <a:p>
              <a:endParaRPr lang="zh-CN" altLang="en-US"/>
            </a:p>
          </p:txBody>
        </p:sp>
        <p:sp>
          <p:nvSpPr>
            <p:cNvPr id="96" name="Freeform 94"/>
            <p:cNvSpPr>
              <a:spLocks/>
            </p:cNvSpPr>
            <p:nvPr/>
          </p:nvSpPr>
          <p:spPr bwMode="auto">
            <a:xfrm>
              <a:off x="1677" y="2579"/>
              <a:ext cx="18" cy="66"/>
            </a:xfrm>
            <a:custGeom>
              <a:avLst/>
              <a:gdLst/>
              <a:ahLst/>
              <a:cxnLst>
                <a:cxn ang="0">
                  <a:pos x="18" y="0"/>
                </a:cxn>
                <a:cxn ang="0">
                  <a:pos x="0" y="0"/>
                </a:cxn>
                <a:cxn ang="0">
                  <a:pos x="0" y="54"/>
                </a:cxn>
                <a:cxn ang="0">
                  <a:pos x="18" y="66"/>
                </a:cxn>
                <a:cxn ang="0">
                  <a:pos x="18" y="0"/>
                </a:cxn>
              </a:cxnLst>
              <a:rect l="0" t="0" r="r" b="b"/>
              <a:pathLst>
                <a:path w="18" h="66">
                  <a:moveTo>
                    <a:pt x="18" y="0"/>
                  </a:moveTo>
                  <a:lnTo>
                    <a:pt x="0" y="0"/>
                  </a:lnTo>
                  <a:lnTo>
                    <a:pt x="0" y="54"/>
                  </a:lnTo>
                  <a:lnTo>
                    <a:pt x="18" y="66"/>
                  </a:lnTo>
                  <a:lnTo>
                    <a:pt x="18" y="0"/>
                  </a:lnTo>
                  <a:close/>
                </a:path>
              </a:pathLst>
            </a:custGeom>
            <a:solidFill>
              <a:srgbClr val="C7C7C7"/>
            </a:solidFill>
            <a:ln w="4763">
              <a:solidFill>
                <a:srgbClr val="555555"/>
              </a:solidFill>
              <a:prstDash val="solid"/>
              <a:round/>
              <a:headEnd/>
              <a:tailEnd/>
            </a:ln>
            <a:effectLst/>
          </p:spPr>
          <p:txBody>
            <a:bodyPr/>
            <a:lstStyle/>
            <a:p>
              <a:endParaRPr lang="zh-CN" altLang="en-US"/>
            </a:p>
          </p:txBody>
        </p:sp>
        <p:sp>
          <p:nvSpPr>
            <p:cNvPr id="97" name="Freeform 95"/>
            <p:cNvSpPr>
              <a:spLocks/>
            </p:cNvSpPr>
            <p:nvPr/>
          </p:nvSpPr>
          <p:spPr bwMode="auto">
            <a:xfrm>
              <a:off x="1677" y="2567"/>
              <a:ext cx="30" cy="12"/>
            </a:xfrm>
            <a:custGeom>
              <a:avLst/>
              <a:gdLst/>
              <a:ahLst/>
              <a:cxnLst>
                <a:cxn ang="0">
                  <a:pos x="0" y="12"/>
                </a:cxn>
                <a:cxn ang="0">
                  <a:pos x="18" y="12"/>
                </a:cxn>
                <a:cxn ang="0">
                  <a:pos x="30" y="0"/>
                </a:cxn>
                <a:cxn ang="0">
                  <a:pos x="12" y="3"/>
                </a:cxn>
                <a:cxn ang="0">
                  <a:pos x="0" y="12"/>
                </a:cxn>
              </a:cxnLst>
              <a:rect l="0" t="0" r="r" b="b"/>
              <a:pathLst>
                <a:path w="30" h="12">
                  <a:moveTo>
                    <a:pt x="0" y="12"/>
                  </a:moveTo>
                  <a:lnTo>
                    <a:pt x="18" y="12"/>
                  </a:lnTo>
                  <a:lnTo>
                    <a:pt x="30" y="0"/>
                  </a:lnTo>
                  <a:lnTo>
                    <a:pt x="12" y="3"/>
                  </a:lnTo>
                  <a:lnTo>
                    <a:pt x="0" y="12"/>
                  </a:lnTo>
                  <a:close/>
                </a:path>
              </a:pathLst>
            </a:custGeom>
            <a:solidFill>
              <a:srgbClr val="C7C7C7"/>
            </a:solidFill>
            <a:ln w="9525">
              <a:noFill/>
              <a:round/>
              <a:headEnd/>
              <a:tailEnd/>
            </a:ln>
            <a:effectLst/>
          </p:spPr>
          <p:txBody>
            <a:bodyPr/>
            <a:lstStyle/>
            <a:p>
              <a:endParaRPr lang="zh-CN" altLang="en-US"/>
            </a:p>
          </p:txBody>
        </p:sp>
        <p:sp>
          <p:nvSpPr>
            <p:cNvPr id="98" name="Freeform 96"/>
            <p:cNvSpPr>
              <a:spLocks/>
            </p:cNvSpPr>
            <p:nvPr/>
          </p:nvSpPr>
          <p:spPr bwMode="auto">
            <a:xfrm>
              <a:off x="1677" y="2567"/>
              <a:ext cx="30" cy="12"/>
            </a:xfrm>
            <a:custGeom>
              <a:avLst/>
              <a:gdLst/>
              <a:ahLst/>
              <a:cxnLst>
                <a:cxn ang="0">
                  <a:pos x="0" y="12"/>
                </a:cxn>
                <a:cxn ang="0">
                  <a:pos x="18" y="12"/>
                </a:cxn>
                <a:cxn ang="0">
                  <a:pos x="30" y="0"/>
                </a:cxn>
                <a:cxn ang="0">
                  <a:pos x="12" y="3"/>
                </a:cxn>
                <a:cxn ang="0">
                  <a:pos x="0" y="12"/>
                </a:cxn>
              </a:cxnLst>
              <a:rect l="0" t="0" r="r" b="b"/>
              <a:pathLst>
                <a:path w="30" h="12">
                  <a:moveTo>
                    <a:pt x="0" y="12"/>
                  </a:moveTo>
                  <a:lnTo>
                    <a:pt x="18" y="12"/>
                  </a:lnTo>
                  <a:lnTo>
                    <a:pt x="30" y="0"/>
                  </a:lnTo>
                  <a:lnTo>
                    <a:pt x="12" y="3"/>
                  </a:lnTo>
                  <a:lnTo>
                    <a:pt x="0" y="12"/>
                  </a:lnTo>
                  <a:close/>
                </a:path>
              </a:pathLst>
            </a:custGeom>
            <a:solidFill>
              <a:srgbClr val="C7C7C7"/>
            </a:solidFill>
            <a:ln w="4763">
              <a:solidFill>
                <a:srgbClr val="555555"/>
              </a:solidFill>
              <a:prstDash val="solid"/>
              <a:round/>
              <a:headEnd/>
              <a:tailEnd/>
            </a:ln>
            <a:effectLst/>
          </p:spPr>
          <p:txBody>
            <a:bodyPr/>
            <a:lstStyle/>
            <a:p>
              <a:endParaRPr lang="zh-CN" altLang="en-US"/>
            </a:p>
          </p:txBody>
        </p:sp>
        <p:sp>
          <p:nvSpPr>
            <p:cNvPr id="99" name="Freeform 97"/>
            <p:cNvSpPr>
              <a:spLocks/>
            </p:cNvSpPr>
            <p:nvPr/>
          </p:nvSpPr>
          <p:spPr bwMode="auto">
            <a:xfrm>
              <a:off x="1248" y="2458"/>
              <a:ext cx="280" cy="229"/>
            </a:xfrm>
            <a:custGeom>
              <a:avLst/>
              <a:gdLst/>
              <a:ahLst/>
              <a:cxnLst>
                <a:cxn ang="0">
                  <a:pos x="0" y="229"/>
                </a:cxn>
                <a:cxn ang="0">
                  <a:pos x="64" y="166"/>
                </a:cxn>
                <a:cxn ang="0">
                  <a:pos x="280" y="0"/>
                </a:cxn>
                <a:cxn ang="0">
                  <a:pos x="210" y="72"/>
                </a:cxn>
                <a:cxn ang="0">
                  <a:pos x="0" y="229"/>
                </a:cxn>
              </a:cxnLst>
              <a:rect l="0" t="0" r="r" b="b"/>
              <a:pathLst>
                <a:path w="280" h="229">
                  <a:moveTo>
                    <a:pt x="0" y="229"/>
                  </a:moveTo>
                  <a:lnTo>
                    <a:pt x="64" y="166"/>
                  </a:lnTo>
                  <a:lnTo>
                    <a:pt x="280" y="0"/>
                  </a:lnTo>
                  <a:lnTo>
                    <a:pt x="210" y="72"/>
                  </a:lnTo>
                  <a:lnTo>
                    <a:pt x="0" y="229"/>
                  </a:lnTo>
                  <a:close/>
                </a:path>
              </a:pathLst>
            </a:custGeom>
            <a:solidFill>
              <a:srgbClr val="C7C7C7"/>
            </a:solidFill>
            <a:ln w="9525">
              <a:noFill/>
              <a:round/>
              <a:headEnd/>
              <a:tailEnd/>
            </a:ln>
            <a:effectLst/>
          </p:spPr>
          <p:txBody>
            <a:bodyPr/>
            <a:lstStyle/>
            <a:p>
              <a:endParaRPr lang="zh-CN" altLang="en-US"/>
            </a:p>
          </p:txBody>
        </p:sp>
        <p:sp>
          <p:nvSpPr>
            <p:cNvPr id="100" name="Freeform 98"/>
            <p:cNvSpPr>
              <a:spLocks/>
            </p:cNvSpPr>
            <p:nvPr/>
          </p:nvSpPr>
          <p:spPr bwMode="auto">
            <a:xfrm>
              <a:off x="1248" y="2458"/>
              <a:ext cx="280" cy="229"/>
            </a:xfrm>
            <a:custGeom>
              <a:avLst/>
              <a:gdLst/>
              <a:ahLst/>
              <a:cxnLst>
                <a:cxn ang="0">
                  <a:pos x="0" y="229"/>
                </a:cxn>
                <a:cxn ang="0">
                  <a:pos x="64" y="166"/>
                </a:cxn>
                <a:cxn ang="0">
                  <a:pos x="280" y="0"/>
                </a:cxn>
                <a:cxn ang="0">
                  <a:pos x="210" y="72"/>
                </a:cxn>
                <a:cxn ang="0">
                  <a:pos x="0" y="229"/>
                </a:cxn>
              </a:cxnLst>
              <a:rect l="0" t="0" r="r" b="b"/>
              <a:pathLst>
                <a:path w="280" h="229">
                  <a:moveTo>
                    <a:pt x="0" y="229"/>
                  </a:moveTo>
                  <a:lnTo>
                    <a:pt x="64" y="166"/>
                  </a:lnTo>
                  <a:lnTo>
                    <a:pt x="280" y="0"/>
                  </a:lnTo>
                  <a:lnTo>
                    <a:pt x="210" y="72"/>
                  </a:lnTo>
                  <a:lnTo>
                    <a:pt x="0" y="229"/>
                  </a:lnTo>
                  <a:close/>
                </a:path>
              </a:pathLst>
            </a:custGeom>
            <a:solidFill>
              <a:srgbClr val="C7C7C7"/>
            </a:solidFill>
            <a:ln w="4763">
              <a:solidFill>
                <a:srgbClr val="555555"/>
              </a:solidFill>
              <a:prstDash val="solid"/>
              <a:round/>
              <a:headEnd/>
              <a:tailEnd/>
            </a:ln>
            <a:effectLst/>
          </p:spPr>
          <p:txBody>
            <a:bodyPr/>
            <a:lstStyle/>
            <a:p>
              <a:endParaRPr lang="zh-CN" altLang="en-US"/>
            </a:p>
          </p:txBody>
        </p:sp>
        <p:sp>
          <p:nvSpPr>
            <p:cNvPr id="101" name="Rectangle 99"/>
            <p:cNvSpPr>
              <a:spLocks noChangeArrowheads="1"/>
            </p:cNvSpPr>
            <p:nvPr/>
          </p:nvSpPr>
          <p:spPr bwMode="auto">
            <a:xfrm>
              <a:off x="1510" y="2687"/>
              <a:ext cx="63" cy="115"/>
            </a:xfrm>
            <a:prstGeom prst="rect">
              <a:avLst/>
            </a:prstGeom>
            <a:solidFill>
              <a:srgbClr val="E3E3E3"/>
            </a:solidFill>
            <a:ln w="9525">
              <a:noFill/>
              <a:miter lim="800000"/>
              <a:headEnd/>
              <a:tailEnd/>
            </a:ln>
            <a:effectLst/>
          </p:spPr>
          <p:txBody>
            <a:bodyPr/>
            <a:lstStyle/>
            <a:p>
              <a:endParaRPr lang="zh-CN" altLang="en-US"/>
            </a:p>
          </p:txBody>
        </p:sp>
        <p:sp>
          <p:nvSpPr>
            <p:cNvPr id="102" name="Rectangle 100"/>
            <p:cNvSpPr>
              <a:spLocks noChangeArrowheads="1"/>
            </p:cNvSpPr>
            <p:nvPr/>
          </p:nvSpPr>
          <p:spPr bwMode="auto">
            <a:xfrm>
              <a:off x="1511" y="2688"/>
              <a:ext cx="61" cy="113"/>
            </a:xfrm>
            <a:prstGeom prst="rect">
              <a:avLst/>
            </a:prstGeom>
            <a:solidFill>
              <a:srgbClr val="E3E3E3"/>
            </a:solidFill>
            <a:ln w="4763">
              <a:solidFill>
                <a:srgbClr val="555555"/>
              </a:solidFill>
              <a:miter lim="800000"/>
              <a:headEnd/>
              <a:tailEnd/>
            </a:ln>
            <a:effectLst/>
          </p:spPr>
          <p:txBody>
            <a:bodyPr/>
            <a:lstStyle/>
            <a:p>
              <a:endParaRPr lang="zh-CN" altLang="en-US"/>
            </a:p>
          </p:txBody>
        </p:sp>
        <p:sp>
          <p:nvSpPr>
            <p:cNvPr id="103" name="Rectangle 101"/>
            <p:cNvSpPr>
              <a:spLocks noChangeArrowheads="1"/>
            </p:cNvSpPr>
            <p:nvPr/>
          </p:nvSpPr>
          <p:spPr bwMode="auto">
            <a:xfrm>
              <a:off x="1312" y="2742"/>
              <a:ext cx="158" cy="27"/>
            </a:xfrm>
            <a:prstGeom prst="rect">
              <a:avLst/>
            </a:prstGeom>
            <a:solidFill>
              <a:srgbClr val="E3E3E3"/>
            </a:solidFill>
            <a:ln w="9525">
              <a:noFill/>
              <a:miter lim="800000"/>
              <a:headEnd/>
              <a:tailEnd/>
            </a:ln>
            <a:effectLst/>
          </p:spPr>
          <p:txBody>
            <a:bodyPr/>
            <a:lstStyle/>
            <a:p>
              <a:endParaRPr lang="zh-CN" altLang="en-US"/>
            </a:p>
          </p:txBody>
        </p:sp>
        <p:sp>
          <p:nvSpPr>
            <p:cNvPr id="104" name="Rectangle 102"/>
            <p:cNvSpPr>
              <a:spLocks noChangeArrowheads="1"/>
            </p:cNvSpPr>
            <p:nvPr/>
          </p:nvSpPr>
          <p:spPr bwMode="auto">
            <a:xfrm>
              <a:off x="1313" y="2743"/>
              <a:ext cx="156" cy="25"/>
            </a:xfrm>
            <a:prstGeom prst="rect">
              <a:avLst/>
            </a:prstGeom>
            <a:solidFill>
              <a:srgbClr val="E3E3E3"/>
            </a:solidFill>
            <a:ln w="4763">
              <a:solidFill>
                <a:srgbClr val="555555"/>
              </a:solidFill>
              <a:miter lim="800000"/>
              <a:headEnd/>
              <a:tailEnd/>
            </a:ln>
            <a:effectLst/>
          </p:spPr>
          <p:txBody>
            <a:bodyPr/>
            <a:lstStyle/>
            <a:p>
              <a:endParaRPr lang="zh-CN" altLang="en-US"/>
            </a:p>
          </p:txBody>
        </p:sp>
        <p:sp>
          <p:nvSpPr>
            <p:cNvPr id="105" name="Freeform 103"/>
            <p:cNvSpPr>
              <a:spLocks/>
            </p:cNvSpPr>
            <p:nvPr/>
          </p:nvSpPr>
          <p:spPr bwMode="auto">
            <a:xfrm>
              <a:off x="1312" y="2724"/>
              <a:ext cx="173" cy="18"/>
            </a:xfrm>
            <a:custGeom>
              <a:avLst/>
              <a:gdLst/>
              <a:ahLst/>
              <a:cxnLst>
                <a:cxn ang="0">
                  <a:pos x="0" y="18"/>
                </a:cxn>
                <a:cxn ang="0">
                  <a:pos x="18" y="0"/>
                </a:cxn>
                <a:cxn ang="0">
                  <a:pos x="173" y="0"/>
                </a:cxn>
                <a:cxn ang="0">
                  <a:pos x="158" y="18"/>
                </a:cxn>
                <a:cxn ang="0">
                  <a:pos x="0" y="18"/>
                </a:cxn>
              </a:cxnLst>
              <a:rect l="0" t="0" r="r" b="b"/>
              <a:pathLst>
                <a:path w="173" h="18">
                  <a:moveTo>
                    <a:pt x="0" y="18"/>
                  </a:moveTo>
                  <a:lnTo>
                    <a:pt x="18" y="0"/>
                  </a:lnTo>
                  <a:lnTo>
                    <a:pt x="173" y="0"/>
                  </a:lnTo>
                  <a:lnTo>
                    <a:pt x="158" y="18"/>
                  </a:lnTo>
                  <a:lnTo>
                    <a:pt x="0" y="18"/>
                  </a:lnTo>
                  <a:close/>
                </a:path>
              </a:pathLst>
            </a:custGeom>
            <a:solidFill>
              <a:srgbClr val="E3E3E3"/>
            </a:solidFill>
            <a:ln w="9525">
              <a:noFill/>
              <a:round/>
              <a:headEnd/>
              <a:tailEnd/>
            </a:ln>
            <a:effectLst/>
          </p:spPr>
          <p:txBody>
            <a:bodyPr/>
            <a:lstStyle/>
            <a:p>
              <a:endParaRPr lang="zh-CN" altLang="en-US"/>
            </a:p>
          </p:txBody>
        </p:sp>
        <p:sp>
          <p:nvSpPr>
            <p:cNvPr id="106" name="Freeform 104"/>
            <p:cNvSpPr>
              <a:spLocks/>
            </p:cNvSpPr>
            <p:nvPr/>
          </p:nvSpPr>
          <p:spPr bwMode="auto">
            <a:xfrm>
              <a:off x="1312" y="2724"/>
              <a:ext cx="173" cy="18"/>
            </a:xfrm>
            <a:custGeom>
              <a:avLst/>
              <a:gdLst/>
              <a:ahLst/>
              <a:cxnLst>
                <a:cxn ang="0">
                  <a:pos x="0" y="18"/>
                </a:cxn>
                <a:cxn ang="0">
                  <a:pos x="18" y="0"/>
                </a:cxn>
                <a:cxn ang="0">
                  <a:pos x="173" y="0"/>
                </a:cxn>
                <a:cxn ang="0">
                  <a:pos x="158" y="18"/>
                </a:cxn>
                <a:cxn ang="0">
                  <a:pos x="0" y="18"/>
                </a:cxn>
              </a:cxnLst>
              <a:rect l="0" t="0" r="r" b="b"/>
              <a:pathLst>
                <a:path w="173" h="18">
                  <a:moveTo>
                    <a:pt x="0" y="18"/>
                  </a:moveTo>
                  <a:lnTo>
                    <a:pt x="18" y="0"/>
                  </a:lnTo>
                  <a:lnTo>
                    <a:pt x="173" y="0"/>
                  </a:lnTo>
                  <a:lnTo>
                    <a:pt x="158" y="18"/>
                  </a:lnTo>
                  <a:lnTo>
                    <a:pt x="0" y="18"/>
                  </a:lnTo>
                  <a:close/>
                </a:path>
              </a:pathLst>
            </a:custGeom>
            <a:solidFill>
              <a:srgbClr val="E3E3E3"/>
            </a:solidFill>
            <a:ln w="4763">
              <a:solidFill>
                <a:srgbClr val="555555"/>
              </a:solidFill>
              <a:prstDash val="solid"/>
              <a:round/>
              <a:headEnd/>
              <a:tailEnd/>
            </a:ln>
            <a:effectLst/>
          </p:spPr>
          <p:txBody>
            <a:bodyPr/>
            <a:lstStyle/>
            <a:p>
              <a:endParaRPr lang="zh-CN" altLang="en-US"/>
            </a:p>
          </p:txBody>
        </p:sp>
        <p:sp>
          <p:nvSpPr>
            <p:cNvPr id="107" name="Line 105"/>
            <p:cNvSpPr>
              <a:spLocks noChangeShapeType="1"/>
            </p:cNvSpPr>
            <p:nvPr/>
          </p:nvSpPr>
          <p:spPr bwMode="auto">
            <a:xfrm flipH="1">
              <a:off x="1421" y="2754"/>
              <a:ext cx="37" cy="1"/>
            </a:xfrm>
            <a:prstGeom prst="line">
              <a:avLst/>
            </a:prstGeom>
            <a:noFill/>
            <a:ln w="4763">
              <a:solidFill>
                <a:srgbClr val="555555"/>
              </a:solidFill>
              <a:round/>
              <a:headEnd/>
              <a:tailEnd/>
            </a:ln>
            <a:effectLst/>
          </p:spPr>
          <p:txBody>
            <a:bodyPr/>
            <a:lstStyle/>
            <a:p>
              <a:endParaRPr lang="zh-CN" altLang="en-US"/>
            </a:p>
          </p:txBody>
        </p:sp>
        <p:sp>
          <p:nvSpPr>
            <p:cNvPr id="108" name="Freeform 106"/>
            <p:cNvSpPr>
              <a:spLocks/>
            </p:cNvSpPr>
            <p:nvPr/>
          </p:nvSpPr>
          <p:spPr bwMode="auto">
            <a:xfrm>
              <a:off x="1470" y="2724"/>
              <a:ext cx="15" cy="45"/>
            </a:xfrm>
            <a:custGeom>
              <a:avLst/>
              <a:gdLst/>
              <a:ahLst/>
              <a:cxnLst>
                <a:cxn ang="0">
                  <a:pos x="0" y="45"/>
                </a:cxn>
                <a:cxn ang="0">
                  <a:pos x="15" y="30"/>
                </a:cxn>
                <a:cxn ang="0">
                  <a:pos x="15" y="0"/>
                </a:cxn>
                <a:cxn ang="0">
                  <a:pos x="0" y="18"/>
                </a:cxn>
                <a:cxn ang="0">
                  <a:pos x="0" y="45"/>
                </a:cxn>
              </a:cxnLst>
              <a:rect l="0" t="0" r="r" b="b"/>
              <a:pathLst>
                <a:path w="15" h="45">
                  <a:moveTo>
                    <a:pt x="0" y="45"/>
                  </a:moveTo>
                  <a:lnTo>
                    <a:pt x="15" y="30"/>
                  </a:lnTo>
                  <a:lnTo>
                    <a:pt x="15" y="0"/>
                  </a:lnTo>
                  <a:lnTo>
                    <a:pt x="0" y="18"/>
                  </a:lnTo>
                  <a:lnTo>
                    <a:pt x="0" y="45"/>
                  </a:lnTo>
                  <a:close/>
                </a:path>
              </a:pathLst>
            </a:custGeom>
            <a:solidFill>
              <a:srgbClr val="E3E3E3"/>
            </a:solidFill>
            <a:ln w="9525">
              <a:noFill/>
              <a:round/>
              <a:headEnd/>
              <a:tailEnd/>
            </a:ln>
            <a:effectLst/>
          </p:spPr>
          <p:txBody>
            <a:bodyPr/>
            <a:lstStyle/>
            <a:p>
              <a:endParaRPr lang="zh-CN" altLang="en-US"/>
            </a:p>
          </p:txBody>
        </p:sp>
        <p:sp>
          <p:nvSpPr>
            <p:cNvPr id="109" name="Freeform 107"/>
            <p:cNvSpPr>
              <a:spLocks/>
            </p:cNvSpPr>
            <p:nvPr/>
          </p:nvSpPr>
          <p:spPr bwMode="auto">
            <a:xfrm>
              <a:off x="1470" y="2724"/>
              <a:ext cx="15" cy="45"/>
            </a:xfrm>
            <a:custGeom>
              <a:avLst/>
              <a:gdLst/>
              <a:ahLst/>
              <a:cxnLst>
                <a:cxn ang="0">
                  <a:pos x="0" y="45"/>
                </a:cxn>
                <a:cxn ang="0">
                  <a:pos x="15" y="30"/>
                </a:cxn>
                <a:cxn ang="0">
                  <a:pos x="15" y="0"/>
                </a:cxn>
                <a:cxn ang="0">
                  <a:pos x="0" y="18"/>
                </a:cxn>
                <a:cxn ang="0">
                  <a:pos x="0" y="45"/>
                </a:cxn>
              </a:cxnLst>
              <a:rect l="0" t="0" r="r" b="b"/>
              <a:pathLst>
                <a:path w="15" h="45">
                  <a:moveTo>
                    <a:pt x="0" y="45"/>
                  </a:moveTo>
                  <a:lnTo>
                    <a:pt x="15" y="30"/>
                  </a:lnTo>
                  <a:lnTo>
                    <a:pt x="15" y="0"/>
                  </a:lnTo>
                  <a:lnTo>
                    <a:pt x="0" y="18"/>
                  </a:lnTo>
                  <a:lnTo>
                    <a:pt x="0" y="45"/>
                  </a:lnTo>
                  <a:close/>
                </a:path>
              </a:pathLst>
            </a:custGeom>
            <a:solidFill>
              <a:srgbClr val="E3E3E3"/>
            </a:solidFill>
            <a:ln w="4763">
              <a:solidFill>
                <a:srgbClr val="555555"/>
              </a:solidFill>
              <a:prstDash val="solid"/>
              <a:round/>
              <a:headEnd/>
              <a:tailEnd/>
            </a:ln>
            <a:effectLst/>
          </p:spPr>
          <p:txBody>
            <a:bodyPr/>
            <a:lstStyle/>
            <a:p>
              <a:endParaRPr lang="zh-CN" altLang="en-US"/>
            </a:p>
          </p:txBody>
        </p:sp>
        <p:sp>
          <p:nvSpPr>
            <p:cNvPr id="110" name="Freeform 108"/>
            <p:cNvSpPr>
              <a:spLocks/>
            </p:cNvSpPr>
            <p:nvPr/>
          </p:nvSpPr>
          <p:spPr bwMode="auto">
            <a:xfrm>
              <a:off x="1312" y="2766"/>
              <a:ext cx="140" cy="21"/>
            </a:xfrm>
            <a:custGeom>
              <a:avLst/>
              <a:gdLst/>
              <a:ahLst/>
              <a:cxnLst>
                <a:cxn ang="0">
                  <a:pos x="0" y="21"/>
                </a:cxn>
                <a:cxn ang="0">
                  <a:pos x="18" y="0"/>
                </a:cxn>
                <a:cxn ang="0">
                  <a:pos x="140" y="0"/>
                </a:cxn>
                <a:cxn ang="0">
                  <a:pos x="121" y="21"/>
                </a:cxn>
                <a:cxn ang="0">
                  <a:pos x="0" y="21"/>
                </a:cxn>
              </a:cxnLst>
              <a:rect l="0" t="0" r="r" b="b"/>
              <a:pathLst>
                <a:path w="140" h="21">
                  <a:moveTo>
                    <a:pt x="0" y="21"/>
                  </a:moveTo>
                  <a:lnTo>
                    <a:pt x="18" y="0"/>
                  </a:lnTo>
                  <a:lnTo>
                    <a:pt x="140" y="0"/>
                  </a:lnTo>
                  <a:lnTo>
                    <a:pt x="121" y="21"/>
                  </a:lnTo>
                  <a:lnTo>
                    <a:pt x="0" y="21"/>
                  </a:lnTo>
                  <a:close/>
                </a:path>
              </a:pathLst>
            </a:custGeom>
            <a:solidFill>
              <a:srgbClr val="E3E3E3"/>
            </a:solidFill>
            <a:ln w="9525">
              <a:noFill/>
              <a:round/>
              <a:headEnd/>
              <a:tailEnd/>
            </a:ln>
            <a:effectLst/>
          </p:spPr>
          <p:txBody>
            <a:bodyPr/>
            <a:lstStyle/>
            <a:p>
              <a:endParaRPr lang="zh-CN" altLang="en-US"/>
            </a:p>
          </p:txBody>
        </p:sp>
        <p:sp>
          <p:nvSpPr>
            <p:cNvPr id="111" name="Freeform 109"/>
            <p:cNvSpPr>
              <a:spLocks/>
            </p:cNvSpPr>
            <p:nvPr/>
          </p:nvSpPr>
          <p:spPr bwMode="auto">
            <a:xfrm>
              <a:off x="1312" y="2766"/>
              <a:ext cx="140" cy="21"/>
            </a:xfrm>
            <a:custGeom>
              <a:avLst/>
              <a:gdLst/>
              <a:ahLst/>
              <a:cxnLst>
                <a:cxn ang="0">
                  <a:pos x="0" y="21"/>
                </a:cxn>
                <a:cxn ang="0">
                  <a:pos x="18" y="0"/>
                </a:cxn>
                <a:cxn ang="0">
                  <a:pos x="140" y="0"/>
                </a:cxn>
                <a:cxn ang="0">
                  <a:pos x="121" y="21"/>
                </a:cxn>
                <a:cxn ang="0">
                  <a:pos x="0" y="21"/>
                </a:cxn>
              </a:cxnLst>
              <a:rect l="0" t="0" r="r" b="b"/>
              <a:pathLst>
                <a:path w="140" h="21">
                  <a:moveTo>
                    <a:pt x="0" y="21"/>
                  </a:moveTo>
                  <a:lnTo>
                    <a:pt x="18" y="0"/>
                  </a:lnTo>
                  <a:lnTo>
                    <a:pt x="140" y="0"/>
                  </a:lnTo>
                  <a:lnTo>
                    <a:pt x="121" y="21"/>
                  </a:lnTo>
                  <a:lnTo>
                    <a:pt x="0" y="21"/>
                  </a:lnTo>
                  <a:close/>
                </a:path>
              </a:pathLst>
            </a:custGeom>
            <a:solidFill>
              <a:srgbClr val="E3E3E3"/>
            </a:solidFill>
            <a:ln w="4763">
              <a:solidFill>
                <a:srgbClr val="555555"/>
              </a:solidFill>
              <a:prstDash val="solid"/>
              <a:round/>
              <a:headEnd/>
              <a:tailEnd/>
            </a:ln>
            <a:effectLst/>
          </p:spPr>
          <p:txBody>
            <a:bodyPr/>
            <a:lstStyle/>
            <a:p>
              <a:endParaRPr lang="zh-CN" altLang="en-US"/>
            </a:p>
          </p:txBody>
        </p:sp>
        <p:sp>
          <p:nvSpPr>
            <p:cNvPr id="112" name="Freeform 110"/>
            <p:cNvSpPr>
              <a:spLocks/>
            </p:cNvSpPr>
            <p:nvPr/>
          </p:nvSpPr>
          <p:spPr bwMode="auto">
            <a:xfrm>
              <a:off x="1433" y="2766"/>
              <a:ext cx="19" cy="24"/>
            </a:xfrm>
            <a:custGeom>
              <a:avLst/>
              <a:gdLst/>
              <a:ahLst/>
              <a:cxnLst>
                <a:cxn ang="0">
                  <a:pos x="0" y="24"/>
                </a:cxn>
                <a:cxn ang="0">
                  <a:pos x="19" y="9"/>
                </a:cxn>
                <a:cxn ang="0">
                  <a:pos x="19" y="0"/>
                </a:cxn>
                <a:cxn ang="0">
                  <a:pos x="0" y="21"/>
                </a:cxn>
                <a:cxn ang="0">
                  <a:pos x="0" y="24"/>
                </a:cxn>
              </a:cxnLst>
              <a:rect l="0" t="0" r="r" b="b"/>
              <a:pathLst>
                <a:path w="19" h="24">
                  <a:moveTo>
                    <a:pt x="0" y="24"/>
                  </a:moveTo>
                  <a:lnTo>
                    <a:pt x="19" y="9"/>
                  </a:lnTo>
                  <a:lnTo>
                    <a:pt x="19" y="0"/>
                  </a:lnTo>
                  <a:lnTo>
                    <a:pt x="0" y="21"/>
                  </a:lnTo>
                  <a:lnTo>
                    <a:pt x="0" y="24"/>
                  </a:lnTo>
                  <a:close/>
                </a:path>
              </a:pathLst>
            </a:custGeom>
            <a:solidFill>
              <a:srgbClr val="E3E3E3"/>
            </a:solidFill>
            <a:ln w="9525">
              <a:noFill/>
              <a:round/>
              <a:headEnd/>
              <a:tailEnd/>
            </a:ln>
            <a:effectLst/>
          </p:spPr>
          <p:txBody>
            <a:bodyPr/>
            <a:lstStyle/>
            <a:p>
              <a:endParaRPr lang="zh-CN" altLang="en-US"/>
            </a:p>
          </p:txBody>
        </p:sp>
        <p:sp>
          <p:nvSpPr>
            <p:cNvPr id="113" name="Freeform 111"/>
            <p:cNvSpPr>
              <a:spLocks/>
            </p:cNvSpPr>
            <p:nvPr/>
          </p:nvSpPr>
          <p:spPr bwMode="auto">
            <a:xfrm>
              <a:off x="1433" y="2766"/>
              <a:ext cx="19" cy="24"/>
            </a:xfrm>
            <a:custGeom>
              <a:avLst/>
              <a:gdLst/>
              <a:ahLst/>
              <a:cxnLst>
                <a:cxn ang="0">
                  <a:pos x="0" y="24"/>
                </a:cxn>
                <a:cxn ang="0">
                  <a:pos x="19" y="9"/>
                </a:cxn>
                <a:cxn ang="0">
                  <a:pos x="19" y="0"/>
                </a:cxn>
                <a:cxn ang="0">
                  <a:pos x="0" y="21"/>
                </a:cxn>
                <a:cxn ang="0">
                  <a:pos x="0" y="24"/>
                </a:cxn>
              </a:cxnLst>
              <a:rect l="0" t="0" r="r" b="b"/>
              <a:pathLst>
                <a:path w="19" h="24">
                  <a:moveTo>
                    <a:pt x="0" y="24"/>
                  </a:moveTo>
                  <a:lnTo>
                    <a:pt x="19" y="9"/>
                  </a:lnTo>
                  <a:lnTo>
                    <a:pt x="19" y="0"/>
                  </a:lnTo>
                  <a:lnTo>
                    <a:pt x="0" y="21"/>
                  </a:lnTo>
                  <a:lnTo>
                    <a:pt x="0" y="24"/>
                  </a:lnTo>
                  <a:close/>
                </a:path>
              </a:pathLst>
            </a:custGeom>
            <a:solidFill>
              <a:srgbClr val="E3E3E3"/>
            </a:solidFill>
            <a:ln w="4763">
              <a:solidFill>
                <a:srgbClr val="555555"/>
              </a:solidFill>
              <a:prstDash val="solid"/>
              <a:round/>
              <a:headEnd/>
              <a:tailEnd/>
            </a:ln>
            <a:effectLst/>
          </p:spPr>
          <p:txBody>
            <a:bodyPr/>
            <a:lstStyle/>
            <a:p>
              <a:endParaRPr lang="zh-CN" altLang="en-US"/>
            </a:p>
          </p:txBody>
        </p:sp>
        <p:sp>
          <p:nvSpPr>
            <p:cNvPr id="114" name="Rectangle 112"/>
            <p:cNvSpPr>
              <a:spLocks noChangeArrowheads="1"/>
            </p:cNvSpPr>
            <p:nvPr/>
          </p:nvSpPr>
          <p:spPr bwMode="auto">
            <a:xfrm>
              <a:off x="1312" y="2787"/>
              <a:ext cx="121" cy="3"/>
            </a:xfrm>
            <a:prstGeom prst="rect">
              <a:avLst/>
            </a:prstGeom>
            <a:solidFill>
              <a:srgbClr val="E3E3E3"/>
            </a:solidFill>
            <a:ln w="9525">
              <a:noFill/>
              <a:miter lim="800000"/>
              <a:headEnd/>
              <a:tailEnd/>
            </a:ln>
            <a:effectLst/>
          </p:spPr>
          <p:txBody>
            <a:bodyPr/>
            <a:lstStyle/>
            <a:p>
              <a:endParaRPr lang="zh-CN" altLang="en-US"/>
            </a:p>
          </p:txBody>
        </p:sp>
        <p:sp>
          <p:nvSpPr>
            <p:cNvPr id="115" name="Rectangle 113"/>
            <p:cNvSpPr>
              <a:spLocks noChangeArrowheads="1"/>
            </p:cNvSpPr>
            <p:nvPr/>
          </p:nvSpPr>
          <p:spPr bwMode="auto">
            <a:xfrm>
              <a:off x="1313" y="2788"/>
              <a:ext cx="119" cy="1"/>
            </a:xfrm>
            <a:prstGeom prst="rect">
              <a:avLst/>
            </a:prstGeom>
            <a:solidFill>
              <a:srgbClr val="E3E3E3"/>
            </a:solidFill>
            <a:ln w="4763">
              <a:solidFill>
                <a:srgbClr val="555555"/>
              </a:solidFill>
              <a:miter lim="800000"/>
              <a:headEnd/>
              <a:tailEnd/>
            </a:ln>
            <a:effectLst/>
          </p:spPr>
          <p:txBody>
            <a:bodyPr/>
            <a:lstStyle/>
            <a:p>
              <a:endParaRPr lang="zh-CN" altLang="en-US"/>
            </a:p>
          </p:txBody>
        </p:sp>
        <p:sp>
          <p:nvSpPr>
            <p:cNvPr id="116" name="Freeform 114"/>
            <p:cNvSpPr>
              <a:spLocks/>
            </p:cNvSpPr>
            <p:nvPr/>
          </p:nvSpPr>
          <p:spPr bwMode="auto">
            <a:xfrm>
              <a:off x="1336" y="2724"/>
              <a:ext cx="125" cy="12"/>
            </a:xfrm>
            <a:custGeom>
              <a:avLst/>
              <a:gdLst/>
              <a:ahLst/>
              <a:cxnLst>
                <a:cxn ang="0">
                  <a:pos x="0" y="12"/>
                </a:cxn>
                <a:cxn ang="0">
                  <a:pos x="12" y="0"/>
                </a:cxn>
                <a:cxn ang="0">
                  <a:pos x="125" y="0"/>
                </a:cxn>
                <a:cxn ang="0">
                  <a:pos x="113" y="12"/>
                </a:cxn>
                <a:cxn ang="0">
                  <a:pos x="0" y="12"/>
                </a:cxn>
              </a:cxnLst>
              <a:rect l="0" t="0" r="r" b="b"/>
              <a:pathLst>
                <a:path w="125" h="12">
                  <a:moveTo>
                    <a:pt x="0" y="12"/>
                  </a:moveTo>
                  <a:lnTo>
                    <a:pt x="12" y="0"/>
                  </a:lnTo>
                  <a:lnTo>
                    <a:pt x="125" y="0"/>
                  </a:lnTo>
                  <a:lnTo>
                    <a:pt x="113" y="12"/>
                  </a:lnTo>
                  <a:lnTo>
                    <a:pt x="0" y="12"/>
                  </a:lnTo>
                  <a:close/>
                </a:path>
              </a:pathLst>
            </a:custGeom>
            <a:solidFill>
              <a:srgbClr val="E3E3E3"/>
            </a:solidFill>
            <a:ln w="9525">
              <a:noFill/>
              <a:round/>
              <a:headEnd/>
              <a:tailEnd/>
            </a:ln>
            <a:effectLst/>
          </p:spPr>
          <p:txBody>
            <a:bodyPr/>
            <a:lstStyle/>
            <a:p>
              <a:endParaRPr lang="zh-CN" altLang="en-US"/>
            </a:p>
          </p:txBody>
        </p:sp>
        <p:sp>
          <p:nvSpPr>
            <p:cNvPr id="117" name="Freeform 115"/>
            <p:cNvSpPr>
              <a:spLocks/>
            </p:cNvSpPr>
            <p:nvPr/>
          </p:nvSpPr>
          <p:spPr bwMode="auto">
            <a:xfrm>
              <a:off x="1336" y="2724"/>
              <a:ext cx="125" cy="12"/>
            </a:xfrm>
            <a:custGeom>
              <a:avLst/>
              <a:gdLst/>
              <a:ahLst/>
              <a:cxnLst>
                <a:cxn ang="0">
                  <a:pos x="0" y="12"/>
                </a:cxn>
                <a:cxn ang="0">
                  <a:pos x="12" y="0"/>
                </a:cxn>
                <a:cxn ang="0">
                  <a:pos x="125" y="0"/>
                </a:cxn>
                <a:cxn ang="0">
                  <a:pos x="113" y="12"/>
                </a:cxn>
                <a:cxn ang="0">
                  <a:pos x="0" y="12"/>
                </a:cxn>
              </a:cxnLst>
              <a:rect l="0" t="0" r="r" b="b"/>
              <a:pathLst>
                <a:path w="125" h="12">
                  <a:moveTo>
                    <a:pt x="0" y="12"/>
                  </a:moveTo>
                  <a:lnTo>
                    <a:pt x="12" y="0"/>
                  </a:lnTo>
                  <a:lnTo>
                    <a:pt x="125" y="0"/>
                  </a:lnTo>
                  <a:lnTo>
                    <a:pt x="113" y="12"/>
                  </a:lnTo>
                  <a:lnTo>
                    <a:pt x="0" y="12"/>
                  </a:lnTo>
                  <a:close/>
                </a:path>
              </a:pathLst>
            </a:custGeom>
            <a:solidFill>
              <a:srgbClr val="E3E3E3"/>
            </a:solidFill>
            <a:ln w="4763">
              <a:solidFill>
                <a:srgbClr val="E3E3E3"/>
              </a:solidFill>
              <a:prstDash val="solid"/>
              <a:round/>
              <a:headEnd/>
              <a:tailEnd/>
            </a:ln>
            <a:effectLst/>
          </p:spPr>
          <p:txBody>
            <a:bodyPr/>
            <a:lstStyle/>
            <a:p>
              <a:endParaRPr lang="zh-CN" altLang="en-US"/>
            </a:p>
          </p:txBody>
        </p:sp>
        <p:sp>
          <p:nvSpPr>
            <p:cNvPr id="118" name="Freeform 116"/>
            <p:cNvSpPr>
              <a:spLocks/>
            </p:cNvSpPr>
            <p:nvPr/>
          </p:nvSpPr>
          <p:spPr bwMode="auto">
            <a:xfrm>
              <a:off x="1336" y="2636"/>
              <a:ext cx="122" cy="12"/>
            </a:xfrm>
            <a:custGeom>
              <a:avLst/>
              <a:gdLst/>
              <a:ahLst/>
              <a:cxnLst>
                <a:cxn ang="0">
                  <a:pos x="0" y="12"/>
                </a:cxn>
                <a:cxn ang="0">
                  <a:pos x="12" y="0"/>
                </a:cxn>
                <a:cxn ang="0">
                  <a:pos x="122" y="0"/>
                </a:cxn>
                <a:cxn ang="0">
                  <a:pos x="110" y="12"/>
                </a:cxn>
                <a:cxn ang="0">
                  <a:pos x="0" y="12"/>
                </a:cxn>
              </a:cxnLst>
              <a:rect l="0" t="0" r="r" b="b"/>
              <a:pathLst>
                <a:path w="122" h="12">
                  <a:moveTo>
                    <a:pt x="0" y="12"/>
                  </a:moveTo>
                  <a:lnTo>
                    <a:pt x="12" y="0"/>
                  </a:lnTo>
                  <a:lnTo>
                    <a:pt x="122" y="0"/>
                  </a:lnTo>
                  <a:lnTo>
                    <a:pt x="110" y="12"/>
                  </a:lnTo>
                  <a:lnTo>
                    <a:pt x="0" y="12"/>
                  </a:lnTo>
                  <a:close/>
                </a:path>
              </a:pathLst>
            </a:custGeom>
            <a:solidFill>
              <a:srgbClr val="E3E3E3"/>
            </a:solidFill>
            <a:ln w="9525">
              <a:noFill/>
              <a:round/>
              <a:headEnd/>
              <a:tailEnd/>
            </a:ln>
            <a:effectLst/>
          </p:spPr>
          <p:txBody>
            <a:bodyPr/>
            <a:lstStyle/>
            <a:p>
              <a:endParaRPr lang="zh-CN" altLang="en-US"/>
            </a:p>
          </p:txBody>
        </p:sp>
        <p:sp>
          <p:nvSpPr>
            <p:cNvPr id="119" name="Freeform 117"/>
            <p:cNvSpPr>
              <a:spLocks/>
            </p:cNvSpPr>
            <p:nvPr/>
          </p:nvSpPr>
          <p:spPr bwMode="auto">
            <a:xfrm>
              <a:off x="1336" y="2636"/>
              <a:ext cx="122" cy="12"/>
            </a:xfrm>
            <a:custGeom>
              <a:avLst/>
              <a:gdLst/>
              <a:ahLst/>
              <a:cxnLst>
                <a:cxn ang="0">
                  <a:pos x="0" y="12"/>
                </a:cxn>
                <a:cxn ang="0">
                  <a:pos x="12" y="0"/>
                </a:cxn>
                <a:cxn ang="0">
                  <a:pos x="122" y="0"/>
                </a:cxn>
                <a:cxn ang="0">
                  <a:pos x="110" y="12"/>
                </a:cxn>
                <a:cxn ang="0">
                  <a:pos x="0" y="12"/>
                </a:cxn>
              </a:cxnLst>
              <a:rect l="0" t="0" r="r" b="b"/>
              <a:pathLst>
                <a:path w="122" h="12">
                  <a:moveTo>
                    <a:pt x="0" y="12"/>
                  </a:moveTo>
                  <a:lnTo>
                    <a:pt x="12" y="0"/>
                  </a:lnTo>
                  <a:lnTo>
                    <a:pt x="122" y="0"/>
                  </a:lnTo>
                  <a:lnTo>
                    <a:pt x="110" y="12"/>
                  </a:lnTo>
                  <a:lnTo>
                    <a:pt x="0" y="12"/>
                  </a:lnTo>
                  <a:close/>
                </a:path>
              </a:pathLst>
            </a:custGeom>
            <a:solidFill>
              <a:srgbClr val="E3E3E3"/>
            </a:solidFill>
            <a:ln w="4763">
              <a:solidFill>
                <a:srgbClr val="555555"/>
              </a:solidFill>
              <a:prstDash val="solid"/>
              <a:round/>
              <a:headEnd/>
              <a:tailEnd/>
            </a:ln>
            <a:effectLst/>
          </p:spPr>
          <p:txBody>
            <a:bodyPr/>
            <a:lstStyle/>
            <a:p>
              <a:endParaRPr lang="zh-CN" altLang="en-US"/>
            </a:p>
          </p:txBody>
        </p:sp>
        <p:sp>
          <p:nvSpPr>
            <p:cNvPr id="120" name="Rectangle 118"/>
            <p:cNvSpPr>
              <a:spLocks noChangeArrowheads="1"/>
            </p:cNvSpPr>
            <p:nvPr/>
          </p:nvSpPr>
          <p:spPr bwMode="auto">
            <a:xfrm>
              <a:off x="1337" y="2649"/>
              <a:ext cx="108" cy="86"/>
            </a:xfrm>
            <a:prstGeom prst="rect">
              <a:avLst/>
            </a:prstGeom>
            <a:solidFill>
              <a:srgbClr val="E3E3E3"/>
            </a:solidFill>
            <a:ln w="4763">
              <a:solidFill>
                <a:srgbClr val="555555"/>
              </a:solidFill>
              <a:miter lim="800000"/>
              <a:headEnd/>
              <a:tailEnd/>
            </a:ln>
            <a:effectLst/>
          </p:spPr>
          <p:txBody>
            <a:bodyPr/>
            <a:lstStyle/>
            <a:p>
              <a:endParaRPr lang="zh-CN" altLang="en-US"/>
            </a:p>
          </p:txBody>
        </p:sp>
        <p:sp>
          <p:nvSpPr>
            <p:cNvPr id="121" name="Rectangle 119"/>
            <p:cNvSpPr>
              <a:spLocks noChangeArrowheads="1"/>
            </p:cNvSpPr>
            <p:nvPr/>
          </p:nvSpPr>
          <p:spPr bwMode="auto">
            <a:xfrm>
              <a:off x="1346" y="2658"/>
              <a:ext cx="90" cy="68"/>
            </a:xfrm>
            <a:prstGeom prst="rect">
              <a:avLst/>
            </a:prstGeom>
            <a:solidFill>
              <a:srgbClr val="FFFFFF"/>
            </a:solidFill>
            <a:ln w="4763">
              <a:solidFill>
                <a:srgbClr val="555555"/>
              </a:solidFill>
              <a:miter lim="800000"/>
              <a:headEnd/>
              <a:tailEnd/>
            </a:ln>
            <a:effectLst/>
          </p:spPr>
          <p:txBody>
            <a:bodyPr/>
            <a:lstStyle/>
            <a:p>
              <a:endParaRPr lang="zh-CN" altLang="en-US"/>
            </a:p>
          </p:txBody>
        </p:sp>
        <p:sp>
          <p:nvSpPr>
            <p:cNvPr id="122" name="Freeform 120"/>
            <p:cNvSpPr>
              <a:spLocks/>
            </p:cNvSpPr>
            <p:nvPr/>
          </p:nvSpPr>
          <p:spPr bwMode="auto">
            <a:xfrm>
              <a:off x="1446" y="2636"/>
              <a:ext cx="12" cy="100"/>
            </a:xfrm>
            <a:custGeom>
              <a:avLst/>
              <a:gdLst/>
              <a:ahLst/>
              <a:cxnLst>
                <a:cxn ang="0">
                  <a:pos x="0" y="100"/>
                </a:cxn>
                <a:cxn ang="0">
                  <a:pos x="12" y="88"/>
                </a:cxn>
                <a:cxn ang="0">
                  <a:pos x="12" y="0"/>
                </a:cxn>
                <a:cxn ang="0">
                  <a:pos x="0" y="12"/>
                </a:cxn>
                <a:cxn ang="0">
                  <a:pos x="0" y="100"/>
                </a:cxn>
              </a:cxnLst>
              <a:rect l="0" t="0" r="r" b="b"/>
              <a:pathLst>
                <a:path w="12" h="100">
                  <a:moveTo>
                    <a:pt x="0" y="100"/>
                  </a:moveTo>
                  <a:lnTo>
                    <a:pt x="12" y="88"/>
                  </a:lnTo>
                  <a:lnTo>
                    <a:pt x="12" y="0"/>
                  </a:lnTo>
                  <a:lnTo>
                    <a:pt x="0" y="12"/>
                  </a:lnTo>
                  <a:lnTo>
                    <a:pt x="0" y="100"/>
                  </a:lnTo>
                  <a:close/>
                </a:path>
              </a:pathLst>
            </a:custGeom>
            <a:solidFill>
              <a:srgbClr val="E3E3E3"/>
            </a:solidFill>
            <a:ln w="9525">
              <a:noFill/>
              <a:round/>
              <a:headEnd/>
              <a:tailEnd/>
            </a:ln>
            <a:effectLst/>
          </p:spPr>
          <p:txBody>
            <a:bodyPr/>
            <a:lstStyle/>
            <a:p>
              <a:endParaRPr lang="zh-CN" altLang="en-US"/>
            </a:p>
          </p:txBody>
        </p:sp>
        <p:sp>
          <p:nvSpPr>
            <p:cNvPr id="123" name="Freeform 121"/>
            <p:cNvSpPr>
              <a:spLocks/>
            </p:cNvSpPr>
            <p:nvPr/>
          </p:nvSpPr>
          <p:spPr bwMode="auto">
            <a:xfrm>
              <a:off x="1446" y="2636"/>
              <a:ext cx="12" cy="100"/>
            </a:xfrm>
            <a:custGeom>
              <a:avLst/>
              <a:gdLst/>
              <a:ahLst/>
              <a:cxnLst>
                <a:cxn ang="0">
                  <a:pos x="0" y="100"/>
                </a:cxn>
                <a:cxn ang="0">
                  <a:pos x="12" y="88"/>
                </a:cxn>
                <a:cxn ang="0">
                  <a:pos x="12" y="0"/>
                </a:cxn>
                <a:cxn ang="0">
                  <a:pos x="0" y="12"/>
                </a:cxn>
                <a:cxn ang="0">
                  <a:pos x="0" y="100"/>
                </a:cxn>
              </a:cxnLst>
              <a:rect l="0" t="0" r="r" b="b"/>
              <a:pathLst>
                <a:path w="12" h="100">
                  <a:moveTo>
                    <a:pt x="0" y="100"/>
                  </a:moveTo>
                  <a:lnTo>
                    <a:pt x="12" y="88"/>
                  </a:lnTo>
                  <a:lnTo>
                    <a:pt x="12" y="0"/>
                  </a:lnTo>
                  <a:lnTo>
                    <a:pt x="0" y="12"/>
                  </a:lnTo>
                  <a:lnTo>
                    <a:pt x="0" y="100"/>
                  </a:lnTo>
                  <a:close/>
                </a:path>
              </a:pathLst>
            </a:custGeom>
            <a:solidFill>
              <a:srgbClr val="E3E3E3"/>
            </a:solidFill>
            <a:ln w="4763">
              <a:solidFill>
                <a:srgbClr val="555555"/>
              </a:solidFill>
              <a:prstDash val="solid"/>
              <a:round/>
              <a:headEnd/>
              <a:tailEnd/>
            </a:ln>
            <a:effectLst/>
          </p:spPr>
          <p:txBody>
            <a:bodyPr/>
            <a:lstStyle/>
            <a:p>
              <a:endParaRPr lang="zh-CN" altLang="en-US"/>
            </a:p>
          </p:txBody>
        </p:sp>
      </p:grpSp>
      <p:sp>
        <p:nvSpPr>
          <p:cNvPr id="124" name="Rectangle 122"/>
          <p:cNvSpPr>
            <a:spLocks noChangeAspect="1" noChangeArrowheads="1"/>
          </p:cNvSpPr>
          <p:nvPr/>
        </p:nvSpPr>
        <p:spPr bwMode="auto">
          <a:xfrm>
            <a:off x="1815446" y="4172740"/>
            <a:ext cx="1660006" cy="523862"/>
          </a:xfrm>
          <a:prstGeom prst="rect">
            <a:avLst/>
          </a:prstGeom>
          <a:noFill/>
          <a:ln w="9525">
            <a:noFill/>
            <a:miter lim="800000"/>
            <a:headEnd/>
            <a:tailEnd/>
          </a:ln>
          <a:effectLst/>
        </p:spPr>
        <p:txBody>
          <a:bodyPr wrap="none" lIns="92075" tIns="46038" rIns="92075" bIns="46038">
            <a:spAutoFit/>
          </a:bodyPr>
          <a:lstStyle/>
          <a:p>
            <a:pPr>
              <a:lnSpc>
                <a:spcPct val="100000"/>
              </a:lnSpc>
            </a:pPr>
            <a:r>
              <a:rPr lang="en-US" altLang="zh-CN" sz="1400" dirty="0">
                <a:ea typeface="宋体" pitchFamily="2" charset="-122"/>
              </a:rPr>
              <a:t>SOHO with </a:t>
            </a:r>
            <a:br>
              <a:rPr lang="en-US" altLang="zh-CN" sz="1400" dirty="0">
                <a:ea typeface="宋体" pitchFamily="2" charset="-122"/>
              </a:rPr>
            </a:br>
            <a:r>
              <a:rPr lang="en-US" altLang="zh-CN" sz="1400" dirty="0">
                <a:ea typeface="宋体" pitchFamily="2" charset="-122"/>
              </a:rPr>
              <a:t>ISDN/DSL Router</a:t>
            </a:r>
          </a:p>
        </p:txBody>
      </p:sp>
      <p:sp>
        <p:nvSpPr>
          <p:cNvPr id="125" name="Rectangle 123"/>
          <p:cNvSpPr>
            <a:spLocks noChangeAspect="1" noChangeArrowheads="1"/>
          </p:cNvSpPr>
          <p:nvPr/>
        </p:nvSpPr>
        <p:spPr bwMode="auto">
          <a:xfrm>
            <a:off x="3002936" y="3167853"/>
            <a:ext cx="759823" cy="339196"/>
          </a:xfrm>
          <a:prstGeom prst="rect">
            <a:avLst/>
          </a:prstGeom>
          <a:noFill/>
          <a:ln w="9525">
            <a:noFill/>
            <a:miter lim="800000"/>
            <a:headEnd/>
            <a:tailEnd/>
          </a:ln>
          <a:effectLst/>
        </p:spPr>
        <p:txBody>
          <a:bodyPr wrap="none" lIns="92075" tIns="46038" rIns="92075" bIns="46038">
            <a:spAutoFit/>
          </a:bodyPr>
          <a:lstStyle/>
          <a:p>
            <a:pPr algn="ctr">
              <a:lnSpc>
                <a:spcPct val="100000"/>
              </a:lnSpc>
            </a:pPr>
            <a:r>
              <a:rPr lang="en-US" altLang="zh-CN" sz="1600">
                <a:latin typeface="Helvetica" pitchFamily="34" charset="0"/>
                <a:ea typeface="宋体" pitchFamily="2" charset="-122"/>
              </a:rPr>
              <a:t>POP</a:t>
            </a:r>
          </a:p>
        </p:txBody>
      </p:sp>
      <p:pic>
        <p:nvPicPr>
          <p:cNvPr id="126" name="Picture 124"/>
          <p:cNvPicPr>
            <a:picLocks noChangeArrowheads="1"/>
          </p:cNvPicPr>
          <p:nvPr/>
        </p:nvPicPr>
        <p:blipFill>
          <a:blip r:embed="rId2" cstate="print"/>
          <a:srcRect/>
          <a:stretch>
            <a:fillRect/>
          </a:stretch>
        </p:blipFill>
        <p:spPr bwMode="auto">
          <a:xfrm>
            <a:off x="3867026" y="3663153"/>
            <a:ext cx="598488" cy="755650"/>
          </a:xfrm>
          <a:prstGeom prst="rect">
            <a:avLst/>
          </a:prstGeom>
          <a:noFill/>
          <a:ln w="9525">
            <a:noFill/>
            <a:miter lim="800000"/>
            <a:headEnd/>
            <a:tailEnd/>
          </a:ln>
          <a:effectLst/>
        </p:spPr>
      </p:pic>
      <p:sp>
        <p:nvSpPr>
          <p:cNvPr id="127" name="Rectangle 125"/>
          <p:cNvSpPr>
            <a:spLocks noChangeAspect="1" noChangeArrowheads="1"/>
          </p:cNvSpPr>
          <p:nvPr/>
        </p:nvSpPr>
        <p:spPr bwMode="auto">
          <a:xfrm>
            <a:off x="4392489" y="3715540"/>
            <a:ext cx="1712640" cy="739306"/>
          </a:xfrm>
          <a:prstGeom prst="rect">
            <a:avLst/>
          </a:prstGeom>
          <a:noFill/>
          <a:ln w="9525">
            <a:noFill/>
            <a:miter lim="800000"/>
            <a:headEnd/>
            <a:tailEnd/>
          </a:ln>
          <a:effectLst/>
        </p:spPr>
        <p:txBody>
          <a:bodyPr wrap="square" lIns="92075" tIns="46038" rIns="92075" bIns="46038">
            <a:spAutoFit/>
          </a:bodyPr>
          <a:lstStyle/>
          <a:p>
            <a:pPr>
              <a:lnSpc>
                <a:spcPct val="100000"/>
              </a:lnSpc>
            </a:pPr>
            <a:r>
              <a:rPr lang="en-US" altLang="zh-CN" sz="1400" dirty="0">
                <a:ea typeface="宋体" pitchFamily="2" charset="-122"/>
              </a:rPr>
              <a:t>Mobile Worker with a VPN Client </a:t>
            </a:r>
            <a:br>
              <a:rPr lang="en-US" altLang="zh-CN" sz="1400" dirty="0">
                <a:ea typeface="宋体" pitchFamily="2" charset="-122"/>
              </a:rPr>
            </a:br>
            <a:r>
              <a:rPr lang="en-US" altLang="zh-CN" sz="1400" dirty="0">
                <a:ea typeface="宋体" pitchFamily="2" charset="-122"/>
              </a:rPr>
              <a:t>on a Laptop</a:t>
            </a:r>
          </a:p>
        </p:txBody>
      </p:sp>
      <p:sp>
        <p:nvSpPr>
          <p:cNvPr id="128" name="Rectangle 126"/>
          <p:cNvSpPr>
            <a:spLocks noChangeAspect="1" noChangeArrowheads="1"/>
          </p:cNvSpPr>
          <p:nvPr/>
        </p:nvSpPr>
        <p:spPr bwMode="auto">
          <a:xfrm>
            <a:off x="430088" y="1902620"/>
            <a:ext cx="1981200" cy="308419"/>
          </a:xfrm>
          <a:prstGeom prst="rect">
            <a:avLst/>
          </a:prstGeom>
          <a:noFill/>
          <a:ln w="9525">
            <a:noFill/>
            <a:miter lim="800000"/>
            <a:headEnd/>
            <a:tailEnd/>
          </a:ln>
          <a:effectLst/>
        </p:spPr>
        <p:txBody>
          <a:bodyPr lIns="92075" tIns="46038" rIns="92075" bIns="46038">
            <a:spAutoFit/>
          </a:bodyPr>
          <a:lstStyle/>
          <a:p>
            <a:pPr>
              <a:lnSpc>
                <a:spcPct val="100000"/>
              </a:lnSpc>
            </a:pPr>
            <a:r>
              <a:rPr lang="en-US" altLang="zh-CN" sz="1400" dirty="0">
                <a:ea typeface="宋体" pitchFamily="2" charset="-122"/>
              </a:rPr>
              <a:t>Business Partner </a:t>
            </a:r>
          </a:p>
        </p:txBody>
      </p:sp>
      <p:grpSp>
        <p:nvGrpSpPr>
          <p:cNvPr id="27" name="Group 127"/>
          <p:cNvGrpSpPr>
            <a:grpSpLocks/>
          </p:cNvGrpSpPr>
          <p:nvPr/>
        </p:nvGrpSpPr>
        <p:grpSpPr bwMode="auto">
          <a:xfrm>
            <a:off x="569790" y="1124792"/>
            <a:ext cx="384175" cy="658813"/>
            <a:chOff x="232" y="864"/>
            <a:chExt cx="242" cy="415"/>
          </a:xfrm>
        </p:grpSpPr>
        <p:sp>
          <p:nvSpPr>
            <p:cNvPr id="130" name="Freeform 128"/>
            <p:cNvSpPr>
              <a:spLocks/>
            </p:cNvSpPr>
            <p:nvPr/>
          </p:nvSpPr>
          <p:spPr bwMode="auto">
            <a:xfrm>
              <a:off x="424" y="867"/>
              <a:ext cx="50" cy="412"/>
            </a:xfrm>
            <a:custGeom>
              <a:avLst/>
              <a:gdLst/>
              <a:ahLst/>
              <a:cxnLst>
                <a:cxn ang="0">
                  <a:pos x="0" y="65"/>
                </a:cxn>
                <a:cxn ang="0">
                  <a:pos x="50" y="0"/>
                </a:cxn>
                <a:cxn ang="0">
                  <a:pos x="50" y="344"/>
                </a:cxn>
                <a:cxn ang="0">
                  <a:pos x="0" y="412"/>
                </a:cxn>
                <a:cxn ang="0">
                  <a:pos x="0" y="65"/>
                </a:cxn>
              </a:cxnLst>
              <a:rect l="0" t="0" r="r" b="b"/>
              <a:pathLst>
                <a:path w="50" h="412">
                  <a:moveTo>
                    <a:pt x="0" y="65"/>
                  </a:moveTo>
                  <a:lnTo>
                    <a:pt x="50" y="0"/>
                  </a:lnTo>
                  <a:lnTo>
                    <a:pt x="50" y="344"/>
                  </a:lnTo>
                  <a:lnTo>
                    <a:pt x="0" y="412"/>
                  </a:lnTo>
                  <a:lnTo>
                    <a:pt x="0" y="65"/>
                  </a:lnTo>
                  <a:close/>
                </a:path>
              </a:pathLst>
            </a:custGeom>
            <a:solidFill>
              <a:srgbClr val="C9C9B6"/>
            </a:solidFill>
            <a:ln w="9525">
              <a:noFill/>
              <a:round/>
              <a:headEnd/>
              <a:tailEnd/>
            </a:ln>
            <a:effectLst/>
          </p:spPr>
          <p:txBody>
            <a:bodyPr/>
            <a:lstStyle/>
            <a:p>
              <a:endParaRPr lang="zh-CN" altLang="en-US"/>
            </a:p>
          </p:txBody>
        </p:sp>
        <p:sp>
          <p:nvSpPr>
            <p:cNvPr id="131" name="Freeform 129"/>
            <p:cNvSpPr>
              <a:spLocks/>
            </p:cNvSpPr>
            <p:nvPr/>
          </p:nvSpPr>
          <p:spPr bwMode="auto">
            <a:xfrm>
              <a:off x="424" y="867"/>
              <a:ext cx="50" cy="412"/>
            </a:xfrm>
            <a:custGeom>
              <a:avLst/>
              <a:gdLst/>
              <a:ahLst/>
              <a:cxnLst>
                <a:cxn ang="0">
                  <a:pos x="0" y="65"/>
                </a:cxn>
                <a:cxn ang="0">
                  <a:pos x="50" y="0"/>
                </a:cxn>
                <a:cxn ang="0">
                  <a:pos x="50" y="344"/>
                </a:cxn>
                <a:cxn ang="0">
                  <a:pos x="0" y="412"/>
                </a:cxn>
                <a:cxn ang="0">
                  <a:pos x="0" y="65"/>
                </a:cxn>
              </a:cxnLst>
              <a:rect l="0" t="0" r="r" b="b"/>
              <a:pathLst>
                <a:path w="50" h="412">
                  <a:moveTo>
                    <a:pt x="0" y="65"/>
                  </a:moveTo>
                  <a:lnTo>
                    <a:pt x="50" y="0"/>
                  </a:lnTo>
                  <a:lnTo>
                    <a:pt x="50" y="344"/>
                  </a:lnTo>
                  <a:lnTo>
                    <a:pt x="0" y="412"/>
                  </a:lnTo>
                  <a:lnTo>
                    <a:pt x="0" y="65"/>
                  </a:lnTo>
                  <a:close/>
                </a:path>
              </a:pathLst>
            </a:custGeom>
            <a:solidFill>
              <a:srgbClr val="C9C9B6"/>
            </a:solidFill>
            <a:ln w="3175">
              <a:solidFill>
                <a:srgbClr val="A5A585"/>
              </a:solidFill>
              <a:prstDash val="solid"/>
              <a:round/>
              <a:headEnd/>
              <a:tailEnd/>
            </a:ln>
            <a:effectLst/>
          </p:spPr>
          <p:txBody>
            <a:bodyPr/>
            <a:lstStyle/>
            <a:p>
              <a:endParaRPr lang="zh-CN" altLang="en-US"/>
            </a:p>
          </p:txBody>
        </p:sp>
        <p:sp>
          <p:nvSpPr>
            <p:cNvPr id="132" name="Freeform 130"/>
            <p:cNvSpPr>
              <a:spLocks/>
            </p:cNvSpPr>
            <p:nvPr/>
          </p:nvSpPr>
          <p:spPr bwMode="auto">
            <a:xfrm>
              <a:off x="232" y="864"/>
              <a:ext cx="242" cy="65"/>
            </a:xfrm>
            <a:custGeom>
              <a:avLst/>
              <a:gdLst/>
              <a:ahLst/>
              <a:cxnLst>
                <a:cxn ang="0">
                  <a:pos x="49" y="0"/>
                </a:cxn>
                <a:cxn ang="0">
                  <a:pos x="0" y="65"/>
                </a:cxn>
                <a:cxn ang="0">
                  <a:pos x="0" y="65"/>
                </a:cxn>
                <a:cxn ang="0">
                  <a:pos x="192" y="65"/>
                </a:cxn>
                <a:cxn ang="0">
                  <a:pos x="242" y="0"/>
                </a:cxn>
                <a:cxn ang="0">
                  <a:pos x="49" y="0"/>
                </a:cxn>
                <a:cxn ang="0">
                  <a:pos x="49" y="0"/>
                </a:cxn>
              </a:cxnLst>
              <a:rect l="0" t="0" r="r" b="b"/>
              <a:pathLst>
                <a:path w="242" h="65">
                  <a:moveTo>
                    <a:pt x="49" y="0"/>
                  </a:moveTo>
                  <a:lnTo>
                    <a:pt x="0" y="65"/>
                  </a:lnTo>
                  <a:lnTo>
                    <a:pt x="0" y="65"/>
                  </a:lnTo>
                  <a:lnTo>
                    <a:pt x="192" y="65"/>
                  </a:lnTo>
                  <a:lnTo>
                    <a:pt x="242" y="0"/>
                  </a:lnTo>
                  <a:lnTo>
                    <a:pt x="49" y="0"/>
                  </a:lnTo>
                  <a:lnTo>
                    <a:pt x="49" y="0"/>
                  </a:lnTo>
                  <a:close/>
                </a:path>
              </a:pathLst>
            </a:custGeom>
            <a:solidFill>
              <a:srgbClr val="EDEDE7"/>
            </a:solidFill>
            <a:ln w="9525">
              <a:noFill/>
              <a:round/>
              <a:headEnd/>
              <a:tailEnd/>
            </a:ln>
            <a:effectLst/>
          </p:spPr>
          <p:txBody>
            <a:bodyPr/>
            <a:lstStyle/>
            <a:p>
              <a:endParaRPr lang="zh-CN" altLang="en-US"/>
            </a:p>
          </p:txBody>
        </p:sp>
        <p:sp>
          <p:nvSpPr>
            <p:cNvPr id="133" name="Freeform 131"/>
            <p:cNvSpPr>
              <a:spLocks/>
            </p:cNvSpPr>
            <p:nvPr/>
          </p:nvSpPr>
          <p:spPr bwMode="auto">
            <a:xfrm>
              <a:off x="232" y="864"/>
              <a:ext cx="242" cy="65"/>
            </a:xfrm>
            <a:custGeom>
              <a:avLst/>
              <a:gdLst/>
              <a:ahLst/>
              <a:cxnLst>
                <a:cxn ang="0">
                  <a:pos x="49" y="0"/>
                </a:cxn>
                <a:cxn ang="0">
                  <a:pos x="0" y="65"/>
                </a:cxn>
                <a:cxn ang="0">
                  <a:pos x="192" y="65"/>
                </a:cxn>
                <a:cxn ang="0">
                  <a:pos x="242" y="0"/>
                </a:cxn>
                <a:cxn ang="0">
                  <a:pos x="49" y="0"/>
                </a:cxn>
              </a:cxnLst>
              <a:rect l="0" t="0" r="r" b="b"/>
              <a:pathLst>
                <a:path w="242" h="65">
                  <a:moveTo>
                    <a:pt x="49" y="0"/>
                  </a:moveTo>
                  <a:lnTo>
                    <a:pt x="0" y="65"/>
                  </a:lnTo>
                  <a:lnTo>
                    <a:pt x="192" y="65"/>
                  </a:lnTo>
                  <a:lnTo>
                    <a:pt x="242" y="0"/>
                  </a:lnTo>
                  <a:lnTo>
                    <a:pt x="49" y="0"/>
                  </a:lnTo>
                  <a:close/>
                </a:path>
              </a:pathLst>
            </a:custGeom>
            <a:solidFill>
              <a:srgbClr val="EDEDE7"/>
            </a:solidFill>
            <a:ln w="3175">
              <a:solidFill>
                <a:srgbClr val="A5A585"/>
              </a:solidFill>
              <a:prstDash val="solid"/>
              <a:round/>
              <a:headEnd/>
              <a:tailEnd/>
            </a:ln>
            <a:effectLst/>
          </p:spPr>
          <p:txBody>
            <a:bodyPr/>
            <a:lstStyle/>
            <a:p>
              <a:endParaRPr lang="zh-CN" altLang="en-US"/>
            </a:p>
          </p:txBody>
        </p:sp>
        <p:sp>
          <p:nvSpPr>
            <p:cNvPr id="134" name="Rectangle 132"/>
            <p:cNvSpPr>
              <a:spLocks noChangeArrowheads="1"/>
            </p:cNvSpPr>
            <p:nvPr/>
          </p:nvSpPr>
          <p:spPr bwMode="auto">
            <a:xfrm>
              <a:off x="232" y="929"/>
              <a:ext cx="192" cy="350"/>
            </a:xfrm>
            <a:prstGeom prst="rect">
              <a:avLst/>
            </a:prstGeom>
            <a:solidFill>
              <a:srgbClr val="DBDBCE"/>
            </a:solidFill>
            <a:ln w="9525">
              <a:noFill/>
              <a:miter lim="800000"/>
              <a:headEnd/>
              <a:tailEnd/>
            </a:ln>
            <a:effectLst/>
          </p:spPr>
          <p:txBody>
            <a:bodyPr/>
            <a:lstStyle/>
            <a:p>
              <a:endParaRPr lang="zh-CN" altLang="en-US"/>
            </a:p>
          </p:txBody>
        </p:sp>
        <p:sp>
          <p:nvSpPr>
            <p:cNvPr id="135" name="Rectangle 133"/>
            <p:cNvSpPr>
              <a:spLocks noChangeArrowheads="1"/>
            </p:cNvSpPr>
            <p:nvPr/>
          </p:nvSpPr>
          <p:spPr bwMode="auto">
            <a:xfrm>
              <a:off x="233" y="930"/>
              <a:ext cx="190" cy="348"/>
            </a:xfrm>
            <a:prstGeom prst="rect">
              <a:avLst/>
            </a:prstGeom>
            <a:solidFill>
              <a:srgbClr val="DBDBCE"/>
            </a:solidFill>
            <a:ln w="3175">
              <a:solidFill>
                <a:srgbClr val="A5A585"/>
              </a:solidFill>
              <a:miter lim="800000"/>
              <a:headEnd/>
              <a:tailEnd/>
            </a:ln>
            <a:effectLst/>
          </p:spPr>
          <p:txBody>
            <a:bodyPr/>
            <a:lstStyle/>
            <a:p>
              <a:endParaRPr lang="zh-CN" altLang="en-US"/>
            </a:p>
          </p:txBody>
        </p:sp>
        <p:grpSp>
          <p:nvGrpSpPr>
            <p:cNvPr id="81" name="Group 134"/>
            <p:cNvGrpSpPr>
              <a:grpSpLocks/>
            </p:cNvGrpSpPr>
            <p:nvPr/>
          </p:nvGrpSpPr>
          <p:grpSpPr bwMode="auto">
            <a:xfrm>
              <a:off x="249" y="957"/>
              <a:ext cx="158" cy="259"/>
              <a:chOff x="249" y="957"/>
              <a:chExt cx="158" cy="259"/>
            </a:xfrm>
          </p:grpSpPr>
          <p:sp>
            <p:nvSpPr>
              <p:cNvPr id="137" name="Rectangle 135"/>
              <p:cNvSpPr>
                <a:spLocks noChangeArrowheads="1"/>
              </p:cNvSpPr>
              <p:nvPr/>
            </p:nvSpPr>
            <p:spPr bwMode="auto">
              <a:xfrm>
                <a:off x="249" y="957"/>
                <a:ext cx="22" cy="35"/>
              </a:xfrm>
              <a:prstGeom prst="rect">
                <a:avLst/>
              </a:prstGeom>
              <a:solidFill>
                <a:srgbClr val="EDEDE7"/>
              </a:solidFill>
              <a:ln w="3175">
                <a:solidFill>
                  <a:srgbClr val="A5A585"/>
                </a:solidFill>
                <a:miter lim="800000"/>
                <a:headEnd/>
                <a:tailEnd/>
              </a:ln>
              <a:effectLst/>
            </p:spPr>
            <p:txBody>
              <a:bodyPr/>
              <a:lstStyle/>
              <a:p>
                <a:endParaRPr lang="zh-CN" altLang="en-US"/>
              </a:p>
            </p:txBody>
          </p:sp>
          <p:sp>
            <p:nvSpPr>
              <p:cNvPr id="138" name="Rectangle 136"/>
              <p:cNvSpPr>
                <a:spLocks noChangeArrowheads="1"/>
              </p:cNvSpPr>
              <p:nvPr/>
            </p:nvSpPr>
            <p:spPr bwMode="auto">
              <a:xfrm>
                <a:off x="282" y="957"/>
                <a:ext cx="24" cy="35"/>
              </a:xfrm>
              <a:prstGeom prst="rect">
                <a:avLst/>
              </a:prstGeom>
              <a:solidFill>
                <a:srgbClr val="EDEDE7"/>
              </a:solidFill>
              <a:ln w="3175">
                <a:solidFill>
                  <a:srgbClr val="A5A585"/>
                </a:solidFill>
                <a:miter lim="800000"/>
                <a:headEnd/>
                <a:tailEnd/>
              </a:ln>
              <a:effectLst/>
            </p:spPr>
            <p:txBody>
              <a:bodyPr/>
              <a:lstStyle/>
              <a:p>
                <a:endParaRPr lang="zh-CN" altLang="en-US"/>
              </a:p>
            </p:txBody>
          </p:sp>
          <p:sp>
            <p:nvSpPr>
              <p:cNvPr id="139" name="Rectangle 137"/>
              <p:cNvSpPr>
                <a:spLocks noChangeArrowheads="1"/>
              </p:cNvSpPr>
              <p:nvPr/>
            </p:nvSpPr>
            <p:spPr bwMode="auto">
              <a:xfrm>
                <a:off x="317" y="957"/>
                <a:ext cx="22" cy="35"/>
              </a:xfrm>
              <a:prstGeom prst="rect">
                <a:avLst/>
              </a:prstGeom>
              <a:solidFill>
                <a:srgbClr val="EDEDE7"/>
              </a:solidFill>
              <a:ln w="3175">
                <a:solidFill>
                  <a:srgbClr val="A5A585"/>
                </a:solidFill>
                <a:miter lim="800000"/>
                <a:headEnd/>
                <a:tailEnd/>
              </a:ln>
              <a:effectLst/>
            </p:spPr>
            <p:txBody>
              <a:bodyPr/>
              <a:lstStyle/>
              <a:p>
                <a:endParaRPr lang="zh-CN" altLang="en-US"/>
              </a:p>
            </p:txBody>
          </p:sp>
          <p:sp>
            <p:nvSpPr>
              <p:cNvPr id="140" name="Rectangle 138"/>
              <p:cNvSpPr>
                <a:spLocks noChangeArrowheads="1"/>
              </p:cNvSpPr>
              <p:nvPr/>
            </p:nvSpPr>
            <p:spPr bwMode="auto">
              <a:xfrm>
                <a:off x="350" y="957"/>
                <a:ext cx="24" cy="35"/>
              </a:xfrm>
              <a:prstGeom prst="rect">
                <a:avLst/>
              </a:prstGeom>
              <a:solidFill>
                <a:srgbClr val="EDEDE7"/>
              </a:solidFill>
              <a:ln w="3175">
                <a:solidFill>
                  <a:srgbClr val="A5A585"/>
                </a:solidFill>
                <a:miter lim="800000"/>
                <a:headEnd/>
                <a:tailEnd/>
              </a:ln>
              <a:effectLst/>
            </p:spPr>
            <p:txBody>
              <a:bodyPr/>
              <a:lstStyle/>
              <a:p>
                <a:endParaRPr lang="zh-CN" altLang="en-US"/>
              </a:p>
            </p:txBody>
          </p:sp>
          <p:sp>
            <p:nvSpPr>
              <p:cNvPr id="141" name="Rectangle 139"/>
              <p:cNvSpPr>
                <a:spLocks noChangeArrowheads="1"/>
              </p:cNvSpPr>
              <p:nvPr/>
            </p:nvSpPr>
            <p:spPr bwMode="auto">
              <a:xfrm>
                <a:off x="249" y="1013"/>
                <a:ext cx="22" cy="34"/>
              </a:xfrm>
              <a:prstGeom prst="rect">
                <a:avLst/>
              </a:prstGeom>
              <a:solidFill>
                <a:srgbClr val="EDEDE7"/>
              </a:solidFill>
              <a:ln w="3175">
                <a:solidFill>
                  <a:srgbClr val="A5A585"/>
                </a:solidFill>
                <a:miter lim="800000"/>
                <a:headEnd/>
                <a:tailEnd/>
              </a:ln>
              <a:effectLst/>
            </p:spPr>
            <p:txBody>
              <a:bodyPr/>
              <a:lstStyle/>
              <a:p>
                <a:endParaRPr lang="zh-CN" altLang="en-US"/>
              </a:p>
            </p:txBody>
          </p:sp>
          <p:sp>
            <p:nvSpPr>
              <p:cNvPr id="142" name="Rectangle 140"/>
              <p:cNvSpPr>
                <a:spLocks noChangeArrowheads="1"/>
              </p:cNvSpPr>
              <p:nvPr/>
            </p:nvSpPr>
            <p:spPr bwMode="auto">
              <a:xfrm>
                <a:off x="282" y="1013"/>
                <a:ext cx="24" cy="34"/>
              </a:xfrm>
              <a:prstGeom prst="rect">
                <a:avLst/>
              </a:prstGeom>
              <a:solidFill>
                <a:srgbClr val="EDEDE7"/>
              </a:solidFill>
              <a:ln w="3175">
                <a:solidFill>
                  <a:srgbClr val="A5A585"/>
                </a:solidFill>
                <a:miter lim="800000"/>
                <a:headEnd/>
                <a:tailEnd/>
              </a:ln>
              <a:effectLst/>
            </p:spPr>
            <p:txBody>
              <a:bodyPr/>
              <a:lstStyle/>
              <a:p>
                <a:endParaRPr lang="zh-CN" altLang="en-US"/>
              </a:p>
            </p:txBody>
          </p:sp>
          <p:sp>
            <p:nvSpPr>
              <p:cNvPr id="143" name="Rectangle 141"/>
              <p:cNvSpPr>
                <a:spLocks noChangeArrowheads="1"/>
              </p:cNvSpPr>
              <p:nvPr/>
            </p:nvSpPr>
            <p:spPr bwMode="auto">
              <a:xfrm>
                <a:off x="317" y="1013"/>
                <a:ext cx="22" cy="34"/>
              </a:xfrm>
              <a:prstGeom prst="rect">
                <a:avLst/>
              </a:prstGeom>
              <a:solidFill>
                <a:srgbClr val="EDEDE7"/>
              </a:solidFill>
              <a:ln w="3175">
                <a:solidFill>
                  <a:srgbClr val="A5A585"/>
                </a:solidFill>
                <a:miter lim="800000"/>
                <a:headEnd/>
                <a:tailEnd/>
              </a:ln>
              <a:effectLst/>
            </p:spPr>
            <p:txBody>
              <a:bodyPr/>
              <a:lstStyle/>
              <a:p>
                <a:endParaRPr lang="zh-CN" altLang="en-US"/>
              </a:p>
            </p:txBody>
          </p:sp>
          <p:sp>
            <p:nvSpPr>
              <p:cNvPr id="144" name="Rectangle 142"/>
              <p:cNvSpPr>
                <a:spLocks noChangeArrowheads="1"/>
              </p:cNvSpPr>
              <p:nvPr/>
            </p:nvSpPr>
            <p:spPr bwMode="auto">
              <a:xfrm>
                <a:off x="350" y="1013"/>
                <a:ext cx="24" cy="34"/>
              </a:xfrm>
              <a:prstGeom prst="rect">
                <a:avLst/>
              </a:prstGeom>
              <a:solidFill>
                <a:srgbClr val="EDEDE7"/>
              </a:solidFill>
              <a:ln w="3175">
                <a:solidFill>
                  <a:srgbClr val="A5A585"/>
                </a:solidFill>
                <a:miter lim="800000"/>
                <a:headEnd/>
                <a:tailEnd/>
              </a:ln>
              <a:effectLst/>
            </p:spPr>
            <p:txBody>
              <a:bodyPr/>
              <a:lstStyle/>
              <a:p>
                <a:endParaRPr lang="zh-CN" altLang="en-US"/>
              </a:p>
            </p:txBody>
          </p:sp>
          <p:sp>
            <p:nvSpPr>
              <p:cNvPr id="145" name="Rectangle 143"/>
              <p:cNvSpPr>
                <a:spLocks noChangeArrowheads="1"/>
              </p:cNvSpPr>
              <p:nvPr/>
            </p:nvSpPr>
            <p:spPr bwMode="auto">
              <a:xfrm>
                <a:off x="249" y="1068"/>
                <a:ext cx="22" cy="35"/>
              </a:xfrm>
              <a:prstGeom prst="rect">
                <a:avLst/>
              </a:prstGeom>
              <a:solidFill>
                <a:srgbClr val="EDEDE7"/>
              </a:solidFill>
              <a:ln w="3175">
                <a:solidFill>
                  <a:srgbClr val="A5A585"/>
                </a:solidFill>
                <a:miter lim="800000"/>
                <a:headEnd/>
                <a:tailEnd/>
              </a:ln>
              <a:effectLst/>
            </p:spPr>
            <p:txBody>
              <a:bodyPr/>
              <a:lstStyle/>
              <a:p>
                <a:endParaRPr lang="zh-CN" altLang="en-US"/>
              </a:p>
            </p:txBody>
          </p:sp>
          <p:sp>
            <p:nvSpPr>
              <p:cNvPr id="146" name="Rectangle 144"/>
              <p:cNvSpPr>
                <a:spLocks noChangeArrowheads="1"/>
              </p:cNvSpPr>
              <p:nvPr/>
            </p:nvSpPr>
            <p:spPr bwMode="auto">
              <a:xfrm>
                <a:off x="282" y="1068"/>
                <a:ext cx="24" cy="35"/>
              </a:xfrm>
              <a:prstGeom prst="rect">
                <a:avLst/>
              </a:prstGeom>
              <a:solidFill>
                <a:srgbClr val="EDEDE7"/>
              </a:solidFill>
              <a:ln w="3175">
                <a:solidFill>
                  <a:srgbClr val="A5A585"/>
                </a:solidFill>
                <a:miter lim="800000"/>
                <a:headEnd/>
                <a:tailEnd/>
              </a:ln>
              <a:effectLst/>
            </p:spPr>
            <p:txBody>
              <a:bodyPr/>
              <a:lstStyle/>
              <a:p>
                <a:endParaRPr lang="zh-CN" altLang="en-US"/>
              </a:p>
            </p:txBody>
          </p:sp>
          <p:sp>
            <p:nvSpPr>
              <p:cNvPr id="147" name="Rectangle 145"/>
              <p:cNvSpPr>
                <a:spLocks noChangeArrowheads="1"/>
              </p:cNvSpPr>
              <p:nvPr/>
            </p:nvSpPr>
            <p:spPr bwMode="auto">
              <a:xfrm>
                <a:off x="317" y="1068"/>
                <a:ext cx="22" cy="35"/>
              </a:xfrm>
              <a:prstGeom prst="rect">
                <a:avLst/>
              </a:prstGeom>
              <a:solidFill>
                <a:srgbClr val="EDEDE7"/>
              </a:solidFill>
              <a:ln w="3175">
                <a:solidFill>
                  <a:srgbClr val="A5A585"/>
                </a:solidFill>
                <a:miter lim="800000"/>
                <a:headEnd/>
                <a:tailEnd/>
              </a:ln>
              <a:effectLst/>
            </p:spPr>
            <p:txBody>
              <a:bodyPr/>
              <a:lstStyle/>
              <a:p>
                <a:endParaRPr lang="zh-CN" altLang="en-US"/>
              </a:p>
            </p:txBody>
          </p:sp>
          <p:sp>
            <p:nvSpPr>
              <p:cNvPr id="148" name="Rectangle 146"/>
              <p:cNvSpPr>
                <a:spLocks noChangeArrowheads="1"/>
              </p:cNvSpPr>
              <p:nvPr/>
            </p:nvSpPr>
            <p:spPr bwMode="auto">
              <a:xfrm>
                <a:off x="350" y="1068"/>
                <a:ext cx="24" cy="35"/>
              </a:xfrm>
              <a:prstGeom prst="rect">
                <a:avLst/>
              </a:prstGeom>
              <a:solidFill>
                <a:srgbClr val="EDEDE7"/>
              </a:solidFill>
              <a:ln w="3175">
                <a:solidFill>
                  <a:srgbClr val="A5A585"/>
                </a:solidFill>
                <a:miter lim="800000"/>
                <a:headEnd/>
                <a:tailEnd/>
              </a:ln>
              <a:effectLst/>
            </p:spPr>
            <p:txBody>
              <a:bodyPr/>
              <a:lstStyle/>
              <a:p>
                <a:endParaRPr lang="zh-CN" altLang="en-US"/>
              </a:p>
            </p:txBody>
          </p:sp>
          <p:sp>
            <p:nvSpPr>
              <p:cNvPr id="149" name="Rectangle 147"/>
              <p:cNvSpPr>
                <a:spLocks noChangeArrowheads="1"/>
              </p:cNvSpPr>
              <p:nvPr/>
            </p:nvSpPr>
            <p:spPr bwMode="auto">
              <a:xfrm>
                <a:off x="249" y="1123"/>
                <a:ext cx="22" cy="38"/>
              </a:xfrm>
              <a:prstGeom prst="rect">
                <a:avLst/>
              </a:prstGeom>
              <a:solidFill>
                <a:srgbClr val="EDEDE7"/>
              </a:solidFill>
              <a:ln w="3175">
                <a:solidFill>
                  <a:srgbClr val="A5A585"/>
                </a:solidFill>
                <a:miter lim="800000"/>
                <a:headEnd/>
                <a:tailEnd/>
              </a:ln>
              <a:effectLst/>
            </p:spPr>
            <p:txBody>
              <a:bodyPr/>
              <a:lstStyle/>
              <a:p>
                <a:endParaRPr lang="zh-CN" altLang="en-US"/>
              </a:p>
            </p:txBody>
          </p:sp>
          <p:sp>
            <p:nvSpPr>
              <p:cNvPr id="150" name="Rectangle 148"/>
              <p:cNvSpPr>
                <a:spLocks noChangeArrowheads="1"/>
              </p:cNvSpPr>
              <p:nvPr/>
            </p:nvSpPr>
            <p:spPr bwMode="auto">
              <a:xfrm>
                <a:off x="282" y="1123"/>
                <a:ext cx="24" cy="38"/>
              </a:xfrm>
              <a:prstGeom prst="rect">
                <a:avLst/>
              </a:prstGeom>
              <a:solidFill>
                <a:srgbClr val="EDEDE7"/>
              </a:solidFill>
              <a:ln w="3175">
                <a:solidFill>
                  <a:srgbClr val="A5A585"/>
                </a:solidFill>
                <a:miter lim="800000"/>
                <a:headEnd/>
                <a:tailEnd/>
              </a:ln>
              <a:effectLst/>
            </p:spPr>
            <p:txBody>
              <a:bodyPr/>
              <a:lstStyle/>
              <a:p>
                <a:endParaRPr lang="zh-CN" altLang="en-US"/>
              </a:p>
            </p:txBody>
          </p:sp>
          <p:sp>
            <p:nvSpPr>
              <p:cNvPr id="151" name="Rectangle 149"/>
              <p:cNvSpPr>
                <a:spLocks noChangeArrowheads="1"/>
              </p:cNvSpPr>
              <p:nvPr/>
            </p:nvSpPr>
            <p:spPr bwMode="auto">
              <a:xfrm>
                <a:off x="317" y="1123"/>
                <a:ext cx="22" cy="38"/>
              </a:xfrm>
              <a:prstGeom prst="rect">
                <a:avLst/>
              </a:prstGeom>
              <a:solidFill>
                <a:srgbClr val="EDEDE7"/>
              </a:solidFill>
              <a:ln w="3175">
                <a:solidFill>
                  <a:srgbClr val="A5A585"/>
                </a:solidFill>
                <a:miter lim="800000"/>
                <a:headEnd/>
                <a:tailEnd/>
              </a:ln>
              <a:effectLst/>
            </p:spPr>
            <p:txBody>
              <a:bodyPr/>
              <a:lstStyle/>
              <a:p>
                <a:endParaRPr lang="zh-CN" altLang="en-US"/>
              </a:p>
            </p:txBody>
          </p:sp>
          <p:sp>
            <p:nvSpPr>
              <p:cNvPr id="152" name="Rectangle 150"/>
              <p:cNvSpPr>
                <a:spLocks noChangeArrowheads="1"/>
              </p:cNvSpPr>
              <p:nvPr/>
            </p:nvSpPr>
            <p:spPr bwMode="auto">
              <a:xfrm>
                <a:off x="350" y="1123"/>
                <a:ext cx="24" cy="38"/>
              </a:xfrm>
              <a:prstGeom prst="rect">
                <a:avLst/>
              </a:prstGeom>
              <a:solidFill>
                <a:srgbClr val="EDEDE7"/>
              </a:solidFill>
              <a:ln w="3175">
                <a:solidFill>
                  <a:srgbClr val="A5A585"/>
                </a:solidFill>
                <a:miter lim="800000"/>
                <a:headEnd/>
                <a:tailEnd/>
              </a:ln>
              <a:effectLst/>
            </p:spPr>
            <p:txBody>
              <a:bodyPr/>
              <a:lstStyle/>
              <a:p>
                <a:endParaRPr lang="zh-CN" altLang="en-US"/>
              </a:p>
            </p:txBody>
          </p:sp>
          <p:sp>
            <p:nvSpPr>
              <p:cNvPr id="153" name="Rectangle 151"/>
              <p:cNvSpPr>
                <a:spLocks noChangeArrowheads="1"/>
              </p:cNvSpPr>
              <p:nvPr/>
            </p:nvSpPr>
            <p:spPr bwMode="auto">
              <a:xfrm>
                <a:off x="249" y="1182"/>
                <a:ext cx="22" cy="34"/>
              </a:xfrm>
              <a:prstGeom prst="rect">
                <a:avLst/>
              </a:prstGeom>
              <a:solidFill>
                <a:srgbClr val="EDEDE7"/>
              </a:solidFill>
              <a:ln w="3175">
                <a:solidFill>
                  <a:srgbClr val="A5A585"/>
                </a:solidFill>
                <a:miter lim="800000"/>
                <a:headEnd/>
                <a:tailEnd/>
              </a:ln>
              <a:effectLst/>
            </p:spPr>
            <p:txBody>
              <a:bodyPr/>
              <a:lstStyle/>
              <a:p>
                <a:endParaRPr lang="zh-CN" altLang="en-US"/>
              </a:p>
            </p:txBody>
          </p:sp>
          <p:sp>
            <p:nvSpPr>
              <p:cNvPr id="154" name="Rectangle 152"/>
              <p:cNvSpPr>
                <a:spLocks noChangeArrowheads="1"/>
              </p:cNvSpPr>
              <p:nvPr/>
            </p:nvSpPr>
            <p:spPr bwMode="auto">
              <a:xfrm>
                <a:off x="282" y="1182"/>
                <a:ext cx="24" cy="34"/>
              </a:xfrm>
              <a:prstGeom prst="rect">
                <a:avLst/>
              </a:prstGeom>
              <a:solidFill>
                <a:srgbClr val="EDEDE7"/>
              </a:solidFill>
              <a:ln w="3175">
                <a:solidFill>
                  <a:srgbClr val="A5A585"/>
                </a:solidFill>
                <a:miter lim="800000"/>
                <a:headEnd/>
                <a:tailEnd/>
              </a:ln>
              <a:effectLst/>
            </p:spPr>
            <p:txBody>
              <a:bodyPr/>
              <a:lstStyle/>
              <a:p>
                <a:endParaRPr lang="zh-CN" altLang="en-US"/>
              </a:p>
            </p:txBody>
          </p:sp>
          <p:sp>
            <p:nvSpPr>
              <p:cNvPr id="155" name="Rectangle 153"/>
              <p:cNvSpPr>
                <a:spLocks noChangeArrowheads="1"/>
              </p:cNvSpPr>
              <p:nvPr/>
            </p:nvSpPr>
            <p:spPr bwMode="auto">
              <a:xfrm>
                <a:off x="317" y="1182"/>
                <a:ext cx="22" cy="34"/>
              </a:xfrm>
              <a:prstGeom prst="rect">
                <a:avLst/>
              </a:prstGeom>
              <a:solidFill>
                <a:srgbClr val="EDEDE7"/>
              </a:solidFill>
              <a:ln w="3175">
                <a:solidFill>
                  <a:srgbClr val="A5A585"/>
                </a:solidFill>
                <a:miter lim="800000"/>
                <a:headEnd/>
                <a:tailEnd/>
              </a:ln>
              <a:effectLst/>
            </p:spPr>
            <p:txBody>
              <a:bodyPr/>
              <a:lstStyle/>
              <a:p>
                <a:endParaRPr lang="zh-CN" altLang="en-US"/>
              </a:p>
            </p:txBody>
          </p:sp>
          <p:sp>
            <p:nvSpPr>
              <p:cNvPr id="156" name="Rectangle 154"/>
              <p:cNvSpPr>
                <a:spLocks noChangeArrowheads="1"/>
              </p:cNvSpPr>
              <p:nvPr/>
            </p:nvSpPr>
            <p:spPr bwMode="auto">
              <a:xfrm>
                <a:off x="350" y="1182"/>
                <a:ext cx="24" cy="34"/>
              </a:xfrm>
              <a:prstGeom prst="rect">
                <a:avLst/>
              </a:prstGeom>
              <a:solidFill>
                <a:srgbClr val="EDEDE7"/>
              </a:solidFill>
              <a:ln w="3175">
                <a:solidFill>
                  <a:srgbClr val="A5A585"/>
                </a:solidFill>
                <a:miter lim="800000"/>
                <a:headEnd/>
                <a:tailEnd/>
              </a:ln>
              <a:effectLst/>
            </p:spPr>
            <p:txBody>
              <a:bodyPr/>
              <a:lstStyle/>
              <a:p>
                <a:endParaRPr lang="zh-CN" altLang="en-US"/>
              </a:p>
            </p:txBody>
          </p:sp>
          <p:sp>
            <p:nvSpPr>
              <p:cNvPr id="157" name="Rectangle 155"/>
              <p:cNvSpPr>
                <a:spLocks noChangeArrowheads="1"/>
              </p:cNvSpPr>
              <p:nvPr/>
            </p:nvSpPr>
            <p:spPr bwMode="auto">
              <a:xfrm>
                <a:off x="350" y="957"/>
                <a:ext cx="24" cy="35"/>
              </a:xfrm>
              <a:prstGeom prst="rect">
                <a:avLst/>
              </a:prstGeom>
              <a:solidFill>
                <a:srgbClr val="EDEDE7"/>
              </a:solidFill>
              <a:ln w="3175">
                <a:solidFill>
                  <a:srgbClr val="A5A585"/>
                </a:solidFill>
                <a:miter lim="800000"/>
                <a:headEnd/>
                <a:tailEnd/>
              </a:ln>
              <a:effectLst/>
            </p:spPr>
            <p:txBody>
              <a:bodyPr/>
              <a:lstStyle/>
              <a:p>
                <a:endParaRPr lang="zh-CN" altLang="en-US"/>
              </a:p>
            </p:txBody>
          </p:sp>
          <p:sp>
            <p:nvSpPr>
              <p:cNvPr id="158" name="Rectangle 156"/>
              <p:cNvSpPr>
                <a:spLocks noChangeArrowheads="1"/>
              </p:cNvSpPr>
              <p:nvPr/>
            </p:nvSpPr>
            <p:spPr bwMode="auto">
              <a:xfrm>
                <a:off x="386" y="957"/>
                <a:ext cx="21" cy="35"/>
              </a:xfrm>
              <a:prstGeom prst="rect">
                <a:avLst/>
              </a:prstGeom>
              <a:solidFill>
                <a:srgbClr val="EDEDE7"/>
              </a:solidFill>
              <a:ln w="3175">
                <a:solidFill>
                  <a:srgbClr val="A5A585"/>
                </a:solidFill>
                <a:miter lim="800000"/>
                <a:headEnd/>
                <a:tailEnd/>
              </a:ln>
              <a:effectLst/>
            </p:spPr>
            <p:txBody>
              <a:bodyPr/>
              <a:lstStyle/>
              <a:p>
                <a:endParaRPr lang="zh-CN" altLang="en-US"/>
              </a:p>
            </p:txBody>
          </p:sp>
          <p:sp>
            <p:nvSpPr>
              <p:cNvPr id="159" name="Rectangle 157"/>
              <p:cNvSpPr>
                <a:spLocks noChangeArrowheads="1"/>
              </p:cNvSpPr>
              <p:nvPr/>
            </p:nvSpPr>
            <p:spPr bwMode="auto">
              <a:xfrm>
                <a:off x="350" y="1013"/>
                <a:ext cx="24" cy="34"/>
              </a:xfrm>
              <a:prstGeom prst="rect">
                <a:avLst/>
              </a:prstGeom>
              <a:solidFill>
                <a:srgbClr val="EDEDE7"/>
              </a:solidFill>
              <a:ln w="3175">
                <a:solidFill>
                  <a:srgbClr val="A5A585"/>
                </a:solidFill>
                <a:miter lim="800000"/>
                <a:headEnd/>
                <a:tailEnd/>
              </a:ln>
              <a:effectLst/>
            </p:spPr>
            <p:txBody>
              <a:bodyPr/>
              <a:lstStyle/>
              <a:p>
                <a:endParaRPr lang="zh-CN" altLang="en-US"/>
              </a:p>
            </p:txBody>
          </p:sp>
          <p:sp>
            <p:nvSpPr>
              <p:cNvPr id="160" name="Rectangle 158"/>
              <p:cNvSpPr>
                <a:spLocks noChangeArrowheads="1"/>
              </p:cNvSpPr>
              <p:nvPr/>
            </p:nvSpPr>
            <p:spPr bwMode="auto">
              <a:xfrm>
                <a:off x="386" y="1013"/>
                <a:ext cx="21" cy="34"/>
              </a:xfrm>
              <a:prstGeom prst="rect">
                <a:avLst/>
              </a:prstGeom>
              <a:solidFill>
                <a:srgbClr val="EDEDE7"/>
              </a:solidFill>
              <a:ln w="3175">
                <a:solidFill>
                  <a:srgbClr val="A5A585"/>
                </a:solidFill>
                <a:miter lim="800000"/>
                <a:headEnd/>
                <a:tailEnd/>
              </a:ln>
              <a:effectLst/>
            </p:spPr>
            <p:txBody>
              <a:bodyPr/>
              <a:lstStyle/>
              <a:p>
                <a:endParaRPr lang="zh-CN" altLang="en-US"/>
              </a:p>
            </p:txBody>
          </p:sp>
          <p:sp>
            <p:nvSpPr>
              <p:cNvPr id="161" name="Rectangle 159"/>
              <p:cNvSpPr>
                <a:spLocks noChangeArrowheads="1"/>
              </p:cNvSpPr>
              <p:nvPr/>
            </p:nvSpPr>
            <p:spPr bwMode="auto">
              <a:xfrm>
                <a:off x="350" y="1068"/>
                <a:ext cx="24" cy="35"/>
              </a:xfrm>
              <a:prstGeom prst="rect">
                <a:avLst/>
              </a:prstGeom>
              <a:solidFill>
                <a:srgbClr val="EDEDE7"/>
              </a:solidFill>
              <a:ln w="3175">
                <a:solidFill>
                  <a:srgbClr val="A5A585"/>
                </a:solidFill>
                <a:miter lim="800000"/>
                <a:headEnd/>
                <a:tailEnd/>
              </a:ln>
              <a:effectLst/>
            </p:spPr>
            <p:txBody>
              <a:bodyPr/>
              <a:lstStyle/>
              <a:p>
                <a:endParaRPr lang="zh-CN" altLang="en-US"/>
              </a:p>
            </p:txBody>
          </p:sp>
          <p:sp>
            <p:nvSpPr>
              <p:cNvPr id="162" name="Rectangle 160"/>
              <p:cNvSpPr>
                <a:spLocks noChangeArrowheads="1"/>
              </p:cNvSpPr>
              <p:nvPr/>
            </p:nvSpPr>
            <p:spPr bwMode="auto">
              <a:xfrm>
                <a:off x="386" y="1068"/>
                <a:ext cx="21" cy="35"/>
              </a:xfrm>
              <a:prstGeom prst="rect">
                <a:avLst/>
              </a:prstGeom>
              <a:solidFill>
                <a:srgbClr val="EDEDE7"/>
              </a:solidFill>
              <a:ln w="3175">
                <a:solidFill>
                  <a:srgbClr val="A5A585"/>
                </a:solidFill>
                <a:miter lim="800000"/>
                <a:headEnd/>
                <a:tailEnd/>
              </a:ln>
              <a:effectLst/>
            </p:spPr>
            <p:txBody>
              <a:bodyPr/>
              <a:lstStyle/>
              <a:p>
                <a:endParaRPr lang="zh-CN" altLang="en-US"/>
              </a:p>
            </p:txBody>
          </p:sp>
          <p:sp>
            <p:nvSpPr>
              <p:cNvPr id="163" name="Rectangle 161"/>
              <p:cNvSpPr>
                <a:spLocks noChangeArrowheads="1"/>
              </p:cNvSpPr>
              <p:nvPr/>
            </p:nvSpPr>
            <p:spPr bwMode="auto">
              <a:xfrm>
                <a:off x="350" y="1123"/>
                <a:ext cx="24" cy="38"/>
              </a:xfrm>
              <a:prstGeom prst="rect">
                <a:avLst/>
              </a:prstGeom>
              <a:solidFill>
                <a:srgbClr val="EDEDE7"/>
              </a:solidFill>
              <a:ln w="3175">
                <a:solidFill>
                  <a:srgbClr val="A5A585"/>
                </a:solidFill>
                <a:miter lim="800000"/>
                <a:headEnd/>
                <a:tailEnd/>
              </a:ln>
              <a:effectLst/>
            </p:spPr>
            <p:txBody>
              <a:bodyPr/>
              <a:lstStyle/>
              <a:p>
                <a:endParaRPr lang="zh-CN" altLang="en-US"/>
              </a:p>
            </p:txBody>
          </p:sp>
          <p:sp>
            <p:nvSpPr>
              <p:cNvPr id="164" name="Rectangle 162"/>
              <p:cNvSpPr>
                <a:spLocks noChangeArrowheads="1"/>
              </p:cNvSpPr>
              <p:nvPr/>
            </p:nvSpPr>
            <p:spPr bwMode="auto">
              <a:xfrm>
                <a:off x="386" y="1123"/>
                <a:ext cx="21" cy="38"/>
              </a:xfrm>
              <a:prstGeom prst="rect">
                <a:avLst/>
              </a:prstGeom>
              <a:solidFill>
                <a:srgbClr val="EDEDE7"/>
              </a:solidFill>
              <a:ln w="3175">
                <a:solidFill>
                  <a:srgbClr val="A5A585"/>
                </a:solidFill>
                <a:miter lim="800000"/>
                <a:headEnd/>
                <a:tailEnd/>
              </a:ln>
              <a:effectLst/>
            </p:spPr>
            <p:txBody>
              <a:bodyPr/>
              <a:lstStyle/>
              <a:p>
                <a:endParaRPr lang="zh-CN" altLang="en-US"/>
              </a:p>
            </p:txBody>
          </p:sp>
          <p:sp>
            <p:nvSpPr>
              <p:cNvPr id="165" name="Rectangle 163"/>
              <p:cNvSpPr>
                <a:spLocks noChangeArrowheads="1"/>
              </p:cNvSpPr>
              <p:nvPr/>
            </p:nvSpPr>
            <p:spPr bwMode="auto">
              <a:xfrm>
                <a:off x="350" y="1182"/>
                <a:ext cx="24" cy="34"/>
              </a:xfrm>
              <a:prstGeom prst="rect">
                <a:avLst/>
              </a:prstGeom>
              <a:solidFill>
                <a:srgbClr val="EDEDE7"/>
              </a:solidFill>
              <a:ln w="3175">
                <a:solidFill>
                  <a:srgbClr val="A5A585"/>
                </a:solidFill>
                <a:miter lim="800000"/>
                <a:headEnd/>
                <a:tailEnd/>
              </a:ln>
              <a:effectLst/>
            </p:spPr>
            <p:txBody>
              <a:bodyPr/>
              <a:lstStyle/>
              <a:p>
                <a:endParaRPr lang="zh-CN" altLang="en-US"/>
              </a:p>
            </p:txBody>
          </p:sp>
          <p:sp>
            <p:nvSpPr>
              <p:cNvPr id="166" name="Rectangle 164"/>
              <p:cNvSpPr>
                <a:spLocks noChangeArrowheads="1"/>
              </p:cNvSpPr>
              <p:nvPr/>
            </p:nvSpPr>
            <p:spPr bwMode="auto">
              <a:xfrm>
                <a:off x="386" y="1182"/>
                <a:ext cx="21" cy="34"/>
              </a:xfrm>
              <a:prstGeom prst="rect">
                <a:avLst/>
              </a:prstGeom>
              <a:solidFill>
                <a:srgbClr val="EDEDE7"/>
              </a:solidFill>
              <a:ln w="3175">
                <a:solidFill>
                  <a:srgbClr val="A5A585"/>
                </a:solidFill>
                <a:miter lim="800000"/>
                <a:headEnd/>
                <a:tailEnd/>
              </a:ln>
              <a:effectLst/>
            </p:spPr>
            <p:txBody>
              <a:bodyPr/>
              <a:lstStyle/>
              <a:p>
                <a:endParaRPr lang="zh-CN" altLang="en-US"/>
              </a:p>
            </p:txBody>
          </p:sp>
        </p:grpSp>
      </p:grpSp>
      <p:sp>
        <p:nvSpPr>
          <p:cNvPr id="167" name="Line 165"/>
          <p:cNvSpPr>
            <a:spLocks noChangeShapeType="1"/>
          </p:cNvSpPr>
          <p:nvPr/>
        </p:nvSpPr>
        <p:spPr bwMode="auto">
          <a:xfrm flipV="1">
            <a:off x="1639763" y="2115340"/>
            <a:ext cx="4038600" cy="812800"/>
          </a:xfrm>
          <a:prstGeom prst="line">
            <a:avLst/>
          </a:prstGeom>
          <a:noFill/>
          <a:ln w="57150">
            <a:solidFill>
              <a:srgbClr val="990000"/>
            </a:solidFill>
            <a:prstDash val="dash"/>
            <a:round/>
            <a:headEnd type="none" w="sm" len="sm"/>
            <a:tailEnd type="none" w="sm" len="sm"/>
          </a:ln>
          <a:effectLst/>
        </p:spPr>
        <p:txBody>
          <a:bodyPr anchor="ctr">
            <a:spAutoFit/>
          </a:bodyPr>
          <a:lstStyle/>
          <a:p>
            <a:endParaRPr lang="zh-CN" altLang="en-US"/>
          </a:p>
        </p:txBody>
      </p:sp>
      <p:grpSp>
        <p:nvGrpSpPr>
          <p:cNvPr id="129" name="Group 166"/>
          <p:cNvGrpSpPr>
            <a:grpSpLocks/>
          </p:cNvGrpSpPr>
          <p:nvPr/>
        </p:nvGrpSpPr>
        <p:grpSpPr bwMode="auto">
          <a:xfrm>
            <a:off x="506288" y="2537615"/>
            <a:ext cx="439738" cy="755650"/>
            <a:chOff x="192" y="1754"/>
            <a:chExt cx="277" cy="476"/>
          </a:xfrm>
        </p:grpSpPr>
        <p:sp>
          <p:nvSpPr>
            <p:cNvPr id="169" name="Freeform 167"/>
            <p:cNvSpPr>
              <a:spLocks/>
            </p:cNvSpPr>
            <p:nvPr/>
          </p:nvSpPr>
          <p:spPr bwMode="auto">
            <a:xfrm>
              <a:off x="413" y="1758"/>
              <a:ext cx="56" cy="472"/>
            </a:xfrm>
            <a:custGeom>
              <a:avLst/>
              <a:gdLst/>
              <a:ahLst/>
              <a:cxnLst>
                <a:cxn ang="0">
                  <a:pos x="0" y="74"/>
                </a:cxn>
                <a:cxn ang="0">
                  <a:pos x="56" y="0"/>
                </a:cxn>
                <a:cxn ang="0">
                  <a:pos x="56" y="395"/>
                </a:cxn>
                <a:cxn ang="0">
                  <a:pos x="0" y="472"/>
                </a:cxn>
                <a:cxn ang="0">
                  <a:pos x="0" y="74"/>
                </a:cxn>
              </a:cxnLst>
              <a:rect l="0" t="0" r="r" b="b"/>
              <a:pathLst>
                <a:path w="56" h="472">
                  <a:moveTo>
                    <a:pt x="0" y="74"/>
                  </a:moveTo>
                  <a:lnTo>
                    <a:pt x="56" y="0"/>
                  </a:lnTo>
                  <a:lnTo>
                    <a:pt x="56" y="395"/>
                  </a:lnTo>
                  <a:lnTo>
                    <a:pt x="0" y="472"/>
                  </a:lnTo>
                  <a:lnTo>
                    <a:pt x="0" y="74"/>
                  </a:lnTo>
                  <a:close/>
                </a:path>
              </a:pathLst>
            </a:custGeom>
            <a:solidFill>
              <a:srgbClr val="C9C9B6"/>
            </a:solidFill>
            <a:ln w="9525">
              <a:noFill/>
              <a:round/>
              <a:headEnd/>
              <a:tailEnd/>
            </a:ln>
            <a:effectLst/>
          </p:spPr>
          <p:txBody>
            <a:bodyPr/>
            <a:lstStyle/>
            <a:p>
              <a:endParaRPr lang="zh-CN" altLang="en-US"/>
            </a:p>
          </p:txBody>
        </p:sp>
        <p:sp>
          <p:nvSpPr>
            <p:cNvPr id="170" name="Freeform 168"/>
            <p:cNvSpPr>
              <a:spLocks/>
            </p:cNvSpPr>
            <p:nvPr/>
          </p:nvSpPr>
          <p:spPr bwMode="auto">
            <a:xfrm>
              <a:off x="413" y="1758"/>
              <a:ext cx="56" cy="472"/>
            </a:xfrm>
            <a:custGeom>
              <a:avLst/>
              <a:gdLst/>
              <a:ahLst/>
              <a:cxnLst>
                <a:cxn ang="0">
                  <a:pos x="0" y="74"/>
                </a:cxn>
                <a:cxn ang="0">
                  <a:pos x="56" y="0"/>
                </a:cxn>
                <a:cxn ang="0">
                  <a:pos x="56" y="395"/>
                </a:cxn>
                <a:cxn ang="0">
                  <a:pos x="0" y="472"/>
                </a:cxn>
                <a:cxn ang="0">
                  <a:pos x="0" y="74"/>
                </a:cxn>
              </a:cxnLst>
              <a:rect l="0" t="0" r="r" b="b"/>
              <a:pathLst>
                <a:path w="56" h="472">
                  <a:moveTo>
                    <a:pt x="0" y="74"/>
                  </a:moveTo>
                  <a:lnTo>
                    <a:pt x="56" y="0"/>
                  </a:lnTo>
                  <a:lnTo>
                    <a:pt x="56" y="395"/>
                  </a:lnTo>
                  <a:lnTo>
                    <a:pt x="0" y="472"/>
                  </a:lnTo>
                  <a:lnTo>
                    <a:pt x="0" y="74"/>
                  </a:lnTo>
                  <a:close/>
                </a:path>
              </a:pathLst>
            </a:custGeom>
            <a:solidFill>
              <a:srgbClr val="C9C9B6"/>
            </a:solidFill>
            <a:ln w="4763">
              <a:solidFill>
                <a:srgbClr val="A5A585"/>
              </a:solidFill>
              <a:prstDash val="solid"/>
              <a:round/>
              <a:headEnd/>
              <a:tailEnd/>
            </a:ln>
            <a:effectLst/>
          </p:spPr>
          <p:txBody>
            <a:bodyPr/>
            <a:lstStyle/>
            <a:p>
              <a:endParaRPr lang="zh-CN" altLang="en-US"/>
            </a:p>
          </p:txBody>
        </p:sp>
        <p:sp>
          <p:nvSpPr>
            <p:cNvPr id="171" name="Freeform 169"/>
            <p:cNvSpPr>
              <a:spLocks/>
            </p:cNvSpPr>
            <p:nvPr/>
          </p:nvSpPr>
          <p:spPr bwMode="auto">
            <a:xfrm>
              <a:off x="192" y="1754"/>
              <a:ext cx="277" cy="74"/>
            </a:xfrm>
            <a:custGeom>
              <a:avLst/>
              <a:gdLst/>
              <a:ahLst/>
              <a:cxnLst>
                <a:cxn ang="0">
                  <a:pos x="57" y="0"/>
                </a:cxn>
                <a:cxn ang="0">
                  <a:pos x="0" y="74"/>
                </a:cxn>
                <a:cxn ang="0">
                  <a:pos x="0" y="74"/>
                </a:cxn>
                <a:cxn ang="0">
                  <a:pos x="221" y="74"/>
                </a:cxn>
                <a:cxn ang="0">
                  <a:pos x="277" y="0"/>
                </a:cxn>
                <a:cxn ang="0">
                  <a:pos x="57" y="0"/>
                </a:cxn>
                <a:cxn ang="0">
                  <a:pos x="57" y="0"/>
                </a:cxn>
              </a:cxnLst>
              <a:rect l="0" t="0" r="r" b="b"/>
              <a:pathLst>
                <a:path w="277" h="74">
                  <a:moveTo>
                    <a:pt x="57" y="0"/>
                  </a:moveTo>
                  <a:lnTo>
                    <a:pt x="0" y="74"/>
                  </a:lnTo>
                  <a:lnTo>
                    <a:pt x="0" y="74"/>
                  </a:lnTo>
                  <a:lnTo>
                    <a:pt x="221" y="74"/>
                  </a:lnTo>
                  <a:lnTo>
                    <a:pt x="277" y="0"/>
                  </a:lnTo>
                  <a:lnTo>
                    <a:pt x="57" y="0"/>
                  </a:lnTo>
                  <a:lnTo>
                    <a:pt x="57" y="0"/>
                  </a:lnTo>
                  <a:close/>
                </a:path>
              </a:pathLst>
            </a:custGeom>
            <a:solidFill>
              <a:srgbClr val="EDEDE7"/>
            </a:solidFill>
            <a:ln w="9525">
              <a:noFill/>
              <a:round/>
              <a:headEnd/>
              <a:tailEnd/>
            </a:ln>
            <a:effectLst/>
          </p:spPr>
          <p:txBody>
            <a:bodyPr/>
            <a:lstStyle/>
            <a:p>
              <a:endParaRPr lang="zh-CN" altLang="en-US"/>
            </a:p>
          </p:txBody>
        </p:sp>
        <p:sp>
          <p:nvSpPr>
            <p:cNvPr id="172" name="Freeform 170"/>
            <p:cNvSpPr>
              <a:spLocks/>
            </p:cNvSpPr>
            <p:nvPr/>
          </p:nvSpPr>
          <p:spPr bwMode="auto">
            <a:xfrm>
              <a:off x="192" y="1754"/>
              <a:ext cx="277" cy="74"/>
            </a:xfrm>
            <a:custGeom>
              <a:avLst/>
              <a:gdLst/>
              <a:ahLst/>
              <a:cxnLst>
                <a:cxn ang="0">
                  <a:pos x="57" y="0"/>
                </a:cxn>
                <a:cxn ang="0">
                  <a:pos x="0" y="74"/>
                </a:cxn>
                <a:cxn ang="0">
                  <a:pos x="221" y="74"/>
                </a:cxn>
                <a:cxn ang="0">
                  <a:pos x="277" y="0"/>
                </a:cxn>
                <a:cxn ang="0">
                  <a:pos x="57" y="0"/>
                </a:cxn>
              </a:cxnLst>
              <a:rect l="0" t="0" r="r" b="b"/>
              <a:pathLst>
                <a:path w="277" h="74">
                  <a:moveTo>
                    <a:pt x="57" y="0"/>
                  </a:moveTo>
                  <a:lnTo>
                    <a:pt x="0" y="74"/>
                  </a:lnTo>
                  <a:lnTo>
                    <a:pt x="221" y="74"/>
                  </a:lnTo>
                  <a:lnTo>
                    <a:pt x="277" y="0"/>
                  </a:lnTo>
                  <a:lnTo>
                    <a:pt x="57" y="0"/>
                  </a:lnTo>
                  <a:close/>
                </a:path>
              </a:pathLst>
            </a:custGeom>
            <a:solidFill>
              <a:srgbClr val="EDEDE7"/>
            </a:solidFill>
            <a:ln w="4763">
              <a:solidFill>
                <a:srgbClr val="A5A585"/>
              </a:solidFill>
              <a:prstDash val="solid"/>
              <a:round/>
              <a:headEnd/>
              <a:tailEnd/>
            </a:ln>
            <a:effectLst/>
          </p:spPr>
          <p:txBody>
            <a:bodyPr/>
            <a:lstStyle/>
            <a:p>
              <a:endParaRPr lang="zh-CN" altLang="en-US"/>
            </a:p>
          </p:txBody>
        </p:sp>
        <p:sp>
          <p:nvSpPr>
            <p:cNvPr id="173" name="Rectangle 171"/>
            <p:cNvSpPr>
              <a:spLocks noChangeArrowheads="1"/>
            </p:cNvSpPr>
            <p:nvPr/>
          </p:nvSpPr>
          <p:spPr bwMode="auto">
            <a:xfrm>
              <a:off x="192" y="1828"/>
              <a:ext cx="221" cy="402"/>
            </a:xfrm>
            <a:prstGeom prst="rect">
              <a:avLst/>
            </a:prstGeom>
            <a:solidFill>
              <a:srgbClr val="DBDBCE"/>
            </a:solidFill>
            <a:ln w="9525">
              <a:noFill/>
              <a:miter lim="800000"/>
              <a:headEnd/>
              <a:tailEnd/>
            </a:ln>
            <a:effectLst/>
          </p:spPr>
          <p:txBody>
            <a:bodyPr/>
            <a:lstStyle/>
            <a:p>
              <a:endParaRPr lang="zh-CN" altLang="en-US"/>
            </a:p>
          </p:txBody>
        </p:sp>
        <p:sp>
          <p:nvSpPr>
            <p:cNvPr id="174" name="Rectangle 172"/>
            <p:cNvSpPr>
              <a:spLocks noChangeArrowheads="1"/>
            </p:cNvSpPr>
            <p:nvPr/>
          </p:nvSpPr>
          <p:spPr bwMode="auto">
            <a:xfrm>
              <a:off x="193" y="1829"/>
              <a:ext cx="219" cy="400"/>
            </a:xfrm>
            <a:prstGeom prst="rect">
              <a:avLst/>
            </a:prstGeom>
            <a:solidFill>
              <a:srgbClr val="DBDBCE"/>
            </a:solidFill>
            <a:ln w="4763">
              <a:solidFill>
                <a:srgbClr val="A5A585"/>
              </a:solidFill>
              <a:miter lim="800000"/>
              <a:headEnd/>
              <a:tailEnd/>
            </a:ln>
            <a:effectLst/>
          </p:spPr>
          <p:txBody>
            <a:bodyPr/>
            <a:lstStyle/>
            <a:p>
              <a:endParaRPr lang="zh-CN" altLang="en-US"/>
            </a:p>
          </p:txBody>
        </p:sp>
        <p:grpSp>
          <p:nvGrpSpPr>
            <p:cNvPr id="136" name="Group 173"/>
            <p:cNvGrpSpPr>
              <a:grpSpLocks/>
            </p:cNvGrpSpPr>
            <p:nvPr/>
          </p:nvGrpSpPr>
          <p:grpSpPr bwMode="auto">
            <a:xfrm>
              <a:off x="212" y="1861"/>
              <a:ext cx="181" cy="298"/>
              <a:chOff x="212" y="1861"/>
              <a:chExt cx="181" cy="298"/>
            </a:xfrm>
          </p:grpSpPr>
          <p:sp>
            <p:nvSpPr>
              <p:cNvPr id="176" name="Rectangle 174"/>
              <p:cNvSpPr>
                <a:spLocks noChangeArrowheads="1"/>
              </p:cNvSpPr>
              <p:nvPr/>
            </p:nvSpPr>
            <p:spPr bwMode="auto">
              <a:xfrm>
                <a:off x="212" y="1861"/>
                <a:ext cx="25" cy="40"/>
              </a:xfrm>
              <a:prstGeom prst="rect">
                <a:avLst/>
              </a:prstGeom>
              <a:solidFill>
                <a:srgbClr val="EDEDE7"/>
              </a:solidFill>
              <a:ln w="4763">
                <a:solidFill>
                  <a:srgbClr val="A5A585"/>
                </a:solidFill>
                <a:miter lim="800000"/>
                <a:headEnd/>
                <a:tailEnd/>
              </a:ln>
              <a:effectLst/>
            </p:spPr>
            <p:txBody>
              <a:bodyPr/>
              <a:lstStyle/>
              <a:p>
                <a:endParaRPr lang="zh-CN" altLang="en-US"/>
              </a:p>
            </p:txBody>
          </p:sp>
          <p:sp>
            <p:nvSpPr>
              <p:cNvPr id="177" name="Rectangle 175"/>
              <p:cNvSpPr>
                <a:spLocks noChangeArrowheads="1"/>
              </p:cNvSpPr>
              <p:nvPr/>
            </p:nvSpPr>
            <p:spPr bwMode="auto">
              <a:xfrm>
                <a:off x="250" y="1861"/>
                <a:ext cx="27" cy="40"/>
              </a:xfrm>
              <a:prstGeom prst="rect">
                <a:avLst/>
              </a:prstGeom>
              <a:solidFill>
                <a:srgbClr val="EDEDE7"/>
              </a:solidFill>
              <a:ln w="4763">
                <a:solidFill>
                  <a:srgbClr val="A5A585"/>
                </a:solidFill>
                <a:miter lim="800000"/>
                <a:headEnd/>
                <a:tailEnd/>
              </a:ln>
              <a:effectLst/>
            </p:spPr>
            <p:txBody>
              <a:bodyPr/>
              <a:lstStyle/>
              <a:p>
                <a:endParaRPr lang="zh-CN" altLang="en-US"/>
              </a:p>
            </p:txBody>
          </p:sp>
          <p:sp>
            <p:nvSpPr>
              <p:cNvPr id="178" name="Rectangle 176"/>
              <p:cNvSpPr>
                <a:spLocks noChangeArrowheads="1"/>
              </p:cNvSpPr>
              <p:nvPr/>
            </p:nvSpPr>
            <p:spPr bwMode="auto">
              <a:xfrm>
                <a:off x="290" y="1861"/>
                <a:ext cx="25" cy="40"/>
              </a:xfrm>
              <a:prstGeom prst="rect">
                <a:avLst/>
              </a:prstGeom>
              <a:solidFill>
                <a:srgbClr val="EDEDE7"/>
              </a:solidFill>
              <a:ln w="4763">
                <a:solidFill>
                  <a:srgbClr val="A5A585"/>
                </a:solidFill>
                <a:miter lim="800000"/>
                <a:headEnd/>
                <a:tailEnd/>
              </a:ln>
              <a:effectLst/>
            </p:spPr>
            <p:txBody>
              <a:bodyPr/>
              <a:lstStyle/>
              <a:p>
                <a:endParaRPr lang="zh-CN" altLang="en-US"/>
              </a:p>
            </p:txBody>
          </p:sp>
          <p:sp>
            <p:nvSpPr>
              <p:cNvPr id="179" name="Rectangle 177"/>
              <p:cNvSpPr>
                <a:spLocks noChangeArrowheads="1"/>
              </p:cNvSpPr>
              <p:nvPr/>
            </p:nvSpPr>
            <p:spPr bwMode="auto">
              <a:xfrm>
                <a:off x="328" y="1861"/>
                <a:ext cx="27" cy="40"/>
              </a:xfrm>
              <a:prstGeom prst="rect">
                <a:avLst/>
              </a:prstGeom>
              <a:solidFill>
                <a:srgbClr val="EDEDE7"/>
              </a:solidFill>
              <a:ln w="4763">
                <a:solidFill>
                  <a:srgbClr val="A5A585"/>
                </a:solidFill>
                <a:miter lim="800000"/>
                <a:headEnd/>
                <a:tailEnd/>
              </a:ln>
              <a:effectLst/>
            </p:spPr>
            <p:txBody>
              <a:bodyPr/>
              <a:lstStyle/>
              <a:p>
                <a:endParaRPr lang="zh-CN" altLang="en-US"/>
              </a:p>
            </p:txBody>
          </p:sp>
          <p:sp>
            <p:nvSpPr>
              <p:cNvPr id="180" name="Rectangle 178"/>
              <p:cNvSpPr>
                <a:spLocks noChangeArrowheads="1"/>
              </p:cNvSpPr>
              <p:nvPr/>
            </p:nvSpPr>
            <p:spPr bwMode="auto">
              <a:xfrm>
                <a:off x="212" y="1924"/>
                <a:ext cx="25" cy="41"/>
              </a:xfrm>
              <a:prstGeom prst="rect">
                <a:avLst/>
              </a:prstGeom>
              <a:solidFill>
                <a:srgbClr val="EDEDE7"/>
              </a:solidFill>
              <a:ln w="4763">
                <a:solidFill>
                  <a:srgbClr val="A5A585"/>
                </a:solidFill>
                <a:miter lim="800000"/>
                <a:headEnd/>
                <a:tailEnd/>
              </a:ln>
              <a:effectLst/>
            </p:spPr>
            <p:txBody>
              <a:bodyPr/>
              <a:lstStyle/>
              <a:p>
                <a:endParaRPr lang="zh-CN" altLang="en-US"/>
              </a:p>
            </p:txBody>
          </p:sp>
          <p:sp>
            <p:nvSpPr>
              <p:cNvPr id="181" name="Rectangle 179"/>
              <p:cNvSpPr>
                <a:spLocks noChangeArrowheads="1"/>
              </p:cNvSpPr>
              <p:nvPr/>
            </p:nvSpPr>
            <p:spPr bwMode="auto">
              <a:xfrm>
                <a:off x="250" y="1924"/>
                <a:ext cx="27" cy="41"/>
              </a:xfrm>
              <a:prstGeom prst="rect">
                <a:avLst/>
              </a:prstGeom>
              <a:solidFill>
                <a:srgbClr val="EDEDE7"/>
              </a:solidFill>
              <a:ln w="4763">
                <a:solidFill>
                  <a:srgbClr val="A5A585"/>
                </a:solidFill>
                <a:miter lim="800000"/>
                <a:headEnd/>
                <a:tailEnd/>
              </a:ln>
              <a:effectLst/>
            </p:spPr>
            <p:txBody>
              <a:bodyPr/>
              <a:lstStyle/>
              <a:p>
                <a:endParaRPr lang="zh-CN" altLang="en-US"/>
              </a:p>
            </p:txBody>
          </p:sp>
          <p:sp>
            <p:nvSpPr>
              <p:cNvPr id="182" name="Rectangle 180"/>
              <p:cNvSpPr>
                <a:spLocks noChangeArrowheads="1"/>
              </p:cNvSpPr>
              <p:nvPr/>
            </p:nvSpPr>
            <p:spPr bwMode="auto">
              <a:xfrm>
                <a:off x="290" y="1924"/>
                <a:ext cx="25" cy="41"/>
              </a:xfrm>
              <a:prstGeom prst="rect">
                <a:avLst/>
              </a:prstGeom>
              <a:solidFill>
                <a:srgbClr val="EDEDE7"/>
              </a:solidFill>
              <a:ln w="4763">
                <a:solidFill>
                  <a:srgbClr val="A5A585"/>
                </a:solidFill>
                <a:miter lim="800000"/>
                <a:headEnd/>
                <a:tailEnd/>
              </a:ln>
              <a:effectLst/>
            </p:spPr>
            <p:txBody>
              <a:bodyPr/>
              <a:lstStyle/>
              <a:p>
                <a:endParaRPr lang="zh-CN" altLang="en-US"/>
              </a:p>
            </p:txBody>
          </p:sp>
          <p:sp>
            <p:nvSpPr>
              <p:cNvPr id="183" name="Rectangle 181"/>
              <p:cNvSpPr>
                <a:spLocks noChangeArrowheads="1"/>
              </p:cNvSpPr>
              <p:nvPr/>
            </p:nvSpPr>
            <p:spPr bwMode="auto">
              <a:xfrm>
                <a:off x="328" y="1924"/>
                <a:ext cx="27" cy="41"/>
              </a:xfrm>
              <a:prstGeom prst="rect">
                <a:avLst/>
              </a:prstGeom>
              <a:solidFill>
                <a:srgbClr val="EDEDE7"/>
              </a:solidFill>
              <a:ln w="4763">
                <a:solidFill>
                  <a:srgbClr val="A5A585"/>
                </a:solidFill>
                <a:miter lim="800000"/>
                <a:headEnd/>
                <a:tailEnd/>
              </a:ln>
              <a:effectLst/>
            </p:spPr>
            <p:txBody>
              <a:bodyPr/>
              <a:lstStyle/>
              <a:p>
                <a:endParaRPr lang="zh-CN" altLang="en-US"/>
              </a:p>
            </p:txBody>
          </p:sp>
          <p:sp>
            <p:nvSpPr>
              <p:cNvPr id="184" name="Rectangle 182"/>
              <p:cNvSpPr>
                <a:spLocks noChangeArrowheads="1"/>
              </p:cNvSpPr>
              <p:nvPr/>
            </p:nvSpPr>
            <p:spPr bwMode="auto">
              <a:xfrm>
                <a:off x="212" y="1988"/>
                <a:ext cx="25" cy="40"/>
              </a:xfrm>
              <a:prstGeom prst="rect">
                <a:avLst/>
              </a:prstGeom>
              <a:solidFill>
                <a:srgbClr val="EDEDE7"/>
              </a:solidFill>
              <a:ln w="4763">
                <a:solidFill>
                  <a:srgbClr val="A5A585"/>
                </a:solidFill>
                <a:miter lim="800000"/>
                <a:headEnd/>
                <a:tailEnd/>
              </a:ln>
              <a:effectLst/>
            </p:spPr>
            <p:txBody>
              <a:bodyPr/>
              <a:lstStyle/>
              <a:p>
                <a:endParaRPr lang="zh-CN" altLang="en-US"/>
              </a:p>
            </p:txBody>
          </p:sp>
          <p:sp>
            <p:nvSpPr>
              <p:cNvPr id="185" name="Rectangle 183"/>
              <p:cNvSpPr>
                <a:spLocks noChangeArrowheads="1"/>
              </p:cNvSpPr>
              <p:nvPr/>
            </p:nvSpPr>
            <p:spPr bwMode="auto">
              <a:xfrm>
                <a:off x="250" y="1988"/>
                <a:ext cx="27" cy="40"/>
              </a:xfrm>
              <a:prstGeom prst="rect">
                <a:avLst/>
              </a:prstGeom>
              <a:solidFill>
                <a:srgbClr val="EDEDE7"/>
              </a:solidFill>
              <a:ln w="4763">
                <a:solidFill>
                  <a:srgbClr val="A5A585"/>
                </a:solidFill>
                <a:miter lim="800000"/>
                <a:headEnd/>
                <a:tailEnd/>
              </a:ln>
              <a:effectLst/>
            </p:spPr>
            <p:txBody>
              <a:bodyPr/>
              <a:lstStyle/>
              <a:p>
                <a:endParaRPr lang="zh-CN" altLang="en-US"/>
              </a:p>
            </p:txBody>
          </p:sp>
          <p:sp>
            <p:nvSpPr>
              <p:cNvPr id="186" name="Rectangle 184"/>
              <p:cNvSpPr>
                <a:spLocks noChangeArrowheads="1"/>
              </p:cNvSpPr>
              <p:nvPr/>
            </p:nvSpPr>
            <p:spPr bwMode="auto">
              <a:xfrm>
                <a:off x="290" y="1988"/>
                <a:ext cx="25" cy="40"/>
              </a:xfrm>
              <a:prstGeom prst="rect">
                <a:avLst/>
              </a:prstGeom>
              <a:solidFill>
                <a:srgbClr val="EDEDE7"/>
              </a:solidFill>
              <a:ln w="4763">
                <a:solidFill>
                  <a:srgbClr val="A5A585"/>
                </a:solidFill>
                <a:miter lim="800000"/>
                <a:headEnd/>
                <a:tailEnd/>
              </a:ln>
              <a:effectLst/>
            </p:spPr>
            <p:txBody>
              <a:bodyPr/>
              <a:lstStyle/>
              <a:p>
                <a:endParaRPr lang="zh-CN" altLang="en-US"/>
              </a:p>
            </p:txBody>
          </p:sp>
          <p:sp>
            <p:nvSpPr>
              <p:cNvPr id="187" name="Rectangle 185"/>
              <p:cNvSpPr>
                <a:spLocks noChangeArrowheads="1"/>
              </p:cNvSpPr>
              <p:nvPr/>
            </p:nvSpPr>
            <p:spPr bwMode="auto">
              <a:xfrm>
                <a:off x="328" y="1988"/>
                <a:ext cx="27" cy="40"/>
              </a:xfrm>
              <a:prstGeom prst="rect">
                <a:avLst/>
              </a:prstGeom>
              <a:solidFill>
                <a:srgbClr val="EDEDE7"/>
              </a:solidFill>
              <a:ln w="4763">
                <a:solidFill>
                  <a:srgbClr val="A5A585"/>
                </a:solidFill>
                <a:miter lim="800000"/>
                <a:headEnd/>
                <a:tailEnd/>
              </a:ln>
              <a:effectLst/>
            </p:spPr>
            <p:txBody>
              <a:bodyPr/>
              <a:lstStyle/>
              <a:p>
                <a:endParaRPr lang="zh-CN" altLang="en-US"/>
              </a:p>
            </p:txBody>
          </p:sp>
          <p:sp>
            <p:nvSpPr>
              <p:cNvPr id="188" name="Rectangle 186"/>
              <p:cNvSpPr>
                <a:spLocks noChangeArrowheads="1"/>
              </p:cNvSpPr>
              <p:nvPr/>
            </p:nvSpPr>
            <p:spPr bwMode="auto">
              <a:xfrm>
                <a:off x="212" y="2051"/>
                <a:ext cx="25" cy="44"/>
              </a:xfrm>
              <a:prstGeom prst="rect">
                <a:avLst/>
              </a:prstGeom>
              <a:solidFill>
                <a:srgbClr val="EDEDE7"/>
              </a:solidFill>
              <a:ln w="4763">
                <a:solidFill>
                  <a:srgbClr val="A5A585"/>
                </a:solidFill>
                <a:miter lim="800000"/>
                <a:headEnd/>
                <a:tailEnd/>
              </a:ln>
              <a:effectLst/>
            </p:spPr>
            <p:txBody>
              <a:bodyPr/>
              <a:lstStyle/>
              <a:p>
                <a:endParaRPr lang="zh-CN" altLang="en-US"/>
              </a:p>
            </p:txBody>
          </p:sp>
          <p:sp>
            <p:nvSpPr>
              <p:cNvPr id="189" name="Rectangle 187"/>
              <p:cNvSpPr>
                <a:spLocks noChangeArrowheads="1"/>
              </p:cNvSpPr>
              <p:nvPr/>
            </p:nvSpPr>
            <p:spPr bwMode="auto">
              <a:xfrm>
                <a:off x="250" y="2051"/>
                <a:ext cx="27" cy="44"/>
              </a:xfrm>
              <a:prstGeom prst="rect">
                <a:avLst/>
              </a:prstGeom>
              <a:solidFill>
                <a:srgbClr val="EDEDE7"/>
              </a:solidFill>
              <a:ln w="4763">
                <a:solidFill>
                  <a:srgbClr val="A5A585"/>
                </a:solidFill>
                <a:miter lim="800000"/>
                <a:headEnd/>
                <a:tailEnd/>
              </a:ln>
              <a:effectLst/>
            </p:spPr>
            <p:txBody>
              <a:bodyPr/>
              <a:lstStyle/>
              <a:p>
                <a:endParaRPr lang="zh-CN" altLang="en-US"/>
              </a:p>
            </p:txBody>
          </p:sp>
          <p:sp>
            <p:nvSpPr>
              <p:cNvPr id="190" name="Rectangle 188"/>
              <p:cNvSpPr>
                <a:spLocks noChangeArrowheads="1"/>
              </p:cNvSpPr>
              <p:nvPr/>
            </p:nvSpPr>
            <p:spPr bwMode="auto">
              <a:xfrm>
                <a:off x="290" y="2051"/>
                <a:ext cx="25" cy="44"/>
              </a:xfrm>
              <a:prstGeom prst="rect">
                <a:avLst/>
              </a:prstGeom>
              <a:solidFill>
                <a:srgbClr val="EDEDE7"/>
              </a:solidFill>
              <a:ln w="4763">
                <a:solidFill>
                  <a:srgbClr val="A5A585"/>
                </a:solidFill>
                <a:miter lim="800000"/>
                <a:headEnd/>
                <a:tailEnd/>
              </a:ln>
              <a:effectLst/>
            </p:spPr>
            <p:txBody>
              <a:bodyPr/>
              <a:lstStyle/>
              <a:p>
                <a:endParaRPr lang="zh-CN" altLang="en-US"/>
              </a:p>
            </p:txBody>
          </p:sp>
          <p:sp>
            <p:nvSpPr>
              <p:cNvPr id="191" name="Rectangle 189"/>
              <p:cNvSpPr>
                <a:spLocks noChangeArrowheads="1"/>
              </p:cNvSpPr>
              <p:nvPr/>
            </p:nvSpPr>
            <p:spPr bwMode="auto">
              <a:xfrm>
                <a:off x="328" y="2051"/>
                <a:ext cx="27" cy="44"/>
              </a:xfrm>
              <a:prstGeom prst="rect">
                <a:avLst/>
              </a:prstGeom>
              <a:solidFill>
                <a:srgbClr val="EDEDE7"/>
              </a:solidFill>
              <a:ln w="4763">
                <a:solidFill>
                  <a:srgbClr val="A5A585"/>
                </a:solidFill>
                <a:miter lim="800000"/>
                <a:headEnd/>
                <a:tailEnd/>
              </a:ln>
              <a:effectLst/>
            </p:spPr>
            <p:txBody>
              <a:bodyPr/>
              <a:lstStyle/>
              <a:p>
                <a:endParaRPr lang="zh-CN" altLang="en-US"/>
              </a:p>
            </p:txBody>
          </p:sp>
          <p:sp>
            <p:nvSpPr>
              <p:cNvPr id="192" name="Rectangle 190"/>
              <p:cNvSpPr>
                <a:spLocks noChangeArrowheads="1"/>
              </p:cNvSpPr>
              <p:nvPr/>
            </p:nvSpPr>
            <p:spPr bwMode="auto">
              <a:xfrm>
                <a:off x="212" y="2119"/>
                <a:ext cx="25" cy="40"/>
              </a:xfrm>
              <a:prstGeom prst="rect">
                <a:avLst/>
              </a:prstGeom>
              <a:solidFill>
                <a:srgbClr val="EDEDE7"/>
              </a:solidFill>
              <a:ln w="4763">
                <a:solidFill>
                  <a:srgbClr val="A5A585"/>
                </a:solidFill>
                <a:miter lim="800000"/>
                <a:headEnd/>
                <a:tailEnd/>
              </a:ln>
              <a:effectLst/>
            </p:spPr>
            <p:txBody>
              <a:bodyPr/>
              <a:lstStyle/>
              <a:p>
                <a:endParaRPr lang="zh-CN" altLang="en-US"/>
              </a:p>
            </p:txBody>
          </p:sp>
          <p:sp>
            <p:nvSpPr>
              <p:cNvPr id="193" name="Rectangle 191"/>
              <p:cNvSpPr>
                <a:spLocks noChangeArrowheads="1"/>
              </p:cNvSpPr>
              <p:nvPr/>
            </p:nvSpPr>
            <p:spPr bwMode="auto">
              <a:xfrm>
                <a:off x="250" y="2119"/>
                <a:ext cx="27" cy="40"/>
              </a:xfrm>
              <a:prstGeom prst="rect">
                <a:avLst/>
              </a:prstGeom>
              <a:solidFill>
                <a:srgbClr val="EDEDE7"/>
              </a:solidFill>
              <a:ln w="4763">
                <a:solidFill>
                  <a:srgbClr val="A5A585"/>
                </a:solidFill>
                <a:miter lim="800000"/>
                <a:headEnd/>
                <a:tailEnd/>
              </a:ln>
              <a:effectLst/>
            </p:spPr>
            <p:txBody>
              <a:bodyPr/>
              <a:lstStyle/>
              <a:p>
                <a:endParaRPr lang="zh-CN" altLang="en-US"/>
              </a:p>
            </p:txBody>
          </p:sp>
          <p:sp>
            <p:nvSpPr>
              <p:cNvPr id="194" name="Rectangle 192"/>
              <p:cNvSpPr>
                <a:spLocks noChangeArrowheads="1"/>
              </p:cNvSpPr>
              <p:nvPr/>
            </p:nvSpPr>
            <p:spPr bwMode="auto">
              <a:xfrm>
                <a:off x="290" y="2119"/>
                <a:ext cx="25" cy="40"/>
              </a:xfrm>
              <a:prstGeom prst="rect">
                <a:avLst/>
              </a:prstGeom>
              <a:solidFill>
                <a:srgbClr val="EDEDE7"/>
              </a:solidFill>
              <a:ln w="4763">
                <a:solidFill>
                  <a:srgbClr val="A5A585"/>
                </a:solidFill>
                <a:miter lim="800000"/>
                <a:headEnd/>
                <a:tailEnd/>
              </a:ln>
              <a:effectLst/>
            </p:spPr>
            <p:txBody>
              <a:bodyPr/>
              <a:lstStyle/>
              <a:p>
                <a:endParaRPr lang="zh-CN" altLang="en-US"/>
              </a:p>
            </p:txBody>
          </p:sp>
          <p:sp>
            <p:nvSpPr>
              <p:cNvPr id="195" name="Rectangle 193"/>
              <p:cNvSpPr>
                <a:spLocks noChangeArrowheads="1"/>
              </p:cNvSpPr>
              <p:nvPr/>
            </p:nvSpPr>
            <p:spPr bwMode="auto">
              <a:xfrm>
                <a:off x="328" y="2119"/>
                <a:ext cx="27" cy="40"/>
              </a:xfrm>
              <a:prstGeom prst="rect">
                <a:avLst/>
              </a:prstGeom>
              <a:solidFill>
                <a:srgbClr val="EDEDE7"/>
              </a:solidFill>
              <a:ln w="4763">
                <a:solidFill>
                  <a:srgbClr val="A5A585"/>
                </a:solidFill>
                <a:miter lim="800000"/>
                <a:headEnd/>
                <a:tailEnd/>
              </a:ln>
              <a:effectLst/>
            </p:spPr>
            <p:txBody>
              <a:bodyPr/>
              <a:lstStyle/>
              <a:p>
                <a:endParaRPr lang="zh-CN" altLang="en-US"/>
              </a:p>
            </p:txBody>
          </p:sp>
          <p:sp>
            <p:nvSpPr>
              <p:cNvPr id="196" name="Rectangle 194"/>
              <p:cNvSpPr>
                <a:spLocks noChangeArrowheads="1"/>
              </p:cNvSpPr>
              <p:nvPr/>
            </p:nvSpPr>
            <p:spPr bwMode="auto">
              <a:xfrm>
                <a:off x="328" y="1861"/>
                <a:ext cx="27" cy="40"/>
              </a:xfrm>
              <a:prstGeom prst="rect">
                <a:avLst/>
              </a:prstGeom>
              <a:solidFill>
                <a:srgbClr val="EDEDE7"/>
              </a:solidFill>
              <a:ln w="4763">
                <a:solidFill>
                  <a:srgbClr val="A5A585"/>
                </a:solidFill>
                <a:miter lim="800000"/>
                <a:headEnd/>
                <a:tailEnd/>
              </a:ln>
              <a:effectLst/>
            </p:spPr>
            <p:txBody>
              <a:bodyPr/>
              <a:lstStyle/>
              <a:p>
                <a:endParaRPr lang="zh-CN" altLang="en-US"/>
              </a:p>
            </p:txBody>
          </p:sp>
          <p:sp>
            <p:nvSpPr>
              <p:cNvPr id="197" name="Rectangle 195"/>
              <p:cNvSpPr>
                <a:spLocks noChangeArrowheads="1"/>
              </p:cNvSpPr>
              <p:nvPr/>
            </p:nvSpPr>
            <p:spPr bwMode="auto">
              <a:xfrm>
                <a:off x="368" y="1861"/>
                <a:ext cx="25" cy="40"/>
              </a:xfrm>
              <a:prstGeom prst="rect">
                <a:avLst/>
              </a:prstGeom>
              <a:solidFill>
                <a:srgbClr val="EDEDE7"/>
              </a:solidFill>
              <a:ln w="4763">
                <a:solidFill>
                  <a:srgbClr val="A5A585"/>
                </a:solidFill>
                <a:miter lim="800000"/>
                <a:headEnd/>
                <a:tailEnd/>
              </a:ln>
              <a:effectLst/>
            </p:spPr>
            <p:txBody>
              <a:bodyPr/>
              <a:lstStyle/>
              <a:p>
                <a:endParaRPr lang="zh-CN" altLang="en-US"/>
              </a:p>
            </p:txBody>
          </p:sp>
          <p:sp>
            <p:nvSpPr>
              <p:cNvPr id="198" name="Rectangle 196"/>
              <p:cNvSpPr>
                <a:spLocks noChangeArrowheads="1"/>
              </p:cNvSpPr>
              <p:nvPr/>
            </p:nvSpPr>
            <p:spPr bwMode="auto">
              <a:xfrm>
                <a:off x="328" y="1924"/>
                <a:ext cx="27" cy="41"/>
              </a:xfrm>
              <a:prstGeom prst="rect">
                <a:avLst/>
              </a:prstGeom>
              <a:solidFill>
                <a:srgbClr val="EDEDE7"/>
              </a:solidFill>
              <a:ln w="4763">
                <a:solidFill>
                  <a:srgbClr val="A5A585"/>
                </a:solidFill>
                <a:miter lim="800000"/>
                <a:headEnd/>
                <a:tailEnd/>
              </a:ln>
              <a:effectLst/>
            </p:spPr>
            <p:txBody>
              <a:bodyPr/>
              <a:lstStyle/>
              <a:p>
                <a:endParaRPr lang="zh-CN" altLang="en-US"/>
              </a:p>
            </p:txBody>
          </p:sp>
          <p:sp>
            <p:nvSpPr>
              <p:cNvPr id="199" name="Rectangle 197"/>
              <p:cNvSpPr>
                <a:spLocks noChangeArrowheads="1"/>
              </p:cNvSpPr>
              <p:nvPr/>
            </p:nvSpPr>
            <p:spPr bwMode="auto">
              <a:xfrm>
                <a:off x="368" y="1924"/>
                <a:ext cx="25" cy="41"/>
              </a:xfrm>
              <a:prstGeom prst="rect">
                <a:avLst/>
              </a:prstGeom>
              <a:solidFill>
                <a:srgbClr val="EDEDE7"/>
              </a:solidFill>
              <a:ln w="4763">
                <a:solidFill>
                  <a:srgbClr val="A5A585"/>
                </a:solidFill>
                <a:miter lim="800000"/>
                <a:headEnd/>
                <a:tailEnd/>
              </a:ln>
              <a:effectLst/>
            </p:spPr>
            <p:txBody>
              <a:bodyPr/>
              <a:lstStyle/>
              <a:p>
                <a:endParaRPr lang="zh-CN" altLang="en-US"/>
              </a:p>
            </p:txBody>
          </p:sp>
          <p:sp>
            <p:nvSpPr>
              <p:cNvPr id="200" name="Rectangle 198"/>
              <p:cNvSpPr>
                <a:spLocks noChangeArrowheads="1"/>
              </p:cNvSpPr>
              <p:nvPr/>
            </p:nvSpPr>
            <p:spPr bwMode="auto">
              <a:xfrm>
                <a:off x="328" y="1988"/>
                <a:ext cx="27" cy="40"/>
              </a:xfrm>
              <a:prstGeom prst="rect">
                <a:avLst/>
              </a:prstGeom>
              <a:solidFill>
                <a:srgbClr val="EDEDE7"/>
              </a:solidFill>
              <a:ln w="4763">
                <a:solidFill>
                  <a:srgbClr val="A5A585"/>
                </a:solidFill>
                <a:miter lim="800000"/>
                <a:headEnd/>
                <a:tailEnd/>
              </a:ln>
              <a:effectLst/>
            </p:spPr>
            <p:txBody>
              <a:bodyPr/>
              <a:lstStyle/>
              <a:p>
                <a:endParaRPr lang="zh-CN" altLang="en-US"/>
              </a:p>
            </p:txBody>
          </p:sp>
          <p:sp>
            <p:nvSpPr>
              <p:cNvPr id="201" name="Rectangle 199"/>
              <p:cNvSpPr>
                <a:spLocks noChangeArrowheads="1"/>
              </p:cNvSpPr>
              <p:nvPr/>
            </p:nvSpPr>
            <p:spPr bwMode="auto">
              <a:xfrm>
                <a:off x="368" y="1988"/>
                <a:ext cx="25" cy="40"/>
              </a:xfrm>
              <a:prstGeom prst="rect">
                <a:avLst/>
              </a:prstGeom>
              <a:solidFill>
                <a:srgbClr val="EDEDE7"/>
              </a:solidFill>
              <a:ln w="4763">
                <a:solidFill>
                  <a:srgbClr val="A5A585"/>
                </a:solidFill>
                <a:miter lim="800000"/>
                <a:headEnd/>
                <a:tailEnd/>
              </a:ln>
              <a:effectLst/>
            </p:spPr>
            <p:txBody>
              <a:bodyPr/>
              <a:lstStyle/>
              <a:p>
                <a:endParaRPr lang="zh-CN" altLang="en-US"/>
              </a:p>
            </p:txBody>
          </p:sp>
          <p:sp>
            <p:nvSpPr>
              <p:cNvPr id="202" name="Rectangle 200"/>
              <p:cNvSpPr>
                <a:spLocks noChangeArrowheads="1"/>
              </p:cNvSpPr>
              <p:nvPr/>
            </p:nvSpPr>
            <p:spPr bwMode="auto">
              <a:xfrm>
                <a:off x="328" y="2051"/>
                <a:ext cx="27" cy="44"/>
              </a:xfrm>
              <a:prstGeom prst="rect">
                <a:avLst/>
              </a:prstGeom>
              <a:solidFill>
                <a:srgbClr val="EDEDE7"/>
              </a:solidFill>
              <a:ln w="4763">
                <a:solidFill>
                  <a:srgbClr val="A5A585"/>
                </a:solidFill>
                <a:miter lim="800000"/>
                <a:headEnd/>
                <a:tailEnd/>
              </a:ln>
              <a:effectLst/>
            </p:spPr>
            <p:txBody>
              <a:bodyPr/>
              <a:lstStyle/>
              <a:p>
                <a:endParaRPr lang="zh-CN" altLang="en-US"/>
              </a:p>
            </p:txBody>
          </p:sp>
          <p:sp>
            <p:nvSpPr>
              <p:cNvPr id="203" name="Rectangle 201"/>
              <p:cNvSpPr>
                <a:spLocks noChangeArrowheads="1"/>
              </p:cNvSpPr>
              <p:nvPr/>
            </p:nvSpPr>
            <p:spPr bwMode="auto">
              <a:xfrm>
                <a:off x="368" y="2051"/>
                <a:ext cx="25" cy="44"/>
              </a:xfrm>
              <a:prstGeom prst="rect">
                <a:avLst/>
              </a:prstGeom>
              <a:solidFill>
                <a:srgbClr val="EDEDE7"/>
              </a:solidFill>
              <a:ln w="4763">
                <a:solidFill>
                  <a:srgbClr val="A5A585"/>
                </a:solidFill>
                <a:miter lim="800000"/>
                <a:headEnd/>
                <a:tailEnd/>
              </a:ln>
              <a:effectLst/>
            </p:spPr>
            <p:txBody>
              <a:bodyPr/>
              <a:lstStyle/>
              <a:p>
                <a:endParaRPr lang="zh-CN" altLang="en-US"/>
              </a:p>
            </p:txBody>
          </p:sp>
          <p:sp>
            <p:nvSpPr>
              <p:cNvPr id="204" name="Rectangle 202"/>
              <p:cNvSpPr>
                <a:spLocks noChangeArrowheads="1"/>
              </p:cNvSpPr>
              <p:nvPr/>
            </p:nvSpPr>
            <p:spPr bwMode="auto">
              <a:xfrm>
                <a:off x="328" y="2119"/>
                <a:ext cx="27" cy="40"/>
              </a:xfrm>
              <a:prstGeom prst="rect">
                <a:avLst/>
              </a:prstGeom>
              <a:solidFill>
                <a:srgbClr val="EDEDE7"/>
              </a:solidFill>
              <a:ln w="4763">
                <a:solidFill>
                  <a:srgbClr val="A5A585"/>
                </a:solidFill>
                <a:miter lim="800000"/>
                <a:headEnd/>
                <a:tailEnd/>
              </a:ln>
              <a:effectLst/>
            </p:spPr>
            <p:txBody>
              <a:bodyPr/>
              <a:lstStyle/>
              <a:p>
                <a:endParaRPr lang="zh-CN" altLang="en-US"/>
              </a:p>
            </p:txBody>
          </p:sp>
          <p:sp>
            <p:nvSpPr>
              <p:cNvPr id="205" name="Rectangle 203"/>
              <p:cNvSpPr>
                <a:spLocks noChangeArrowheads="1"/>
              </p:cNvSpPr>
              <p:nvPr/>
            </p:nvSpPr>
            <p:spPr bwMode="auto">
              <a:xfrm>
                <a:off x="368" y="2119"/>
                <a:ext cx="25" cy="40"/>
              </a:xfrm>
              <a:prstGeom prst="rect">
                <a:avLst/>
              </a:prstGeom>
              <a:solidFill>
                <a:srgbClr val="EDEDE7"/>
              </a:solidFill>
              <a:ln w="4763">
                <a:solidFill>
                  <a:srgbClr val="A5A585"/>
                </a:solidFill>
                <a:miter lim="800000"/>
                <a:headEnd/>
                <a:tailEnd/>
              </a:ln>
              <a:effectLst/>
            </p:spPr>
            <p:txBody>
              <a:bodyPr/>
              <a:lstStyle/>
              <a:p>
                <a:endParaRPr lang="zh-CN" altLang="en-US"/>
              </a:p>
            </p:txBody>
          </p:sp>
        </p:grpSp>
      </p:grpSp>
      <p:sp>
        <p:nvSpPr>
          <p:cNvPr id="206" name="Rectangle 204"/>
          <p:cNvSpPr>
            <a:spLocks noChangeAspect="1" noChangeArrowheads="1"/>
          </p:cNvSpPr>
          <p:nvPr/>
        </p:nvSpPr>
        <p:spPr bwMode="auto">
          <a:xfrm>
            <a:off x="200472" y="3410740"/>
            <a:ext cx="2184748" cy="523862"/>
          </a:xfrm>
          <a:prstGeom prst="rect">
            <a:avLst/>
          </a:prstGeom>
          <a:noFill/>
          <a:ln w="9525">
            <a:noFill/>
            <a:miter lim="800000"/>
            <a:headEnd/>
            <a:tailEnd/>
          </a:ln>
          <a:effectLst/>
        </p:spPr>
        <p:txBody>
          <a:bodyPr wrap="square" lIns="92075" tIns="46038" rIns="92075" bIns="46038">
            <a:spAutoFit/>
          </a:bodyPr>
          <a:lstStyle/>
          <a:p>
            <a:pPr>
              <a:lnSpc>
                <a:spcPct val="100000"/>
              </a:lnSpc>
            </a:pPr>
            <a:r>
              <a:rPr lang="en-US" altLang="zh-CN" sz="1400" dirty="0">
                <a:ea typeface="宋体" pitchFamily="2" charset="-122"/>
              </a:rPr>
              <a:t>Regional Office with a PIX Security Appliance</a:t>
            </a:r>
          </a:p>
        </p:txBody>
      </p:sp>
      <p:sp>
        <p:nvSpPr>
          <p:cNvPr id="207" name="Line 205"/>
          <p:cNvSpPr>
            <a:spLocks noChangeShapeType="1"/>
          </p:cNvSpPr>
          <p:nvPr/>
        </p:nvSpPr>
        <p:spPr bwMode="auto">
          <a:xfrm>
            <a:off x="1877917" y="1505740"/>
            <a:ext cx="3876675" cy="609600"/>
          </a:xfrm>
          <a:prstGeom prst="line">
            <a:avLst/>
          </a:prstGeom>
          <a:noFill/>
          <a:ln w="57150">
            <a:solidFill>
              <a:srgbClr val="990000"/>
            </a:solidFill>
            <a:prstDash val="dash"/>
            <a:round/>
            <a:headEnd type="none" w="sm" len="sm"/>
            <a:tailEnd type="none" w="sm" len="sm"/>
          </a:ln>
          <a:effectLst/>
        </p:spPr>
        <p:txBody>
          <a:bodyPr anchor="ctr">
            <a:spAutoFit/>
          </a:bodyPr>
          <a:lstStyle/>
          <a:p>
            <a:endParaRPr lang="zh-CN" altLang="en-US"/>
          </a:p>
        </p:txBody>
      </p:sp>
      <p:grpSp>
        <p:nvGrpSpPr>
          <p:cNvPr id="168" name="Group 206"/>
          <p:cNvGrpSpPr>
            <a:grpSpLocks/>
          </p:cNvGrpSpPr>
          <p:nvPr/>
        </p:nvGrpSpPr>
        <p:grpSpPr bwMode="auto">
          <a:xfrm>
            <a:off x="1344516" y="2767855"/>
            <a:ext cx="608013" cy="350837"/>
            <a:chOff x="720" y="1899"/>
            <a:chExt cx="383" cy="221"/>
          </a:xfrm>
        </p:grpSpPr>
        <p:grpSp>
          <p:nvGrpSpPr>
            <p:cNvPr id="175" name="Group 207"/>
            <p:cNvGrpSpPr>
              <a:grpSpLocks/>
            </p:cNvGrpSpPr>
            <p:nvPr/>
          </p:nvGrpSpPr>
          <p:grpSpPr bwMode="auto">
            <a:xfrm>
              <a:off x="720" y="1899"/>
              <a:ext cx="383" cy="221"/>
              <a:chOff x="720" y="1899"/>
              <a:chExt cx="383" cy="221"/>
            </a:xfrm>
          </p:grpSpPr>
          <p:sp>
            <p:nvSpPr>
              <p:cNvPr id="221" name="Oval 208"/>
              <p:cNvSpPr>
                <a:spLocks noChangeArrowheads="1"/>
              </p:cNvSpPr>
              <p:nvPr/>
            </p:nvSpPr>
            <p:spPr bwMode="auto">
              <a:xfrm>
                <a:off x="721" y="1991"/>
                <a:ext cx="382" cy="129"/>
              </a:xfrm>
              <a:prstGeom prst="ellipse">
                <a:avLst/>
              </a:prstGeom>
              <a:solidFill>
                <a:srgbClr val="0078AA"/>
              </a:solidFill>
              <a:ln w="3175">
                <a:solidFill>
                  <a:srgbClr val="AAE6FF"/>
                </a:solidFill>
                <a:round/>
                <a:headEnd/>
                <a:tailEnd/>
              </a:ln>
              <a:effectLst/>
            </p:spPr>
            <p:txBody>
              <a:bodyPr/>
              <a:lstStyle/>
              <a:p>
                <a:endParaRPr lang="zh-CN" altLang="en-US"/>
              </a:p>
            </p:txBody>
          </p:sp>
          <p:sp>
            <p:nvSpPr>
              <p:cNvPr id="222" name="Rectangle 209"/>
              <p:cNvSpPr>
                <a:spLocks noChangeArrowheads="1"/>
              </p:cNvSpPr>
              <p:nvPr/>
            </p:nvSpPr>
            <p:spPr bwMode="auto">
              <a:xfrm>
                <a:off x="720" y="1964"/>
                <a:ext cx="382" cy="93"/>
              </a:xfrm>
              <a:prstGeom prst="rect">
                <a:avLst/>
              </a:prstGeom>
              <a:solidFill>
                <a:srgbClr val="0078AA"/>
              </a:solidFill>
              <a:ln w="9525">
                <a:noFill/>
                <a:miter lim="800000"/>
                <a:headEnd/>
                <a:tailEnd/>
              </a:ln>
              <a:effectLst/>
            </p:spPr>
            <p:txBody>
              <a:bodyPr/>
              <a:lstStyle/>
              <a:p>
                <a:endParaRPr lang="zh-CN" altLang="en-US"/>
              </a:p>
            </p:txBody>
          </p:sp>
          <p:sp>
            <p:nvSpPr>
              <p:cNvPr id="223" name="Rectangle 210"/>
              <p:cNvSpPr>
                <a:spLocks noChangeArrowheads="1"/>
              </p:cNvSpPr>
              <p:nvPr/>
            </p:nvSpPr>
            <p:spPr bwMode="auto">
              <a:xfrm>
                <a:off x="720" y="1964"/>
                <a:ext cx="382" cy="93"/>
              </a:xfrm>
              <a:prstGeom prst="rect">
                <a:avLst/>
              </a:prstGeom>
              <a:solidFill>
                <a:srgbClr val="0078AA"/>
              </a:solidFill>
              <a:ln w="9525">
                <a:noFill/>
                <a:miter lim="800000"/>
                <a:headEnd/>
                <a:tailEnd/>
              </a:ln>
              <a:effectLst/>
            </p:spPr>
            <p:txBody>
              <a:bodyPr/>
              <a:lstStyle/>
              <a:p>
                <a:endParaRPr lang="zh-CN" altLang="en-US"/>
              </a:p>
            </p:txBody>
          </p:sp>
          <p:sp>
            <p:nvSpPr>
              <p:cNvPr id="224" name="Oval 211"/>
              <p:cNvSpPr>
                <a:spLocks noChangeArrowheads="1"/>
              </p:cNvSpPr>
              <p:nvPr/>
            </p:nvSpPr>
            <p:spPr bwMode="auto">
              <a:xfrm>
                <a:off x="721" y="1899"/>
                <a:ext cx="382" cy="129"/>
              </a:xfrm>
              <a:prstGeom prst="ellipse">
                <a:avLst/>
              </a:prstGeom>
              <a:solidFill>
                <a:srgbClr val="00B4FF"/>
              </a:solidFill>
              <a:ln w="3175">
                <a:solidFill>
                  <a:srgbClr val="AAE6FF"/>
                </a:solidFill>
                <a:round/>
                <a:headEnd/>
                <a:tailEnd/>
              </a:ln>
              <a:effectLst/>
            </p:spPr>
            <p:txBody>
              <a:bodyPr/>
              <a:lstStyle/>
              <a:p>
                <a:endParaRPr lang="zh-CN" altLang="en-US"/>
              </a:p>
            </p:txBody>
          </p:sp>
          <p:sp>
            <p:nvSpPr>
              <p:cNvPr id="225" name="Line 212"/>
              <p:cNvSpPr>
                <a:spLocks noChangeShapeType="1"/>
              </p:cNvSpPr>
              <p:nvPr/>
            </p:nvSpPr>
            <p:spPr bwMode="auto">
              <a:xfrm>
                <a:off x="720" y="1962"/>
                <a:ext cx="1" cy="92"/>
              </a:xfrm>
              <a:prstGeom prst="line">
                <a:avLst/>
              </a:prstGeom>
              <a:noFill/>
              <a:ln w="3175">
                <a:solidFill>
                  <a:srgbClr val="AAE6FF"/>
                </a:solidFill>
                <a:round/>
                <a:headEnd/>
                <a:tailEnd/>
              </a:ln>
              <a:effectLst/>
            </p:spPr>
            <p:txBody>
              <a:bodyPr/>
              <a:lstStyle/>
              <a:p>
                <a:endParaRPr lang="zh-CN" altLang="en-US"/>
              </a:p>
            </p:txBody>
          </p:sp>
          <p:sp>
            <p:nvSpPr>
              <p:cNvPr id="226" name="Line 213"/>
              <p:cNvSpPr>
                <a:spLocks noChangeShapeType="1"/>
              </p:cNvSpPr>
              <p:nvPr/>
            </p:nvSpPr>
            <p:spPr bwMode="auto">
              <a:xfrm>
                <a:off x="1102" y="1962"/>
                <a:ext cx="1" cy="92"/>
              </a:xfrm>
              <a:prstGeom prst="line">
                <a:avLst/>
              </a:prstGeom>
              <a:noFill/>
              <a:ln w="3175">
                <a:solidFill>
                  <a:srgbClr val="AAE6FF"/>
                </a:solidFill>
                <a:round/>
                <a:headEnd/>
                <a:tailEnd/>
              </a:ln>
              <a:effectLst/>
            </p:spPr>
            <p:txBody>
              <a:bodyPr/>
              <a:lstStyle/>
              <a:p>
                <a:endParaRPr lang="zh-CN" altLang="en-US"/>
              </a:p>
            </p:txBody>
          </p:sp>
        </p:grpSp>
        <p:grpSp>
          <p:nvGrpSpPr>
            <p:cNvPr id="208" name="Group 214"/>
            <p:cNvGrpSpPr>
              <a:grpSpLocks/>
            </p:cNvGrpSpPr>
            <p:nvPr/>
          </p:nvGrpSpPr>
          <p:grpSpPr bwMode="auto">
            <a:xfrm>
              <a:off x="848" y="1919"/>
              <a:ext cx="126" cy="96"/>
              <a:chOff x="848" y="1919"/>
              <a:chExt cx="126" cy="96"/>
            </a:xfrm>
          </p:grpSpPr>
          <p:grpSp>
            <p:nvGrpSpPr>
              <p:cNvPr id="209" name="Group 215"/>
              <p:cNvGrpSpPr>
                <a:grpSpLocks/>
              </p:cNvGrpSpPr>
              <p:nvPr/>
            </p:nvGrpSpPr>
            <p:grpSpPr bwMode="auto">
              <a:xfrm>
                <a:off x="848" y="1919"/>
                <a:ext cx="123" cy="94"/>
                <a:chOff x="848" y="1919"/>
                <a:chExt cx="123" cy="94"/>
              </a:xfrm>
            </p:grpSpPr>
            <p:sp>
              <p:nvSpPr>
                <p:cNvPr id="217" name="Freeform 216"/>
                <p:cNvSpPr>
                  <a:spLocks/>
                </p:cNvSpPr>
                <p:nvPr/>
              </p:nvSpPr>
              <p:spPr bwMode="auto">
                <a:xfrm>
                  <a:off x="848" y="1919"/>
                  <a:ext cx="91" cy="94"/>
                </a:xfrm>
                <a:custGeom>
                  <a:avLst/>
                  <a:gdLst/>
                  <a:ahLst/>
                  <a:cxnLst>
                    <a:cxn ang="0">
                      <a:pos x="0" y="0"/>
                    </a:cxn>
                    <a:cxn ang="0">
                      <a:pos x="0" y="376"/>
                    </a:cxn>
                    <a:cxn ang="0">
                      <a:pos x="364" y="183"/>
                    </a:cxn>
                    <a:cxn ang="0">
                      <a:pos x="0" y="0"/>
                    </a:cxn>
                  </a:cxnLst>
                  <a:rect l="0" t="0" r="r" b="b"/>
                  <a:pathLst>
                    <a:path w="364" h="376">
                      <a:moveTo>
                        <a:pt x="0" y="0"/>
                      </a:moveTo>
                      <a:lnTo>
                        <a:pt x="0" y="376"/>
                      </a:lnTo>
                      <a:lnTo>
                        <a:pt x="364" y="183"/>
                      </a:lnTo>
                      <a:lnTo>
                        <a:pt x="0" y="0"/>
                      </a:lnTo>
                      <a:close/>
                    </a:path>
                  </a:pathLst>
                </a:custGeom>
                <a:solidFill>
                  <a:srgbClr val="000000"/>
                </a:solidFill>
                <a:ln w="9525">
                  <a:noFill/>
                  <a:round/>
                  <a:headEnd/>
                  <a:tailEnd/>
                </a:ln>
                <a:effectLst/>
              </p:spPr>
              <p:txBody>
                <a:bodyPr/>
                <a:lstStyle/>
                <a:p>
                  <a:endParaRPr lang="zh-CN" altLang="en-US"/>
                </a:p>
              </p:txBody>
            </p:sp>
            <p:sp>
              <p:nvSpPr>
                <p:cNvPr id="218" name="Freeform 217"/>
                <p:cNvSpPr>
                  <a:spLocks/>
                </p:cNvSpPr>
                <p:nvPr/>
              </p:nvSpPr>
              <p:spPr bwMode="auto">
                <a:xfrm>
                  <a:off x="848" y="1919"/>
                  <a:ext cx="91" cy="94"/>
                </a:xfrm>
                <a:custGeom>
                  <a:avLst/>
                  <a:gdLst/>
                  <a:ahLst/>
                  <a:cxnLst>
                    <a:cxn ang="0">
                      <a:pos x="0" y="0"/>
                    </a:cxn>
                    <a:cxn ang="0">
                      <a:pos x="0" y="376"/>
                    </a:cxn>
                    <a:cxn ang="0">
                      <a:pos x="364" y="183"/>
                    </a:cxn>
                    <a:cxn ang="0">
                      <a:pos x="0" y="0"/>
                    </a:cxn>
                  </a:cxnLst>
                  <a:rect l="0" t="0" r="r" b="b"/>
                  <a:pathLst>
                    <a:path w="364" h="376">
                      <a:moveTo>
                        <a:pt x="0" y="0"/>
                      </a:moveTo>
                      <a:lnTo>
                        <a:pt x="0" y="376"/>
                      </a:lnTo>
                      <a:lnTo>
                        <a:pt x="364" y="183"/>
                      </a:lnTo>
                      <a:lnTo>
                        <a:pt x="0" y="0"/>
                      </a:lnTo>
                      <a:close/>
                    </a:path>
                  </a:pathLst>
                </a:custGeom>
                <a:solidFill>
                  <a:srgbClr val="000000"/>
                </a:solidFill>
                <a:ln w="9525">
                  <a:noFill/>
                  <a:round/>
                  <a:headEnd/>
                  <a:tailEnd/>
                </a:ln>
                <a:effectLst/>
              </p:spPr>
              <p:txBody>
                <a:bodyPr/>
                <a:lstStyle/>
                <a:p>
                  <a:endParaRPr lang="zh-CN" altLang="en-US"/>
                </a:p>
              </p:txBody>
            </p:sp>
            <p:sp>
              <p:nvSpPr>
                <p:cNvPr id="219" name="Rectangle 218"/>
                <p:cNvSpPr>
                  <a:spLocks noChangeArrowheads="1"/>
                </p:cNvSpPr>
                <p:nvPr/>
              </p:nvSpPr>
              <p:spPr bwMode="auto">
                <a:xfrm>
                  <a:off x="946" y="1921"/>
                  <a:ext cx="25" cy="83"/>
                </a:xfrm>
                <a:prstGeom prst="rect">
                  <a:avLst/>
                </a:prstGeom>
                <a:solidFill>
                  <a:srgbClr val="000000"/>
                </a:solidFill>
                <a:ln w="9525">
                  <a:noFill/>
                  <a:miter lim="800000"/>
                  <a:headEnd/>
                  <a:tailEnd/>
                </a:ln>
                <a:effectLst/>
              </p:spPr>
              <p:txBody>
                <a:bodyPr/>
                <a:lstStyle/>
                <a:p>
                  <a:endParaRPr lang="zh-CN" altLang="en-US"/>
                </a:p>
              </p:txBody>
            </p:sp>
            <p:sp>
              <p:nvSpPr>
                <p:cNvPr id="220" name="Rectangle 219"/>
                <p:cNvSpPr>
                  <a:spLocks noChangeArrowheads="1"/>
                </p:cNvSpPr>
                <p:nvPr/>
              </p:nvSpPr>
              <p:spPr bwMode="auto">
                <a:xfrm>
                  <a:off x="946" y="1921"/>
                  <a:ext cx="25" cy="83"/>
                </a:xfrm>
                <a:prstGeom prst="rect">
                  <a:avLst/>
                </a:prstGeom>
                <a:solidFill>
                  <a:srgbClr val="000000"/>
                </a:solidFill>
                <a:ln w="9525">
                  <a:noFill/>
                  <a:miter lim="800000"/>
                  <a:headEnd/>
                  <a:tailEnd/>
                </a:ln>
                <a:effectLst/>
              </p:spPr>
              <p:txBody>
                <a:bodyPr/>
                <a:lstStyle/>
                <a:p>
                  <a:endParaRPr lang="zh-CN" altLang="en-US"/>
                </a:p>
              </p:txBody>
            </p:sp>
          </p:grpSp>
          <p:grpSp>
            <p:nvGrpSpPr>
              <p:cNvPr id="210" name="Group 220"/>
              <p:cNvGrpSpPr>
                <a:grpSpLocks/>
              </p:cNvGrpSpPr>
              <p:nvPr/>
            </p:nvGrpSpPr>
            <p:grpSpPr bwMode="auto">
              <a:xfrm>
                <a:off x="850" y="1921"/>
                <a:ext cx="124" cy="94"/>
                <a:chOff x="850" y="1921"/>
                <a:chExt cx="124" cy="94"/>
              </a:xfrm>
            </p:grpSpPr>
            <p:sp>
              <p:nvSpPr>
                <p:cNvPr id="213" name="Freeform 221"/>
                <p:cNvSpPr>
                  <a:spLocks/>
                </p:cNvSpPr>
                <p:nvPr/>
              </p:nvSpPr>
              <p:spPr bwMode="auto">
                <a:xfrm>
                  <a:off x="850" y="1921"/>
                  <a:ext cx="91" cy="94"/>
                </a:xfrm>
                <a:custGeom>
                  <a:avLst/>
                  <a:gdLst/>
                  <a:ahLst/>
                  <a:cxnLst>
                    <a:cxn ang="0">
                      <a:pos x="0" y="0"/>
                    </a:cxn>
                    <a:cxn ang="0">
                      <a:pos x="0" y="376"/>
                    </a:cxn>
                    <a:cxn ang="0">
                      <a:pos x="363" y="183"/>
                    </a:cxn>
                    <a:cxn ang="0">
                      <a:pos x="0" y="0"/>
                    </a:cxn>
                  </a:cxnLst>
                  <a:rect l="0" t="0" r="r" b="b"/>
                  <a:pathLst>
                    <a:path w="363" h="376">
                      <a:moveTo>
                        <a:pt x="0" y="0"/>
                      </a:moveTo>
                      <a:lnTo>
                        <a:pt x="0" y="376"/>
                      </a:lnTo>
                      <a:lnTo>
                        <a:pt x="363" y="183"/>
                      </a:lnTo>
                      <a:lnTo>
                        <a:pt x="0" y="0"/>
                      </a:lnTo>
                      <a:close/>
                    </a:path>
                  </a:pathLst>
                </a:custGeom>
                <a:solidFill>
                  <a:srgbClr val="FFFFFF"/>
                </a:solidFill>
                <a:ln w="9525">
                  <a:noFill/>
                  <a:round/>
                  <a:headEnd/>
                  <a:tailEnd/>
                </a:ln>
                <a:effectLst/>
              </p:spPr>
              <p:txBody>
                <a:bodyPr/>
                <a:lstStyle/>
                <a:p>
                  <a:endParaRPr lang="zh-CN" altLang="en-US"/>
                </a:p>
              </p:txBody>
            </p:sp>
            <p:sp>
              <p:nvSpPr>
                <p:cNvPr id="214" name="Freeform 222"/>
                <p:cNvSpPr>
                  <a:spLocks/>
                </p:cNvSpPr>
                <p:nvPr/>
              </p:nvSpPr>
              <p:spPr bwMode="auto">
                <a:xfrm>
                  <a:off x="850" y="1921"/>
                  <a:ext cx="91" cy="94"/>
                </a:xfrm>
                <a:custGeom>
                  <a:avLst/>
                  <a:gdLst/>
                  <a:ahLst/>
                  <a:cxnLst>
                    <a:cxn ang="0">
                      <a:pos x="0" y="0"/>
                    </a:cxn>
                    <a:cxn ang="0">
                      <a:pos x="0" y="376"/>
                    </a:cxn>
                    <a:cxn ang="0">
                      <a:pos x="363" y="183"/>
                    </a:cxn>
                    <a:cxn ang="0">
                      <a:pos x="0" y="0"/>
                    </a:cxn>
                  </a:cxnLst>
                  <a:rect l="0" t="0" r="r" b="b"/>
                  <a:pathLst>
                    <a:path w="363" h="376">
                      <a:moveTo>
                        <a:pt x="0" y="0"/>
                      </a:moveTo>
                      <a:lnTo>
                        <a:pt x="0" y="376"/>
                      </a:lnTo>
                      <a:lnTo>
                        <a:pt x="363" y="183"/>
                      </a:lnTo>
                      <a:lnTo>
                        <a:pt x="0" y="0"/>
                      </a:lnTo>
                      <a:close/>
                    </a:path>
                  </a:pathLst>
                </a:custGeom>
                <a:solidFill>
                  <a:srgbClr val="FFFFFF"/>
                </a:solidFill>
                <a:ln w="9525">
                  <a:noFill/>
                  <a:round/>
                  <a:headEnd/>
                  <a:tailEnd/>
                </a:ln>
                <a:effectLst/>
              </p:spPr>
              <p:txBody>
                <a:bodyPr/>
                <a:lstStyle/>
                <a:p>
                  <a:endParaRPr lang="zh-CN" altLang="en-US"/>
                </a:p>
              </p:txBody>
            </p:sp>
            <p:sp>
              <p:nvSpPr>
                <p:cNvPr id="215" name="Rectangle 223"/>
                <p:cNvSpPr>
                  <a:spLocks noChangeArrowheads="1"/>
                </p:cNvSpPr>
                <p:nvPr/>
              </p:nvSpPr>
              <p:spPr bwMode="auto">
                <a:xfrm>
                  <a:off x="948" y="1923"/>
                  <a:ext cx="26" cy="83"/>
                </a:xfrm>
                <a:prstGeom prst="rect">
                  <a:avLst/>
                </a:prstGeom>
                <a:solidFill>
                  <a:srgbClr val="FFFFFF"/>
                </a:solidFill>
                <a:ln w="9525">
                  <a:noFill/>
                  <a:miter lim="800000"/>
                  <a:headEnd/>
                  <a:tailEnd/>
                </a:ln>
                <a:effectLst/>
              </p:spPr>
              <p:txBody>
                <a:bodyPr/>
                <a:lstStyle/>
                <a:p>
                  <a:endParaRPr lang="zh-CN" altLang="en-US"/>
                </a:p>
              </p:txBody>
            </p:sp>
            <p:sp>
              <p:nvSpPr>
                <p:cNvPr id="216" name="Rectangle 224"/>
                <p:cNvSpPr>
                  <a:spLocks noChangeArrowheads="1"/>
                </p:cNvSpPr>
                <p:nvPr/>
              </p:nvSpPr>
              <p:spPr bwMode="auto">
                <a:xfrm>
                  <a:off x="948" y="1923"/>
                  <a:ext cx="26" cy="83"/>
                </a:xfrm>
                <a:prstGeom prst="rect">
                  <a:avLst/>
                </a:prstGeom>
                <a:solidFill>
                  <a:srgbClr val="FFFFFF"/>
                </a:solidFill>
                <a:ln w="9525">
                  <a:noFill/>
                  <a:miter lim="800000"/>
                  <a:headEnd/>
                  <a:tailEnd/>
                </a:ln>
                <a:effectLst/>
              </p:spPr>
              <p:txBody>
                <a:bodyPr/>
                <a:lstStyle/>
                <a:p>
                  <a:endParaRPr lang="zh-CN" altLang="en-US"/>
                </a:p>
              </p:txBody>
            </p:sp>
          </p:grpSp>
        </p:grpSp>
      </p:grpSp>
      <p:grpSp>
        <p:nvGrpSpPr>
          <p:cNvPr id="211" name="Group 225"/>
          <p:cNvGrpSpPr>
            <a:grpSpLocks/>
          </p:cNvGrpSpPr>
          <p:nvPr/>
        </p:nvGrpSpPr>
        <p:grpSpPr bwMode="auto">
          <a:xfrm>
            <a:off x="2423989" y="3604415"/>
            <a:ext cx="381000" cy="190500"/>
            <a:chOff x="1400" y="2426"/>
            <a:chExt cx="240" cy="120"/>
          </a:xfrm>
        </p:grpSpPr>
        <p:sp>
          <p:nvSpPr>
            <p:cNvPr id="228" name="Oval 226"/>
            <p:cNvSpPr>
              <a:spLocks noChangeArrowheads="1"/>
            </p:cNvSpPr>
            <p:nvPr/>
          </p:nvSpPr>
          <p:spPr bwMode="auto">
            <a:xfrm>
              <a:off x="1400" y="2475"/>
              <a:ext cx="240" cy="71"/>
            </a:xfrm>
            <a:prstGeom prst="ellipse">
              <a:avLst/>
            </a:prstGeom>
            <a:solidFill>
              <a:srgbClr val="0078AA"/>
            </a:solidFill>
            <a:ln w="1588">
              <a:solidFill>
                <a:srgbClr val="AAE6FF"/>
              </a:solidFill>
              <a:round/>
              <a:headEnd/>
              <a:tailEnd/>
            </a:ln>
            <a:effectLst/>
          </p:spPr>
          <p:txBody>
            <a:bodyPr/>
            <a:lstStyle/>
            <a:p>
              <a:endParaRPr lang="zh-CN" altLang="en-US"/>
            </a:p>
          </p:txBody>
        </p:sp>
        <p:sp>
          <p:nvSpPr>
            <p:cNvPr id="229" name="Rectangle 227"/>
            <p:cNvSpPr>
              <a:spLocks noChangeArrowheads="1"/>
            </p:cNvSpPr>
            <p:nvPr/>
          </p:nvSpPr>
          <p:spPr bwMode="auto">
            <a:xfrm>
              <a:off x="1400" y="2462"/>
              <a:ext cx="239" cy="49"/>
            </a:xfrm>
            <a:prstGeom prst="rect">
              <a:avLst/>
            </a:prstGeom>
            <a:solidFill>
              <a:srgbClr val="0078AA"/>
            </a:solidFill>
            <a:ln w="9525">
              <a:noFill/>
              <a:miter lim="800000"/>
              <a:headEnd/>
              <a:tailEnd/>
            </a:ln>
            <a:effectLst/>
          </p:spPr>
          <p:txBody>
            <a:bodyPr/>
            <a:lstStyle/>
            <a:p>
              <a:endParaRPr lang="zh-CN" altLang="en-US"/>
            </a:p>
          </p:txBody>
        </p:sp>
        <p:sp>
          <p:nvSpPr>
            <p:cNvPr id="230" name="Rectangle 228"/>
            <p:cNvSpPr>
              <a:spLocks noChangeArrowheads="1"/>
            </p:cNvSpPr>
            <p:nvPr/>
          </p:nvSpPr>
          <p:spPr bwMode="auto">
            <a:xfrm>
              <a:off x="1400" y="2462"/>
              <a:ext cx="239" cy="49"/>
            </a:xfrm>
            <a:prstGeom prst="rect">
              <a:avLst/>
            </a:prstGeom>
            <a:solidFill>
              <a:srgbClr val="0078AA"/>
            </a:solidFill>
            <a:ln w="9525">
              <a:noFill/>
              <a:miter lim="800000"/>
              <a:headEnd/>
              <a:tailEnd/>
            </a:ln>
            <a:effectLst/>
          </p:spPr>
          <p:txBody>
            <a:bodyPr/>
            <a:lstStyle/>
            <a:p>
              <a:endParaRPr lang="zh-CN" altLang="en-US"/>
            </a:p>
          </p:txBody>
        </p:sp>
        <p:sp>
          <p:nvSpPr>
            <p:cNvPr id="231" name="Oval 229"/>
            <p:cNvSpPr>
              <a:spLocks noChangeArrowheads="1"/>
            </p:cNvSpPr>
            <p:nvPr/>
          </p:nvSpPr>
          <p:spPr bwMode="auto">
            <a:xfrm>
              <a:off x="1400" y="2426"/>
              <a:ext cx="240" cy="71"/>
            </a:xfrm>
            <a:prstGeom prst="ellipse">
              <a:avLst/>
            </a:prstGeom>
            <a:solidFill>
              <a:srgbClr val="00B4FF"/>
            </a:solidFill>
            <a:ln w="1588">
              <a:solidFill>
                <a:srgbClr val="AAE6FF"/>
              </a:solidFill>
              <a:round/>
              <a:headEnd/>
              <a:tailEnd/>
            </a:ln>
            <a:effectLst/>
          </p:spPr>
          <p:txBody>
            <a:bodyPr/>
            <a:lstStyle/>
            <a:p>
              <a:endParaRPr lang="zh-CN" altLang="en-US"/>
            </a:p>
          </p:txBody>
        </p:sp>
        <p:grpSp>
          <p:nvGrpSpPr>
            <p:cNvPr id="212" name="Group 230"/>
            <p:cNvGrpSpPr>
              <a:grpSpLocks/>
            </p:cNvGrpSpPr>
            <p:nvPr/>
          </p:nvGrpSpPr>
          <p:grpSpPr bwMode="auto">
            <a:xfrm>
              <a:off x="1436" y="2435"/>
              <a:ext cx="166" cy="53"/>
              <a:chOff x="1436" y="2435"/>
              <a:chExt cx="166" cy="53"/>
            </a:xfrm>
          </p:grpSpPr>
          <p:grpSp>
            <p:nvGrpSpPr>
              <p:cNvPr id="227" name="Group 231"/>
              <p:cNvGrpSpPr>
                <a:grpSpLocks/>
              </p:cNvGrpSpPr>
              <p:nvPr/>
            </p:nvGrpSpPr>
            <p:grpSpPr bwMode="auto">
              <a:xfrm>
                <a:off x="1436" y="2435"/>
                <a:ext cx="165" cy="52"/>
                <a:chOff x="1436" y="2435"/>
                <a:chExt cx="165" cy="52"/>
              </a:xfrm>
            </p:grpSpPr>
            <p:sp>
              <p:nvSpPr>
                <p:cNvPr id="245" name="Freeform 232"/>
                <p:cNvSpPr>
                  <a:spLocks/>
                </p:cNvSpPr>
                <p:nvPr/>
              </p:nvSpPr>
              <p:spPr bwMode="auto">
                <a:xfrm>
                  <a:off x="1522" y="2436"/>
                  <a:ext cx="79" cy="22"/>
                </a:xfrm>
                <a:custGeom>
                  <a:avLst/>
                  <a:gdLst/>
                  <a:ahLst/>
                  <a:cxnLst>
                    <a:cxn ang="0">
                      <a:pos x="0" y="17"/>
                    </a:cxn>
                    <a:cxn ang="0">
                      <a:pos x="18" y="22"/>
                    </a:cxn>
                    <a:cxn ang="0">
                      <a:pos x="60" y="7"/>
                    </a:cxn>
                    <a:cxn ang="0">
                      <a:pos x="79" y="12"/>
                    </a:cxn>
                    <a:cxn ang="0">
                      <a:pos x="69" y="0"/>
                    </a:cxn>
                    <a:cxn ang="0">
                      <a:pos x="19" y="0"/>
                    </a:cxn>
                    <a:cxn ang="0">
                      <a:pos x="39" y="4"/>
                    </a:cxn>
                    <a:cxn ang="0">
                      <a:pos x="0" y="17"/>
                    </a:cxn>
                  </a:cxnLst>
                  <a:rect l="0" t="0" r="r" b="b"/>
                  <a:pathLst>
                    <a:path w="79" h="22">
                      <a:moveTo>
                        <a:pt x="0" y="17"/>
                      </a:moveTo>
                      <a:lnTo>
                        <a:pt x="18" y="22"/>
                      </a:lnTo>
                      <a:lnTo>
                        <a:pt x="60" y="7"/>
                      </a:lnTo>
                      <a:lnTo>
                        <a:pt x="79" y="12"/>
                      </a:lnTo>
                      <a:lnTo>
                        <a:pt x="69" y="0"/>
                      </a:lnTo>
                      <a:lnTo>
                        <a:pt x="19" y="0"/>
                      </a:lnTo>
                      <a:lnTo>
                        <a:pt x="39" y="4"/>
                      </a:lnTo>
                      <a:lnTo>
                        <a:pt x="0" y="17"/>
                      </a:lnTo>
                      <a:close/>
                    </a:path>
                  </a:pathLst>
                </a:custGeom>
                <a:solidFill>
                  <a:srgbClr val="000000"/>
                </a:solidFill>
                <a:ln w="9525">
                  <a:noFill/>
                  <a:round/>
                  <a:headEnd/>
                  <a:tailEnd/>
                </a:ln>
                <a:effectLst/>
              </p:spPr>
              <p:txBody>
                <a:bodyPr/>
                <a:lstStyle/>
                <a:p>
                  <a:endParaRPr lang="zh-CN" altLang="en-US"/>
                </a:p>
              </p:txBody>
            </p:sp>
            <p:sp>
              <p:nvSpPr>
                <p:cNvPr id="246" name="Freeform 233"/>
                <p:cNvSpPr>
                  <a:spLocks/>
                </p:cNvSpPr>
                <p:nvPr/>
              </p:nvSpPr>
              <p:spPr bwMode="auto">
                <a:xfrm>
                  <a:off x="1522" y="2436"/>
                  <a:ext cx="79" cy="22"/>
                </a:xfrm>
                <a:custGeom>
                  <a:avLst/>
                  <a:gdLst/>
                  <a:ahLst/>
                  <a:cxnLst>
                    <a:cxn ang="0">
                      <a:pos x="0" y="17"/>
                    </a:cxn>
                    <a:cxn ang="0">
                      <a:pos x="18" y="22"/>
                    </a:cxn>
                    <a:cxn ang="0">
                      <a:pos x="60" y="7"/>
                    </a:cxn>
                    <a:cxn ang="0">
                      <a:pos x="79" y="12"/>
                    </a:cxn>
                    <a:cxn ang="0">
                      <a:pos x="69" y="0"/>
                    </a:cxn>
                    <a:cxn ang="0">
                      <a:pos x="19" y="0"/>
                    </a:cxn>
                    <a:cxn ang="0">
                      <a:pos x="39" y="4"/>
                    </a:cxn>
                    <a:cxn ang="0">
                      <a:pos x="0" y="17"/>
                    </a:cxn>
                  </a:cxnLst>
                  <a:rect l="0" t="0" r="r" b="b"/>
                  <a:pathLst>
                    <a:path w="79" h="22">
                      <a:moveTo>
                        <a:pt x="0" y="17"/>
                      </a:moveTo>
                      <a:lnTo>
                        <a:pt x="18" y="22"/>
                      </a:lnTo>
                      <a:lnTo>
                        <a:pt x="60" y="7"/>
                      </a:lnTo>
                      <a:lnTo>
                        <a:pt x="79" y="12"/>
                      </a:lnTo>
                      <a:lnTo>
                        <a:pt x="69" y="0"/>
                      </a:lnTo>
                      <a:lnTo>
                        <a:pt x="19" y="0"/>
                      </a:lnTo>
                      <a:lnTo>
                        <a:pt x="39" y="4"/>
                      </a:lnTo>
                      <a:lnTo>
                        <a:pt x="0" y="17"/>
                      </a:lnTo>
                      <a:close/>
                    </a:path>
                  </a:pathLst>
                </a:custGeom>
                <a:solidFill>
                  <a:srgbClr val="000000"/>
                </a:solidFill>
                <a:ln w="9525">
                  <a:noFill/>
                  <a:round/>
                  <a:headEnd/>
                  <a:tailEnd/>
                </a:ln>
                <a:effectLst/>
              </p:spPr>
              <p:txBody>
                <a:bodyPr/>
                <a:lstStyle/>
                <a:p>
                  <a:endParaRPr lang="zh-CN" altLang="en-US"/>
                </a:p>
              </p:txBody>
            </p:sp>
            <p:sp>
              <p:nvSpPr>
                <p:cNvPr id="247" name="Freeform 234"/>
                <p:cNvSpPr>
                  <a:spLocks/>
                </p:cNvSpPr>
                <p:nvPr/>
              </p:nvSpPr>
              <p:spPr bwMode="auto">
                <a:xfrm>
                  <a:off x="1436" y="2462"/>
                  <a:ext cx="79" cy="23"/>
                </a:xfrm>
                <a:custGeom>
                  <a:avLst/>
                  <a:gdLst/>
                  <a:ahLst/>
                  <a:cxnLst>
                    <a:cxn ang="0">
                      <a:pos x="79" y="5"/>
                    </a:cxn>
                    <a:cxn ang="0">
                      <a:pos x="61" y="0"/>
                    </a:cxn>
                    <a:cxn ang="0">
                      <a:pos x="21" y="15"/>
                    </a:cxn>
                    <a:cxn ang="0">
                      <a:pos x="0" y="10"/>
                    </a:cxn>
                    <a:cxn ang="0">
                      <a:pos x="11" y="23"/>
                    </a:cxn>
                    <a:cxn ang="0">
                      <a:pos x="61" y="23"/>
                    </a:cxn>
                    <a:cxn ang="0">
                      <a:pos x="40" y="18"/>
                    </a:cxn>
                    <a:cxn ang="0">
                      <a:pos x="79" y="5"/>
                    </a:cxn>
                  </a:cxnLst>
                  <a:rect l="0" t="0" r="r" b="b"/>
                  <a:pathLst>
                    <a:path w="79" h="23">
                      <a:moveTo>
                        <a:pt x="79" y="5"/>
                      </a:moveTo>
                      <a:lnTo>
                        <a:pt x="61" y="0"/>
                      </a:lnTo>
                      <a:lnTo>
                        <a:pt x="21" y="15"/>
                      </a:lnTo>
                      <a:lnTo>
                        <a:pt x="0" y="10"/>
                      </a:lnTo>
                      <a:lnTo>
                        <a:pt x="11" y="23"/>
                      </a:lnTo>
                      <a:lnTo>
                        <a:pt x="61" y="23"/>
                      </a:lnTo>
                      <a:lnTo>
                        <a:pt x="40" y="18"/>
                      </a:lnTo>
                      <a:lnTo>
                        <a:pt x="79" y="5"/>
                      </a:lnTo>
                      <a:close/>
                    </a:path>
                  </a:pathLst>
                </a:custGeom>
                <a:solidFill>
                  <a:srgbClr val="000000"/>
                </a:solidFill>
                <a:ln w="9525">
                  <a:noFill/>
                  <a:round/>
                  <a:headEnd/>
                  <a:tailEnd/>
                </a:ln>
                <a:effectLst/>
              </p:spPr>
              <p:txBody>
                <a:bodyPr/>
                <a:lstStyle/>
                <a:p>
                  <a:endParaRPr lang="zh-CN" altLang="en-US"/>
                </a:p>
              </p:txBody>
            </p:sp>
            <p:sp>
              <p:nvSpPr>
                <p:cNvPr id="248" name="Freeform 235"/>
                <p:cNvSpPr>
                  <a:spLocks/>
                </p:cNvSpPr>
                <p:nvPr/>
              </p:nvSpPr>
              <p:spPr bwMode="auto">
                <a:xfrm>
                  <a:off x="1436" y="2462"/>
                  <a:ext cx="79" cy="23"/>
                </a:xfrm>
                <a:custGeom>
                  <a:avLst/>
                  <a:gdLst/>
                  <a:ahLst/>
                  <a:cxnLst>
                    <a:cxn ang="0">
                      <a:pos x="79" y="5"/>
                    </a:cxn>
                    <a:cxn ang="0">
                      <a:pos x="61" y="0"/>
                    </a:cxn>
                    <a:cxn ang="0">
                      <a:pos x="21" y="15"/>
                    </a:cxn>
                    <a:cxn ang="0">
                      <a:pos x="0" y="10"/>
                    </a:cxn>
                    <a:cxn ang="0">
                      <a:pos x="11" y="23"/>
                    </a:cxn>
                    <a:cxn ang="0">
                      <a:pos x="61" y="23"/>
                    </a:cxn>
                    <a:cxn ang="0">
                      <a:pos x="40" y="18"/>
                    </a:cxn>
                    <a:cxn ang="0">
                      <a:pos x="79" y="5"/>
                    </a:cxn>
                  </a:cxnLst>
                  <a:rect l="0" t="0" r="r" b="b"/>
                  <a:pathLst>
                    <a:path w="79" h="23">
                      <a:moveTo>
                        <a:pt x="79" y="5"/>
                      </a:moveTo>
                      <a:lnTo>
                        <a:pt x="61" y="0"/>
                      </a:lnTo>
                      <a:lnTo>
                        <a:pt x="21" y="15"/>
                      </a:lnTo>
                      <a:lnTo>
                        <a:pt x="0" y="10"/>
                      </a:lnTo>
                      <a:lnTo>
                        <a:pt x="11" y="23"/>
                      </a:lnTo>
                      <a:lnTo>
                        <a:pt x="61" y="23"/>
                      </a:lnTo>
                      <a:lnTo>
                        <a:pt x="40" y="18"/>
                      </a:lnTo>
                      <a:lnTo>
                        <a:pt x="79" y="5"/>
                      </a:lnTo>
                      <a:close/>
                    </a:path>
                  </a:pathLst>
                </a:custGeom>
                <a:solidFill>
                  <a:srgbClr val="000000"/>
                </a:solidFill>
                <a:ln w="9525">
                  <a:noFill/>
                  <a:round/>
                  <a:headEnd/>
                  <a:tailEnd/>
                </a:ln>
                <a:effectLst/>
              </p:spPr>
              <p:txBody>
                <a:bodyPr/>
                <a:lstStyle/>
                <a:p>
                  <a:endParaRPr lang="zh-CN" altLang="en-US"/>
                </a:p>
              </p:txBody>
            </p:sp>
            <p:sp>
              <p:nvSpPr>
                <p:cNvPr id="249" name="Freeform 236"/>
                <p:cNvSpPr>
                  <a:spLocks/>
                </p:cNvSpPr>
                <p:nvPr/>
              </p:nvSpPr>
              <p:spPr bwMode="auto">
                <a:xfrm>
                  <a:off x="1441" y="2435"/>
                  <a:ext cx="78" cy="22"/>
                </a:xfrm>
                <a:custGeom>
                  <a:avLst/>
                  <a:gdLst/>
                  <a:ahLst/>
                  <a:cxnLst>
                    <a:cxn ang="0">
                      <a:pos x="0" y="5"/>
                    </a:cxn>
                    <a:cxn ang="0">
                      <a:pos x="17" y="0"/>
                    </a:cxn>
                    <a:cxn ang="0">
                      <a:pos x="59" y="13"/>
                    </a:cxn>
                    <a:cxn ang="0">
                      <a:pos x="78" y="10"/>
                    </a:cxn>
                    <a:cxn ang="0">
                      <a:pos x="68" y="22"/>
                    </a:cxn>
                    <a:cxn ang="0">
                      <a:pos x="19" y="22"/>
                    </a:cxn>
                    <a:cxn ang="0">
                      <a:pos x="39" y="18"/>
                    </a:cxn>
                    <a:cxn ang="0">
                      <a:pos x="0" y="5"/>
                    </a:cxn>
                  </a:cxnLst>
                  <a:rect l="0" t="0" r="r" b="b"/>
                  <a:pathLst>
                    <a:path w="78" h="22">
                      <a:moveTo>
                        <a:pt x="0" y="5"/>
                      </a:moveTo>
                      <a:lnTo>
                        <a:pt x="17" y="0"/>
                      </a:lnTo>
                      <a:lnTo>
                        <a:pt x="59" y="13"/>
                      </a:lnTo>
                      <a:lnTo>
                        <a:pt x="78" y="10"/>
                      </a:lnTo>
                      <a:lnTo>
                        <a:pt x="68" y="22"/>
                      </a:lnTo>
                      <a:lnTo>
                        <a:pt x="19" y="22"/>
                      </a:lnTo>
                      <a:lnTo>
                        <a:pt x="39" y="18"/>
                      </a:lnTo>
                      <a:lnTo>
                        <a:pt x="0" y="5"/>
                      </a:lnTo>
                      <a:close/>
                    </a:path>
                  </a:pathLst>
                </a:custGeom>
                <a:solidFill>
                  <a:srgbClr val="000000"/>
                </a:solidFill>
                <a:ln w="9525">
                  <a:noFill/>
                  <a:round/>
                  <a:headEnd/>
                  <a:tailEnd/>
                </a:ln>
                <a:effectLst/>
              </p:spPr>
              <p:txBody>
                <a:bodyPr/>
                <a:lstStyle/>
                <a:p>
                  <a:endParaRPr lang="zh-CN" altLang="en-US"/>
                </a:p>
              </p:txBody>
            </p:sp>
            <p:sp>
              <p:nvSpPr>
                <p:cNvPr id="250" name="Freeform 237"/>
                <p:cNvSpPr>
                  <a:spLocks/>
                </p:cNvSpPr>
                <p:nvPr/>
              </p:nvSpPr>
              <p:spPr bwMode="auto">
                <a:xfrm>
                  <a:off x="1441" y="2435"/>
                  <a:ext cx="78" cy="22"/>
                </a:xfrm>
                <a:custGeom>
                  <a:avLst/>
                  <a:gdLst/>
                  <a:ahLst/>
                  <a:cxnLst>
                    <a:cxn ang="0">
                      <a:pos x="0" y="5"/>
                    </a:cxn>
                    <a:cxn ang="0">
                      <a:pos x="17" y="0"/>
                    </a:cxn>
                    <a:cxn ang="0">
                      <a:pos x="59" y="13"/>
                    </a:cxn>
                    <a:cxn ang="0">
                      <a:pos x="78" y="10"/>
                    </a:cxn>
                    <a:cxn ang="0">
                      <a:pos x="68" y="22"/>
                    </a:cxn>
                    <a:cxn ang="0">
                      <a:pos x="19" y="22"/>
                    </a:cxn>
                    <a:cxn ang="0">
                      <a:pos x="39" y="18"/>
                    </a:cxn>
                    <a:cxn ang="0">
                      <a:pos x="0" y="5"/>
                    </a:cxn>
                  </a:cxnLst>
                  <a:rect l="0" t="0" r="r" b="b"/>
                  <a:pathLst>
                    <a:path w="78" h="22">
                      <a:moveTo>
                        <a:pt x="0" y="5"/>
                      </a:moveTo>
                      <a:lnTo>
                        <a:pt x="17" y="0"/>
                      </a:lnTo>
                      <a:lnTo>
                        <a:pt x="59" y="13"/>
                      </a:lnTo>
                      <a:lnTo>
                        <a:pt x="78" y="10"/>
                      </a:lnTo>
                      <a:lnTo>
                        <a:pt x="68" y="22"/>
                      </a:lnTo>
                      <a:lnTo>
                        <a:pt x="19" y="22"/>
                      </a:lnTo>
                      <a:lnTo>
                        <a:pt x="39" y="18"/>
                      </a:lnTo>
                      <a:lnTo>
                        <a:pt x="0" y="5"/>
                      </a:lnTo>
                      <a:close/>
                    </a:path>
                  </a:pathLst>
                </a:custGeom>
                <a:solidFill>
                  <a:srgbClr val="000000"/>
                </a:solidFill>
                <a:ln w="9525">
                  <a:noFill/>
                  <a:round/>
                  <a:headEnd/>
                  <a:tailEnd/>
                </a:ln>
                <a:effectLst/>
              </p:spPr>
              <p:txBody>
                <a:bodyPr/>
                <a:lstStyle/>
                <a:p>
                  <a:endParaRPr lang="zh-CN" altLang="en-US"/>
                </a:p>
              </p:txBody>
            </p:sp>
            <p:sp>
              <p:nvSpPr>
                <p:cNvPr id="251" name="Freeform 238"/>
                <p:cNvSpPr>
                  <a:spLocks/>
                </p:cNvSpPr>
                <p:nvPr/>
              </p:nvSpPr>
              <p:spPr bwMode="auto">
                <a:xfrm>
                  <a:off x="1519" y="2464"/>
                  <a:ext cx="79" cy="23"/>
                </a:xfrm>
                <a:custGeom>
                  <a:avLst/>
                  <a:gdLst/>
                  <a:ahLst/>
                  <a:cxnLst>
                    <a:cxn ang="0">
                      <a:pos x="79" y="18"/>
                    </a:cxn>
                    <a:cxn ang="0">
                      <a:pos x="61" y="23"/>
                    </a:cxn>
                    <a:cxn ang="0">
                      <a:pos x="21" y="8"/>
                    </a:cxn>
                    <a:cxn ang="0">
                      <a:pos x="0" y="13"/>
                    </a:cxn>
                    <a:cxn ang="0">
                      <a:pos x="10" y="0"/>
                    </a:cxn>
                    <a:cxn ang="0">
                      <a:pos x="61" y="0"/>
                    </a:cxn>
                    <a:cxn ang="0">
                      <a:pos x="40" y="4"/>
                    </a:cxn>
                    <a:cxn ang="0">
                      <a:pos x="79" y="18"/>
                    </a:cxn>
                  </a:cxnLst>
                  <a:rect l="0" t="0" r="r" b="b"/>
                  <a:pathLst>
                    <a:path w="79" h="23">
                      <a:moveTo>
                        <a:pt x="79" y="18"/>
                      </a:moveTo>
                      <a:lnTo>
                        <a:pt x="61" y="23"/>
                      </a:lnTo>
                      <a:lnTo>
                        <a:pt x="21" y="8"/>
                      </a:lnTo>
                      <a:lnTo>
                        <a:pt x="0" y="13"/>
                      </a:lnTo>
                      <a:lnTo>
                        <a:pt x="10" y="0"/>
                      </a:lnTo>
                      <a:lnTo>
                        <a:pt x="61" y="0"/>
                      </a:lnTo>
                      <a:lnTo>
                        <a:pt x="40" y="4"/>
                      </a:lnTo>
                      <a:lnTo>
                        <a:pt x="79" y="18"/>
                      </a:lnTo>
                      <a:close/>
                    </a:path>
                  </a:pathLst>
                </a:custGeom>
                <a:solidFill>
                  <a:srgbClr val="000000"/>
                </a:solidFill>
                <a:ln w="9525">
                  <a:noFill/>
                  <a:round/>
                  <a:headEnd/>
                  <a:tailEnd/>
                </a:ln>
                <a:effectLst/>
              </p:spPr>
              <p:txBody>
                <a:bodyPr/>
                <a:lstStyle/>
                <a:p>
                  <a:endParaRPr lang="zh-CN" altLang="en-US"/>
                </a:p>
              </p:txBody>
            </p:sp>
            <p:sp>
              <p:nvSpPr>
                <p:cNvPr id="252" name="Freeform 239"/>
                <p:cNvSpPr>
                  <a:spLocks/>
                </p:cNvSpPr>
                <p:nvPr/>
              </p:nvSpPr>
              <p:spPr bwMode="auto">
                <a:xfrm>
                  <a:off x="1519" y="2464"/>
                  <a:ext cx="79" cy="23"/>
                </a:xfrm>
                <a:custGeom>
                  <a:avLst/>
                  <a:gdLst/>
                  <a:ahLst/>
                  <a:cxnLst>
                    <a:cxn ang="0">
                      <a:pos x="79" y="18"/>
                    </a:cxn>
                    <a:cxn ang="0">
                      <a:pos x="61" y="23"/>
                    </a:cxn>
                    <a:cxn ang="0">
                      <a:pos x="21" y="8"/>
                    </a:cxn>
                    <a:cxn ang="0">
                      <a:pos x="0" y="13"/>
                    </a:cxn>
                    <a:cxn ang="0">
                      <a:pos x="10" y="0"/>
                    </a:cxn>
                    <a:cxn ang="0">
                      <a:pos x="61" y="0"/>
                    </a:cxn>
                    <a:cxn ang="0">
                      <a:pos x="40" y="4"/>
                    </a:cxn>
                    <a:cxn ang="0">
                      <a:pos x="79" y="18"/>
                    </a:cxn>
                  </a:cxnLst>
                  <a:rect l="0" t="0" r="r" b="b"/>
                  <a:pathLst>
                    <a:path w="79" h="23">
                      <a:moveTo>
                        <a:pt x="79" y="18"/>
                      </a:moveTo>
                      <a:lnTo>
                        <a:pt x="61" y="23"/>
                      </a:lnTo>
                      <a:lnTo>
                        <a:pt x="21" y="8"/>
                      </a:lnTo>
                      <a:lnTo>
                        <a:pt x="0" y="13"/>
                      </a:lnTo>
                      <a:lnTo>
                        <a:pt x="10" y="0"/>
                      </a:lnTo>
                      <a:lnTo>
                        <a:pt x="61" y="0"/>
                      </a:lnTo>
                      <a:lnTo>
                        <a:pt x="40" y="4"/>
                      </a:lnTo>
                      <a:lnTo>
                        <a:pt x="79" y="18"/>
                      </a:lnTo>
                      <a:close/>
                    </a:path>
                  </a:pathLst>
                </a:custGeom>
                <a:solidFill>
                  <a:srgbClr val="000000"/>
                </a:solidFill>
                <a:ln w="9525">
                  <a:noFill/>
                  <a:round/>
                  <a:headEnd/>
                  <a:tailEnd/>
                </a:ln>
                <a:effectLst/>
              </p:spPr>
              <p:txBody>
                <a:bodyPr/>
                <a:lstStyle/>
                <a:p>
                  <a:endParaRPr lang="zh-CN" altLang="en-US"/>
                </a:p>
              </p:txBody>
            </p:sp>
          </p:grpSp>
          <p:grpSp>
            <p:nvGrpSpPr>
              <p:cNvPr id="232" name="Group 240"/>
              <p:cNvGrpSpPr>
                <a:grpSpLocks/>
              </p:cNvGrpSpPr>
              <p:nvPr/>
            </p:nvGrpSpPr>
            <p:grpSpPr bwMode="auto">
              <a:xfrm>
                <a:off x="1438" y="2436"/>
                <a:ext cx="164" cy="52"/>
                <a:chOff x="1438" y="2436"/>
                <a:chExt cx="164" cy="52"/>
              </a:xfrm>
            </p:grpSpPr>
            <p:sp>
              <p:nvSpPr>
                <p:cNvPr id="237" name="Freeform 241"/>
                <p:cNvSpPr>
                  <a:spLocks/>
                </p:cNvSpPr>
                <p:nvPr/>
              </p:nvSpPr>
              <p:spPr bwMode="auto">
                <a:xfrm>
                  <a:off x="1524" y="2437"/>
                  <a:ext cx="78" cy="22"/>
                </a:xfrm>
                <a:custGeom>
                  <a:avLst/>
                  <a:gdLst/>
                  <a:ahLst/>
                  <a:cxnLst>
                    <a:cxn ang="0">
                      <a:pos x="0" y="17"/>
                    </a:cxn>
                    <a:cxn ang="0">
                      <a:pos x="17" y="22"/>
                    </a:cxn>
                    <a:cxn ang="0">
                      <a:pos x="59" y="8"/>
                    </a:cxn>
                    <a:cxn ang="0">
                      <a:pos x="78" y="13"/>
                    </a:cxn>
                    <a:cxn ang="0">
                      <a:pos x="68" y="0"/>
                    </a:cxn>
                    <a:cxn ang="0">
                      <a:pos x="19" y="0"/>
                    </a:cxn>
                    <a:cxn ang="0">
                      <a:pos x="39" y="4"/>
                    </a:cxn>
                    <a:cxn ang="0">
                      <a:pos x="0" y="17"/>
                    </a:cxn>
                  </a:cxnLst>
                  <a:rect l="0" t="0" r="r" b="b"/>
                  <a:pathLst>
                    <a:path w="78" h="22">
                      <a:moveTo>
                        <a:pt x="0" y="17"/>
                      </a:moveTo>
                      <a:lnTo>
                        <a:pt x="17" y="22"/>
                      </a:lnTo>
                      <a:lnTo>
                        <a:pt x="59" y="8"/>
                      </a:lnTo>
                      <a:lnTo>
                        <a:pt x="78" y="13"/>
                      </a:lnTo>
                      <a:lnTo>
                        <a:pt x="68" y="0"/>
                      </a:lnTo>
                      <a:lnTo>
                        <a:pt x="19" y="0"/>
                      </a:lnTo>
                      <a:lnTo>
                        <a:pt x="39" y="4"/>
                      </a:lnTo>
                      <a:lnTo>
                        <a:pt x="0" y="17"/>
                      </a:lnTo>
                      <a:close/>
                    </a:path>
                  </a:pathLst>
                </a:custGeom>
                <a:solidFill>
                  <a:srgbClr val="FFFFFF"/>
                </a:solidFill>
                <a:ln w="9525">
                  <a:noFill/>
                  <a:round/>
                  <a:headEnd/>
                  <a:tailEnd/>
                </a:ln>
                <a:effectLst/>
              </p:spPr>
              <p:txBody>
                <a:bodyPr/>
                <a:lstStyle/>
                <a:p>
                  <a:endParaRPr lang="zh-CN" altLang="en-US"/>
                </a:p>
              </p:txBody>
            </p:sp>
            <p:sp>
              <p:nvSpPr>
                <p:cNvPr id="238" name="Freeform 242"/>
                <p:cNvSpPr>
                  <a:spLocks/>
                </p:cNvSpPr>
                <p:nvPr/>
              </p:nvSpPr>
              <p:spPr bwMode="auto">
                <a:xfrm>
                  <a:off x="1524" y="2437"/>
                  <a:ext cx="78" cy="22"/>
                </a:xfrm>
                <a:custGeom>
                  <a:avLst/>
                  <a:gdLst/>
                  <a:ahLst/>
                  <a:cxnLst>
                    <a:cxn ang="0">
                      <a:pos x="0" y="17"/>
                    </a:cxn>
                    <a:cxn ang="0">
                      <a:pos x="17" y="22"/>
                    </a:cxn>
                    <a:cxn ang="0">
                      <a:pos x="59" y="8"/>
                    </a:cxn>
                    <a:cxn ang="0">
                      <a:pos x="78" y="13"/>
                    </a:cxn>
                    <a:cxn ang="0">
                      <a:pos x="68" y="0"/>
                    </a:cxn>
                    <a:cxn ang="0">
                      <a:pos x="19" y="0"/>
                    </a:cxn>
                    <a:cxn ang="0">
                      <a:pos x="39" y="4"/>
                    </a:cxn>
                    <a:cxn ang="0">
                      <a:pos x="0" y="17"/>
                    </a:cxn>
                  </a:cxnLst>
                  <a:rect l="0" t="0" r="r" b="b"/>
                  <a:pathLst>
                    <a:path w="78" h="22">
                      <a:moveTo>
                        <a:pt x="0" y="17"/>
                      </a:moveTo>
                      <a:lnTo>
                        <a:pt x="17" y="22"/>
                      </a:lnTo>
                      <a:lnTo>
                        <a:pt x="59" y="8"/>
                      </a:lnTo>
                      <a:lnTo>
                        <a:pt x="78" y="13"/>
                      </a:lnTo>
                      <a:lnTo>
                        <a:pt x="68" y="0"/>
                      </a:lnTo>
                      <a:lnTo>
                        <a:pt x="19" y="0"/>
                      </a:lnTo>
                      <a:lnTo>
                        <a:pt x="39" y="4"/>
                      </a:lnTo>
                      <a:lnTo>
                        <a:pt x="0" y="17"/>
                      </a:lnTo>
                      <a:close/>
                    </a:path>
                  </a:pathLst>
                </a:custGeom>
                <a:solidFill>
                  <a:srgbClr val="FFFFFF"/>
                </a:solidFill>
                <a:ln w="9525">
                  <a:noFill/>
                  <a:round/>
                  <a:headEnd/>
                  <a:tailEnd/>
                </a:ln>
                <a:effectLst/>
              </p:spPr>
              <p:txBody>
                <a:bodyPr/>
                <a:lstStyle/>
                <a:p>
                  <a:endParaRPr lang="zh-CN" altLang="en-US"/>
                </a:p>
              </p:txBody>
            </p:sp>
            <p:sp>
              <p:nvSpPr>
                <p:cNvPr id="239" name="Freeform 243"/>
                <p:cNvSpPr>
                  <a:spLocks/>
                </p:cNvSpPr>
                <p:nvPr/>
              </p:nvSpPr>
              <p:spPr bwMode="auto">
                <a:xfrm>
                  <a:off x="1438" y="2463"/>
                  <a:ext cx="78" cy="24"/>
                </a:xfrm>
                <a:custGeom>
                  <a:avLst/>
                  <a:gdLst/>
                  <a:ahLst/>
                  <a:cxnLst>
                    <a:cxn ang="0">
                      <a:pos x="78" y="5"/>
                    </a:cxn>
                    <a:cxn ang="0">
                      <a:pos x="61" y="0"/>
                    </a:cxn>
                    <a:cxn ang="0">
                      <a:pos x="20" y="15"/>
                    </a:cxn>
                    <a:cxn ang="0">
                      <a:pos x="0" y="10"/>
                    </a:cxn>
                    <a:cxn ang="0">
                      <a:pos x="10" y="24"/>
                    </a:cxn>
                    <a:cxn ang="0">
                      <a:pos x="61" y="24"/>
                    </a:cxn>
                    <a:cxn ang="0">
                      <a:pos x="39" y="19"/>
                    </a:cxn>
                    <a:cxn ang="0">
                      <a:pos x="78" y="5"/>
                    </a:cxn>
                  </a:cxnLst>
                  <a:rect l="0" t="0" r="r" b="b"/>
                  <a:pathLst>
                    <a:path w="78" h="24">
                      <a:moveTo>
                        <a:pt x="78" y="5"/>
                      </a:moveTo>
                      <a:lnTo>
                        <a:pt x="61" y="0"/>
                      </a:lnTo>
                      <a:lnTo>
                        <a:pt x="20" y="15"/>
                      </a:lnTo>
                      <a:lnTo>
                        <a:pt x="0" y="10"/>
                      </a:lnTo>
                      <a:lnTo>
                        <a:pt x="10" y="24"/>
                      </a:lnTo>
                      <a:lnTo>
                        <a:pt x="61" y="24"/>
                      </a:lnTo>
                      <a:lnTo>
                        <a:pt x="39" y="19"/>
                      </a:lnTo>
                      <a:lnTo>
                        <a:pt x="78" y="5"/>
                      </a:lnTo>
                      <a:close/>
                    </a:path>
                  </a:pathLst>
                </a:custGeom>
                <a:solidFill>
                  <a:srgbClr val="FFFFFF"/>
                </a:solidFill>
                <a:ln w="9525">
                  <a:noFill/>
                  <a:round/>
                  <a:headEnd/>
                  <a:tailEnd/>
                </a:ln>
                <a:effectLst/>
              </p:spPr>
              <p:txBody>
                <a:bodyPr/>
                <a:lstStyle/>
                <a:p>
                  <a:endParaRPr lang="zh-CN" altLang="en-US"/>
                </a:p>
              </p:txBody>
            </p:sp>
            <p:sp>
              <p:nvSpPr>
                <p:cNvPr id="240" name="Freeform 244"/>
                <p:cNvSpPr>
                  <a:spLocks/>
                </p:cNvSpPr>
                <p:nvPr/>
              </p:nvSpPr>
              <p:spPr bwMode="auto">
                <a:xfrm>
                  <a:off x="1438" y="2463"/>
                  <a:ext cx="78" cy="24"/>
                </a:xfrm>
                <a:custGeom>
                  <a:avLst/>
                  <a:gdLst/>
                  <a:ahLst/>
                  <a:cxnLst>
                    <a:cxn ang="0">
                      <a:pos x="78" y="5"/>
                    </a:cxn>
                    <a:cxn ang="0">
                      <a:pos x="61" y="0"/>
                    </a:cxn>
                    <a:cxn ang="0">
                      <a:pos x="20" y="15"/>
                    </a:cxn>
                    <a:cxn ang="0">
                      <a:pos x="0" y="10"/>
                    </a:cxn>
                    <a:cxn ang="0">
                      <a:pos x="10" y="24"/>
                    </a:cxn>
                    <a:cxn ang="0">
                      <a:pos x="61" y="24"/>
                    </a:cxn>
                    <a:cxn ang="0">
                      <a:pos x="39" y="19"/>
                    </a:cxn>
                    <a:cxn ang="0">
                      <a:pos x="78" y="5"/>
                    </a:cxn>
                  </a:cxnLst>
                  <a:rect l="0" t="0" r="r" b="b"/>
                  <a:pathLst>
                    <a:path w="78" h="24">
                      <a:moveTo>
                        <a:pt x="78" y="5"/>
                      </a:moveTo>
                      <a:lnTo>
                        <a:pt x="61" y="0"/>
                      </a:lnTo>
                      <a:lnTo>
                        <a:pt x="20" y="15"/>
                      </a:lnTo>
                      <a:lnTo>
                        <a:pt x="0" y="10"/>
                      </a:lnTo>
                      <a:lnTo>
                        <a:pt x="10" y="24"/>
                      </a:lnTo>
                      <a:lnTo>
                        <a:pt x="61" y="24"/>
                      </a:lnTo>
                      <a:lnTo>
                        <a:pt x="39" y="19"/>
                      </a:lnTo>
                      <a:lnTo>
                        <a:pt x="78" y="5"/>
                      </a:lnTo>
                      <a:close/>
                    </a:path>
                  </a:pathLst>
                </a:custGeom>
                <a:solidFill>
                  <a:srgbClr val="FFFFFF"/>
                </a:solidFill>
                <a:ln w="9525">
                  <a:noFill/>
                  <a:round/>
                  <a:headEnd/>
                  <a:tailEnd/>
                </a:ln>
                <a:effectLst/>
              </p:spPr>
              <p:txBody>
                <a:bodyPr/>
                <a:lstStyle/>
                <a:p>
                  <a:endParaRPr lang="zh-CN" altLang="en-US"/>
                </a:p>
              </p:txBody>
            </p:sp>
            <p:sp>
              <p:nvSpPr>
                <p:cNvPr id="241" name="Freeform 245"/>
                <p:cNvSpPr>
                  <a:spLocks/>
                </p:cNvSpPr>
                <p:nvPr/>
              </p:nvSpPr>
              <p:spPr bwMode="auto">
                <a:xfrm>
                  <a:off x="1442" y="2436"/>
                  <a:ext cx="79" cy="22"/>
                </a:xfrm>
                <a:custGeom>
                  <a:avLst/>
                  <a:gdLst/>
                  <a:ahLst/>
                  <a:cxnLst>
                    <a:cxn ang="0">
                      <a:pos x="0" y="5"/>
                    </a:cxn>
                    <a:cxn ang="0">
                      <a:pos x="18" y="0"/>
                    </a:cxn>
                    <a:cxn ang="0">
                      <a:pos x="60" y="14"/>
                    </a:cxn>
                    <a:cxn ang="0">
                      <a:pos x="79" y="10"/>
                    </a:cxn>
                    <a:cxn ang="0">
                      <a:pos x="69" y="22"/>
                    </a:cxn>
                    <a:cxn ang="0">
                      <a:pos x="19" y="22"/>
                    </a:cxn>
                    <a:cxn ang="0">
                      <a:pos x="39" y="18"/>
                    </a:cxn>
                    <a:cxn ang="0">
                      <a:pos x="0" y="5"/>
                    </a:cxn>
                  </a:cxnLst>
                  <a:rect l="0" t="0" r="r" b="b"/>
                  <a:pathLst>
                    <a:path w="79" h="22">
                      <a:moveTo>
                        <a:pt x="0" y="5"/>
                      </a:moveTo>
                      <a:lnTo>
                        <a:pt x="18" y="0"/>
                      </a:lnTo>
                      <a:lnTo>
                        <a:pt x="60" y="14"/>
                      </a:lnTo>
                      <a:lnTo>
                        <a:pt x="79" y="10"/>
                      </a:lnTo>
                      <a:lnTo>
                        <a:pt x="69" y="22"/>
                      </a:lnTo>
                      <a:lnTo>
                        <a:pt x="19" y="22"/>
                      </a:lnTo>
                      <a:lnTo>
                        <a:pt x="39" y="18"/>
                      </a:lnTo>
                      <a:lnTo>
                        <a:pt x="0" y="5"/>
                      </a:lnTo>
                      <a:close/>
                    </a:path>
                  </a:pathLst>
                </a:custGeom>
                <a:solidFill>
                  <a:srgbClr val="FFFFFF"/>
                </a:solidFill>
                <a:ln w="9525">
                  <a:noFill/>
                  <a:round/>
                  <a:headEnd/>
                  <a:tailEnd/>
                </a:ln>
                <a:effectLst/>
              </p:spPr>
              <p:txBody>
                <a:bodyPr/>
                <a:lstStyle/>
                <a:p>
                  <a:endParaRPr lang="zh-CN" altLang="en-US"/>
                </a:p>
              </p:txBody>
            </p:sp>
            <p:sp>
              <p:nvSpPr>
                <p:cNvPr id="242" name="Freeform 246"/>
                <p:cNvSpPr>
                  <a:spLocks/>
                </p:cNvSpPr>
                <p:nvPr/>
              </p:nvSpPr>
              <p:spPr bwMode="auto">
                <a:xfrm>
                  <a:off x="1442" y="2436"/>
                  <a:ext cx="79" cy="22"/>
                </a:xfrm>
                <a:custGeom>
                  <a:avLst/>
                  <a:gdLst/>
                  <a:ahLst/>
                  <a:cxnLst>
                    <a:cxn ang="0">
                      <a:pos x="0" y="5"/>
                    </a:cxn>
                    <a:cxn ang="0">
                      <a:pos x="18" y="0"/>
                    </a:cxn>
                    <a:cxn ang="0">
                      <a:pos x="60" y="14"/>
                    </a:cxn>
                    <a:cxn ang="0">
                      <a:pos x="79" y="10"/>
                    </a:cxn>
                    <a:cxn ang="0">
                      <a:pos x="69" y="22"/>
                    </a:cxn>
                    <a:cxn ang="0">
                      <a:pos x="19" y="22"/>
                    </a:cxn>
                    <a:cxn ang="0">
                      <a:pos x="39" y="18"/>
                    </a:cxn>
                    <a:cxn ang="0">
                      <a:pos x="0" y="5"/>
                    </a:cxn>
                  </a:cxnLst>
                  <a:rect l="0" t="0" r="r" b="b"/>
                  <a:pathLst>
                    <a:path w="79" h="22">
                      <a:moveTo>
                        <a:pt x="0" y="5"/>
                      </a:moveTo>
                      <a:lnTo>
                        <a:pt x="18" y="0"/>
                      </a:lnTo>
                      <a:lnTo>
                        <a:pt x="60" y="14"/>
                      </a:lnTo>
                      <a:lnTo>
                        <a:pt x="79" y="10"/>
                      </a:lnTo>
                      <a:lnTo>
                        <a:pt x="69" y="22"/>
                      </a:lnTo>
                      <a:lnTo>
                        <a:pt x="19" y="22"/>
                      </a:lnTo>
                      <a:lnTo>
                        <a:pt x="39" y="18"/>
                      </a:lnTo>
                      <a:lnTo>
                        <a:pt x="0" y="5"/>
                      </a:lnTo>
                      <a:close/>
                    </a:path>
                  </a:pathLst>
                </a:custGeom>
                <a:solidFill>
                  <a:srgbClr val="FFFFFF"/>
                </a:solidFill>
                <a:ln w="9525">
                  <a:noFill/>
                  <a:round/>
                  <a:headEnd/>
                  <a:tailEnd/>
                </a:ln>
                <a:effectLst/>
              </p:spPr>
              <p:txBody>
                <a:bodyPr/>
                <a:lstStyle/>
                <a:p>
                  <a:endParaRPr lang="zh-CN" altLang="en-US"/>
                </a:p>
              </p:txBody>
            </p:sp>
            <p:sp>
              <p:nvSpPr>
                <p:cNvPr id="243" name="Freeform 247"/>
                <p:cNvSpPr>
                  <a:spLocks/>
                </p:cNvSpPr>
                <p:nvPr/>
              </p:nvSpPr>
              <p:spPr bwMode="auto">
                <a:xfrm>
                  <a:off x="1521" y="2466"/>
                  <a:ext cx="78" cy="22"/>
                </a:xfrm>
                <a:custGeom>
                  <a:avLst/>
                  <a:gdLst/>
                  <a:ahLst/>
                  <a:cxnLst>
                    <a:cxn ang="0">
                      <a:pos x="78" y="17"/>
                    </a:cxn>
                    <a:cxn ang="0">
                      <a:pos x="61" y="22"/>
                    </a:cxn>
                    <a:cxn ang="0">
                      <a:pos x="20" y="7"/>
                    </a:cxn>
                    <a:cxn ang="0">
                      <a:pos x="0" y="12"/>
                    </a:cxn>
                    <a:cxn ang="0">
                      <a:pos x="10" y="0"/>
                    </a:cxn>
                    <a:cxn ang="0">
                      <a:pos x="61" y="0"/>
                    </a:cxn>
                    <a:cxn ang="0">
                      <a:pos x="39" y="3"/>
                    </a:cxn>
                    <a:cxn ang="0">
                      <a:pos x="78" y="17"/>
                    </a:cxn>
                  </a:cxnLst>
                  <a:rect l="0" t="0" r="r" b="b"/>
                  <a:pathLst>
                    <a:path w="78" h="22">
                      <a:moveTo>
                        <a:pt x="78" y="17"/>
                      </a:moveTo>
                      <a:lnTo>
                        <a:pt x="61" y="22"/>
                      </a:lnTo>
                      <a:lnTo>
                        <a:pt x="20" y="7"/>
                      </a:lnTo>
                      <a:lnTo>
                        <a:pt x="0" y="12"/>
                      </a:lnTo>
                      <a:lnTo>
                        <a:pt x="10" y="0"/>
                      </a:lnTo>
                      <a:lnTo>
                        <a:pt x="61" y="0"/>
                      </a:lnTo>
                      <a:lnTo>
                        <a:pt x="39" y="3"/>
                      </a:lnTo>
                      <a:lnTo>
                        <a:pt x="78" y="17"/>
                      </a:lnTo>
                      <a:close/>
                    </a:path>
                  </a:pathLst>
                </a:custGeom>
                <a:solidFill>
                  <a:srgbClr val="FFFFFF"/>
                </a:solidFill>
                <a:ln w="9525">
                  <a:noFill/>
                  <a:round/>
                  <a:headEnd/>
                  <a:tailEnd/>
                </a:ln>
                <a:effectLst/>
              </p:spPr>
              <p:txBody>
                <a:bodyPr/>
                <a:lstStyle/>
                <a:p>
                  <a:endParaRPr lang="zh-CN" altLang="en-US"/>
                </a:p>
              </p:txBody>
            </p:sp>
            <p:sp>
              <p:nvSpPr>
                <p:cNvPr id="244" name="Freeform 248"/>
                <p:cNvSpPr>
                  <a:spLocks/>
                </p:cNvSpPr>
                <p:nvPr/>
              </p:nvSpPr>
              <p:spPr bwMode="auto">
                <a:xfrm>
                  <a:off x="1521" y="2466"/>
                  <a:ext cx="78" cy="22"/>
                </a:xfrm>
                <a:custGeom>
                  <a:avLst/>
                  <a:gdLst/>
                  <a:ahLst/>
                  <a:cxnLst>
                    <a:cxn ang="0">
                      <a:pos x="78" y="17"/>
                    </a:cxn>
                    <a:cxn ang="0">
                      <a:pos x="61" y="22"/>
                    </a:cxn>
                    <a:cxn ang="0">
                      <a:pos x="20" y="7"/>
                    </a:cxn>
                    <a:cxn ang="0">
                      <a:pos x="0" y="12"/>
                    </a:cxn>
                    <a:cxn ang="0">
                      <a:pos x="10" y="0"/>
                    </a:cxn>
                    <a:cxn ang="0">
                      <a:pos x="61" y="0"/>
                    </a:cxn>
                    <a:cxn ang="0">
                      <a:pos x="39" y="3"/>
                    </a:cxn>
                    <a:cxn ang="0">
                      <a:pos x="78" y="17"/>
                    </a:cxn>
                  </a:cxnLst>
                  <a:rect l="0" t="0" r="r" b="b"/>
                  <a:pathLst>
                    <a:path w="78" h="22">
                      <a:moveTo>
                        <a:pt x="78" y="17"/>
                      </a:moveTo>
                      <a:lnTo>
                        <a:pt x="61" y="22"/>
                      </a:lnTo>
                      <a:lnTo>
                        <a:pt x="20" y="7"/>
                      </a:lnTo>
                      <a:lnTo>
                        <a:pt x="0" y="12"/>
                      </a:lnTo>
                      <a:lnTo>
                        <a:pt x="10" y="0"/>
                      </a:lnTo>
                      <a:lnTo>
                        <a:pt x="61" y="0"/>
                      </a:lnTo>
                      <a:lnTo>
                        <a:pt x="39" y="3"/>
                      </a:lnTo>
                      <a:lnTo>
                        <a:pt x="78" y="17"/>
                      </a:lnTo>
                      <a:close/>
                    </a:path>
                  </a:pathLst>
                </a:custGeom>
                <a:solidFill>
                  <a:srgbClr val="FFFFFF"/>
                </a:solidFill>
                <a:ln w="9525">
                  <a:noFill/>
                  <a:round/>
                  <a:headEnd/>
                  <a:tailEnd/>
                </a:ln>
                <a:effectLst/>
              </p:spPr>
              <p:txBody>
                <a:bodyPr/>
                <a:lstStyle/>
                <a:p>
                  <a:endParaRPr lang="zh-CN" altLang="en-US"/>
                </a:p>
              </p:txBody>
            </p:sp>
          </p:grpSp>
        </p:grpSp>
        <p:sp>
          <p:nvSpPr>
            <p:cNvPr id="233" name="Line 249"/>
            <p:cNvSpPr>
              <a:spLocks noChangeShapeType="1"/>
            </p:cNvSpPr>
            <p:nvPr/>
          </p:nvSpPr>
          <p:spPr bwMode="auto">
            <a:xfrm>
              <a:off x="1400" y="2461"/>
              <a:ext cx="1" cy="49"/>
            </a:xfrm>
            <a:prstGeom prst="line">
              <a:avLst/>
            </a:prstGeom>
            <a:noFill/>
            <a:ln w="1588">
              <a:solidFill>
                <a:srgbClr val="AAE6FF"/>
              </a:solidFill>
              <a:round/>
              <a:headEnd/>
              <a:tailEnd/>
            </a:ln>
            <a:effectLst/>
          </p:spPr>
          <p:txBody>
            <a:bodyPr/>
            <a:lstStyle/>
            <a:p>
              <a:endParaRPr lang="zh-CN" altLang="en-US"/>
            </a:p>
          </p:txBody>
        </p:sp>
        <p:sp>
          <p:nvSpPr>
            <p:cNvPr id="234" name="Line 250"/>
            <p:cNvSpPr>
              <a:spLocks noChangeShapeType="1"/>
            </p:cNvSpPr>
            <p:nvPr/>
          </p:nvSpPr>
          <p:spPr bwMode="auto">
            <a:xfrm>
              <a:off x="1639" y="2461"/>
              <a:ext cx="1" cy="49"/>
            </a:xfrm>
            <a:prstGeom prst="line">
              <a:avLst/>
            </a:prstGeom>
            <a:noFill/>
            <a:ln w="1588">
              <a:solidFill>
                <a:srgbClr val="AAE6FF"/>
              </a:solidFill>
              <a:round/>
              <a:headEnd/>
              <a:tailEnd/>
            </a:ln>
            <a:effectLst/>
          </p:spPr>
          <p:txBody>
            <a:bodyPr/>
            <a:lstStyle/>
            <a:p>
              <a:endParaRPr lang="zh-CN" altLang="en-US"/>
            </a:p>
          </p:txBody>
        </p:sp>
      </p:grpSp>
      <p:grpSp>
        <p:nvGrpSpPr>
          <p:cNvPr id="235" name="Group 251"/>
          <p:cNvGrpSpPr>
            <a:grpSpLocks/>
          </p:cNvGrpSpPr>
          <p:nvPr/>
        </p:nvGrpSpPr>
        <p:grpSpPr bwMode="auto">
          <a:xfrm>
            <a:off x="1331816" y="1278780"/>
            <a:ext cx="608013" cy="301625"/>
            <a:chOff x="712" y="961"/>
            <a:chExt cx="383" cy="190"/>
          </a:xfrm>
        </p:grpSpPr>
        <p:sp>
          <p:nvSpPr>
            <p:cNvPr id="254" name="Oval 252"/>
            <p:cNvSpPr>
              <a:spLocks noChangeArrowheads="1"/>
            </p:cNvSpPr>
            <p:nvPr/>
          </p:nvSpPr>
          <p:spPr bwMode="auto">
            <a:xfrm>
              <a:off x="713" y="1040"/>
              <a:ext cx="382" cy="111"/>
            </a:xfrm>
            <a:prstGeom prst="ellipse">
              <a:avLst/>
            </a:prstGeom>
            <a:solidFill>
              <a:srgbClr val="0078AA"/>
            </a:solidFill>
            <a:ln w="3175">
              <a:solidFill>
                <a:srgbClr val="AAE6FF"/>
              </a:solidFill>
              <a:round/>
              <a:headEnd/>
              <a:tailEnd/>
            </a:ln>
            <a:effectLst/>
          </p:spPr>
          <p:txBody>
            <a:bodyPr/>
            <a:lstStyle/>
            <a:p>
              <a:endParaRPr lang="zh-CN" altLang="en-US"/>
            </a:p>
          </p:txBody>
        </p:sp>
        <p:sp>
          <p:nvSpPr>
            <p:cNvPr id="255" name="Rectangle 253"/>
            <p:cNvSpPr>
              <a:spLocks noChangeArrowheads="1"/>
            </p:cNvSpPr>
            <p:nvPr/>
          </p:nvSpPr>
          <p:spPr bwMode="auto">
            <a:xfrm>
              <a:off x="712" y="1017"/>
              <a:ext cx="382" cy="80"/>
            </a:xfrm>
            <a:prstGeom prst="rect">
              <a:avLst/>
            </a:prstGeom>
            <a:solidFill>
              <a:srgbClr val="0078AA"/>
            </a:solidFill>
            <a:ln w="9525">
              <a:noFill/>
              <a:miter lim="800000"/>
              <a:headEnd/>
              <a:tailEnd/>
            </a:ln>
            <a:effectLst/>
          </p:spPr>
          <p:txBody>
            <a:bodyPr/>
            <a:lstStyle/>
            <a:p>
              <a:endParaRPr lang="zh-CN" altLang="en-US"/>
            </a:p>
          </p:txBody>
        </p:sp>
        <p:sp>
          <p:nvSpPr>
            <p:cNvPr id="256" name="Rectangle 254"/>
            <p:cNvSpPr>
              <a:spLocks noChangeArrowheads="1"/>
            </p:cNvSpPr>
            <p:nvPr/>
          </p:nvSpPr>
          <p:spPr bwMode="auto">
            <a:xfrm>
              <a:off x="712" y="1017"/>
              <a:ext cx="382" cy="80"/>
            </a:xfrm>
            <a:prstGeom prst="rect">
              <a:avLst/>
            </a:prstGeom>
            <a:solidFill>
              <a:srgbClr val="0078AA"/>
            </a:solidFill>
            <a:ln w="9525">
              <a:noFill/>
              <a:miter lim="800000"/>
              <a:headEnd/>
              <a:tailEnd/>
            </a:ln>
            <a:effectLst/>
          </p:spPr>
          <p:txBody>
            <a:bodyPr/>
            <a:lstStyle/>
            <a:p>
              <a:endParaRPr lang="zh-CN" altLang="en-US"/>
            </a:p>
          </p:txBody>
        </p:sp>
        <p:sp>
          <p:nvSpPr>
            <p:cNvPr id="257" name="Oval 255"/>
            <p:cNvSpPr>
              <a:spLocks noChangeArrowheads="1"/>
            </p:cNvSpPr>
            <p:nvPr/>
          </p:nvSpPr>
          <p:spPr bwMode="auto">
            <a:xfrm>
              <a:off x="713" y="961"/>
              <a:ext cx="382" cy="111"/>
            </a:xfrm>
            <a:prstGeom prst="ellipse">
              <a:avLst/>
            </a:prstGeom>
            <a:solidFill>
              <a:srgbClr val="00B4FF"/>
            </a:solidFill>
            <a:ln w="3175">
              <a:solidFill>
                <a:srgbClr val="AAE6FF"/>
              </a:solidFill>
              <a:round/>
              <a:headEnd/>
              <a:tailEnd/>
            </a:ln>
            <a:effectLst/>
          </p:spPr>
          <p:txBody>
            <a:bodyPr/>
            <a:lstStyle/>
            <a:p>
              <a:endParaRPr lang="zh-CN" altLang="en-US"/>
            </a:p>
          </p:txBody>
        </p:sp>
        <p:grpSp>
          <p:nvGrpSpPr>
            <p:cNvPr id="236" name="Group 256"/>
            <p:cNvGrpSpPr>
              <a:grpSpLocks/>
            </p:cNvGrpSpPr>
            <p:nvPr/>
          </p:nvGrpSpPr>
          <p:grpSpPr bwMode="auto">
            <a:xfrm>
              <a:off x="770" y="974"/>
              <a:ext cx="265" cy="85"/>
              <a:chOff x="770" y="974"/>
              <a:chExt cx="265" cy="85"/>
            </a:xfrm>
          </p:grpSpPr>
          <p:grpSp>
            <p:nvGrpSpPr>
              <p:cNvPr id="253" name="Group 257"/>
              <p:cNvGrpSpPr>
                <a:grpSpLocks/>
              </p:cNvGrpSpPr>
              <p:nvPr/>
            </p:nvGrpSpPr>
            <p:grpSpPr bwMode="auto">
              <a:xfrm>
                <a:off x="770" y="974"/>
                <a:ext cx="263" cy="83"/>
                <a:chOff x="770" y="974"/>
                <a:chExt cx="263" cy="83"/>
              </a:xfrm>
            </p:grpSpPr>
            <p:sp>
              <p:nvSpPr>
                <p:cNvPr id="271" name="Freeform 258"/>
                <p:cNvSpPr>
                  <a:spLocks/>
                </p:cNvSpPr>
                <p:nvPr/>
              </p:nvSpPr>
              <p:spPr bwMode="auto">
                <a:xfrm>
                  <a:off x="907" y="976"/>
                  <a:ext cx="126" cy="35"/>
                </a:xfrm>
                <a:custGeom>
                  <a:avLst/>
                  <a:gdLst/>
                  <a:ahLst/>
                  <a:cxnLst>
                    <a:cxn ang="0">
                      <a:pos x="0" y="28"/>
                    </a:cxn>
                    <a:cxn ang="0">
                      <a:pos x="28" y="35"/>
                    </a:cxn>
                    <a:cxn ang="0">
                      <a:pos x="96" y="12"/>
                    </a:cxn>
                    <a:cxn ang="0">
                      <a:pos x="126" y="20"/>
                    </a:cxn>
                    <a:cxn ang="0">
                      <a:pos x="110" y="0"/>
                    </a:cxn>
                    <a:cxn ang="0">
                      <a:pos x="31" y="0"/>
                    </a:cxn>
                    <a:cxn ang="0">
                      <a:pos x="63" y="6"/>
                    </a:cxn>
                    <a:cxn ang="0">
                      <a:pos x="0" y="28"/>
                    </a:cxn>
                  </a:cxnLst>
                  <a:rect l="0" t="0" r="r" b="b"/>
                  <a:pathLst>
                    <a:path w="126" h="35">
                      <a:moveTo>
                        <a:pt x="0" y="28"/>
                      </a:moveTo>
                      <a:lnTo>
                        <a:pt x="28" y="35"/>
                      </a:lnTo>
                      <a:lnTo>
                        <a:pt x="96" y="12"/>
                      </a:lnTo>
                      <a:lnTo>
                        <a:pt x="126" y="20"/>
                      </a:lnTo>
                      <a:lnTo>
                        <a:pt x="110" y="0"/>
                      </a:lnTo>
                      <a:lnTo>
                        <a:pt x="31" y="0"/>
                      </a:lnTo>
                      <a:lnTo>
                        <a:pt x="63" y="6"/>
                      </a:lnTo>
                      <a:lnTo>
                        <a:pt x="0" y="28"/>
                      </a:lnTo>
                      <a:close/>
                    </a:path>
                  </a:pathLst>
                </a:custGeom>
                <a:solidFill>
                  <a:srgbClr val="000000"/>
                </a:solidFill>
                <a:ln w="9525">
                  <a:noFill/>
                  <a:round/>
                  <a:headEnd/>
                  <a:tailEnd/>
                </a:ln>
                <a:effectLst/>
              </p:spPr>
              <p:txBody>
                <a:bodyPr/>
                <a:lstStyle/>
                <a:p>
                  <a:endParaRPr lang="zh-CN" altLang="en-US"/>
                </a:p>
              </p:txBody>
            </p:sp>
            <p:sp>
              <p:nvSpPr>
                <p:cNvPr id="272" name="Freeform 259"/>
                <p:cNvSpPr>
                  <a:spLocks/>
                </p:cNvSpPr>
                <p:nvPr/>
              </p:nvSpPr>
              <p:spPr bwMode="auto">
                <a:xfrm>
                  <a:off x="907" y="976"/>
                  <a:ext cx="126" cy="35"/>
                </a:xfrm>
                <a:custGeom>
                  <a:avLst/>
                  <a:gdLst/>
                  <a:ahLst/>
                  <a:cxnLst>
                    <a:cxn ang="0">
                      <a:pos x="0" y="28"/>
                    </a:cxn>
                    <a:cxn ang="0">
                      <a:pos x="28" y="35"/>
                    </a:cxn>
                    <a:cxn ang="0">
                      <a:pos x="96" y="12"/>
                    </a:cxn>
                    <a:cxn ang="0">
                      <a:pos x="126" y="20"/>
                    </a:cxn>
                    <a:cxn ang="0">
                      <a:pos x="110" y="0"/>
                    </a:cxn>
                    <a:cxn ang="0">
                      <a:pos x="31" y="0"/>
                    </a:cxn>
                    <a:cxn ang="0">
                      <a:pos x="63" y="6"/>
                    </a:cxn>
                    <a:cxn ang="0">
                      <a:pos x="0" y="28"/>
                    </a:cxn>
                  </a:cxnLst>
                  <a:rect l="0" t="0" r="r" b="b"/>
                  <a:pathLst>
                    <a:path w="126" h="35">
                      <a:moveTo>
                        <a:pt x="0" y="28"/>
                      </a:moveTo>
                      <a:lnTo>
                        <a:pt x="28" y="35"/>
                      </a:lnTo>
                      <a:lnTo>
                        <a:pt x="96" y="12"/>
                      </a:lnTo>
                      <a:lnTo>
                        <a:pt x="126" y="20"/>
                      </a:lnTo>
                      <a:lnTo>
                        <a:pt x="110" y="0"/>
                      </a:lnTo>
                      <a:lnTo>
                        <a:pt x="31" y="0"/>
                      </a:lnTo>
                      <a:lnTo>
                        <a:pt x="63" y="6"/>
                      </a:lnTo>
                      <a:lnTo>
                        <a:pt x="0" y="28"/>
                      </a:lnTo>
                      <a:close/>
                    </a:path>
                  </a:pathLst>
                </a:custGeom>
                <a:solidFill>
                  <a:srgbClr val="000000"/>
                </a:solidFill>
                <a:ln w="9525">
                  <a:noFill/>
                  <a:round/>
                  <a:headEnd/>
                  <a:tailEnd/>
                </a:ln>
                <a:effectLst/>
              </p:spPr>
              <p:txBody>
                <a:bodyPr/>
                <a:lstStyle/>
                <a:p>
                  <a:endParaRPr lang="zh-CN" altLang="en-US"/>
                </a:p>
              </p:txBody>
            </p:sp>
            <p:sp>
              <p:nvSpPr>
                <p:cNvPr id="273" name="Freeform 260"/>
                <p:cNvSpPr>
                  <a:spLocks/>
                </p:cNvSpPr>
                <p:nvPr/>
              </p:nvSpPr>
              <p:spPr bwMode="auto">
                <a:xfrm>
                  <a:off x="770" y="1017"/>
                  <a:ext cx="126" cy="38"/>
                </a:xfrm>
                <a:custGeom>
                  <a:avLst/>
                  <a:gdLst/>
                  <a:ahLst/>
                  <a:cxnLst>
                    <a:cxn ang="0">
                      <a:pos x="126" y="8"/>
                    </a:cxn>
                    <a:cxn ang="0">
                      <a:pos x="98" y="0"/>
                    </a:cxn>
                    <a:cxn ang="0">
                      <a:pos x="33" y="24"/>
                    </a:cxn>
                    <a:cxn ang="0">
                      <a:pos x="0" y="16"/>
                    </a:cxn>
                    <a:cxn ang="0">
                      <a:pos x="16" y="38"/>
                    </a:cxn>
                    <a:cxn ang="0">
                      <a:pos x="98" y="38"/>
                    </a:cxn>
                    <a:cxn ang="0">
                      <a:pos x="63" y="30"/>
                    </a:cxn>
                    <a:cxn ang="0">
                      <a:pos x="126" y="8"/>
                    </a:cxn>
                  </a:cxnLst>
                  <a:rect l="0" t="0" r="r" b="b"/>
                  <a:pathLst>
                    <a:path w="126" h="38">
                      <a:moveTo>
                        <a:pt x="126" y="8"/>
                      </a:moveTo>
                      <a:lnTo>
                        <a:pt x="98" y="0"/>
                      </a:lnTo>
                      <a:lnTo>
                        <a:pt x="33" y="24"/>
                      </a:lnTo>
                      <a:lnTo>
                        <a:pt x="0" y="16"/>
                      </a:lnTo>
                      <a:lnTo>
                        <a:pt x="16" y="38"/>
                      </a:lnTo>
                      <a:lnTo>
                        <a:pt x="98" y="38"/>
                      </a:lnTo>
                      <a:lnTo>
                        <a:pt x="63" y="30"/>
                      </a:lnTo>
                      <a:lnTo>
                        <a:pt x="126" y="8"/>
                      </a:lnTo>
                      <a:close/>
                    </a:path>
                  </a:pathLst>
                </a:custGeom>
                <a:solidFill>
                  <a:srgbClr val="000000"/>
                </a:solidFill>
                <a:ln w="9525">
                  <a:noFill/>
                  <a:round/>
                  <a:headEnd/>
                  <a:tailEnd/>
                </a:ln>
                <a:effectLst/>
              </p:spPr>
              <p:txBody>
                <a:bodyPr/>
                <a:lstStyle/>
                <a:p>
                  <a:endParaRPr lang="zh-CN" altLang="en-US"/>
                </a:p>
              </p:txBody>
            </p:sp>
            <p:sp>
              <p:nvSpPr>
                <p:cNvPr id="274" name="Freeform 261"/>
                <p:cNvSpPr>
                  <a:spLocks/>
                </p:cNvSpPr>
                <p:nvPr/>
              </p:nvSpPr>
              <p:spPr bwMode="auto">
                <a:xfrm>
                  <a:off x="770" y="1017"/>
                  <a:ext cx="126" cy="38"/>
                </a:xfrm>
                <a:custGeom>
                  <a:avLst/>
                  <a:gdLst/>
                  <a:ahLst/>
                  <a:cxnLst>
                    <a:cxn ang="0">
                      <a:pos x="126" y="8"/>
                    </a:cxn>
                    <a:cxn ang="0">
                      <a:pos x="98" y="0"/>
                    </a:cxn>
                    <a:cxn ang="0">
                      <a:pos x="33" y="24"/>
                    </a:cxn>
                    <a:cxn ang="0">
                      <a:pos x="0" y="16"/>
                    </a:cxn>
                    <a:cxn ang="0">
                      <a:pos x="16" y="38"/>
                    </a:cxn>
                    <a:cxn ang="0">
                      <a:pos x="98" y="38"/>
                    </a:cxn>
                    <a:cxn ang="0">
                      <a:pos x="63" y="30"/>
                    </a:cxn>
                    <a:cxn ang="0">
                      <a:pos x="126" y="8"/>
                    </a:cxn>
                  </a:cxnLst>
                  <a:rect l="0" t="0" r="r" b="b"/>
                  <a:pathLst>
                    <a:path w="126" h="38">
                      <a:moveTo>
                        <a:pt x="126" y="8"/>
                      </a:moveTo>
                      <a:lnTo>
                        <a:pt x="98" y="0"/>
                      </a:lnTo>
                      <a:lnTo>
                        <a:pt x="33" y="24"/>
                      </a:lnTo>
                      <a:lnTo>
                        <a:pt x="0" y="16"/>
                      </a:lnTo>
                      <a:lnTo>
                        <a:pt x="16" y="38"/>
                      </a:lnTo>
                      <a:lnTo>
                        <a:pt x="98" y="38"/>
                      </a:lnTo>
                      <a:lnTo>
                        <a:pt x="63" y="30"/>
                      </a:lnTo>
                      <a:lnTo>
                        <a:pt x="126" y="8"/>
                      </a:lnTo>
                      <a:close/>
                    </a:path>
                  </a:pathLst>
                </a:custGeom>
                <a:solidFill>
                  <a:srgbClr val="000000"/>
                </a:solidFill>
                <a:ln w="9525">
                  <a:noFill/>
                  <a:round/>
                  <a:headEnd/>
                  <a:tailEnd/>
                </a:ln>
                <a:effectLst/>
              </p:spPr>
              <p:txBody>
                <a:bodyPr/>
                <a:lstStyle/>
                <a:p>
                  <a:endParaRPr lang="zh-CN" altLang="en-US"/>
                </a:p>
              </p:txBody>
            </p:sp>
            <p:sp>
              <p:nvSpPr>
                <p:cNvPr id="275" name="Freeform 262"/>
                <p:cNvSpPr>
                  <a:spLocks/>
                </p:cNvSpPr>
                <p:nvPr/>
              </p:nvSpPr>
              <p:spPr bwMode="auto">
                <a:xfrm>
                  <a:off x="777" y="974"/>
                  <a:ext cx="126" cy="35"/>
                </a:xfrm>
                <a:custGeom>
                  <a:avLst/>
                  <a:gdLst/>
                  <a:ahLst/>
                  <a:cxnLst>
                    <a:cxn ang="0">
                      <a:pos x="0" y="8"/>
                    </a:cxn>
                    <a:cxn ang="0">
                      <a:pos x="28" y="0"/>
                    </a:cxn>
                    <a:cxn ang="0">
                      <a:pos x="96" y="22"/>
                    </a:cxn>
                    <a:cxn ang="0">
                      <a:pos x="126" y="16"/>
                    </a:cxn>
                    <a:cxn ang="0">
                      <a:pos x="110" y="35"/>
                    </a:cxn>
                    <a:cxn ang="0">
                      <a:pos x="30" y="35"/>
                    </a:cxn>
                    <a:cxn ang="0">
                      <a:pos x="63" y="30"/>
                    </a:cxn>
                    <a:cxn ang="0">
                      <a:pos x="0" y="8"/>
                    </a:cxn>
                  </a:cxnLst>
                  <a:rect l="0" t="0" r="r" b="b"/>
                  <a:pathLst>
                    <a:path w="126" h="35">
                      <a:moveTo>
                        <a:pt x="0" y="8"/>
                      </a:moveTo>
                      <a:lnTo>
                        <a:pt x="28" y="0"/>
                      </a:lnTo>
                      <a:lnTo>
                        <a:pt x="96" y="22"/>
                      </a:lnTo>
                      <a:lnTo>
                        <a:pt x="126" y="16"/>
                      </a:lnTo>
                      <a:lnTo>
                        <a:pt x="110" y="35"/>
                      </a:lnTo>
                      <a:lnTo>
                        <a:pt x="30" y="35"/>
                      </a:lnTo>
                      <a:lnTo>
                        <a:pt x="63" y="30"/>
                      </a:lnTo>
                      <a:lnTo>
                        <a:pt x="0" y="8"/>
                      </a:lnTo>
                      <a:close/>
                    </a:path>
                  </a:pathLst>
                </a:custGeom>
                <a:solidFill>
                  <a:srgbClr val="000000"/>
                </a:solidFill>
                <a:ln w="9525">
                  <a:noFill/>
                  <a:round/>
                  <a:headEnd/>
                  <a:tailEnd/>
                </a:ln>
                <a:effectLst/>
              </p:spPr>
              <p:txBody>
                <a:bodyPr/>
                <a:lstStyle/>
                <a:p>
                  <a:endParaRPr lang="zh-CN" altLang="en-US"/>
                </a:p>
              </p:txBody>
            </p:sp>
            <p:sp>
              <p:nvSpPr>
                <p:cNvPr id="276" name="Freeform 263"/>
                <p:cNvSpPr>
                  <a:spLocks/>
                </p:cNvSpPr>
                <p:nvPr/>
              </p:nvSpPr>
              <p:spPr bwMode="auto">
                <a:xfrm>
                  <a:off x="777" y="974"/>
                  <a:ext cx="126" cy="35"/>
                </a:xfrm>
                <a:custGeom>
                  <a:avLst/>
                  <a:gdLst/>
                  <a:ahLst/>
                  <a:cxnLst>
                    <a:cxn ang="0">
                      <a:pos x="0" y="8"/>
                    </a:cxn>
                    <a:cxn ang="0">
                      <a:pos x="28" y="0"/>
                    </a:cxn>
                    <a:cxn ang="0">
                      <a:pos x="96" y="22"/>
                    </a:cxn>
                    <a:cxn ang="0">
                      <a:pos x="126" y="16"/>
                    </a:cxn>
                    <a:cxn ang="0">
                      <a:pos x="110" y="35"/>
                    </a:cxn>
                    <a:cxn ang="0">
                      <a:pos x="30" y="35"/>
                    </a:cxn>
                    <a:cxn ang="0">
                      <a:pos x="63" y="30"/>
                    </a:cxn>
                    <a:cxn ang="0">
                      <a:pos x="0" y="8"/>
                    </a:cxn>
                  </a:cxnLst>
                  <a:rect l="0" t="0" r="r" b="b"/>
                  <a:pathLst>
                    <a:path w="126" h="35">
                      <a:moveTo>
                        <a:pt x="0" y="8"/>
                      </a:moveTo>
                      <a:lnTo>
                        <a:pt x="28" y="0"/>
                      </a:lnTo>
                      <a:lnTo>
                        <a:pt x="96" y="22"/>
                      </a:lnTo>
                      <a:lnTo>
                        <a:pt x="126" y="16"/>
                      </a:lnTo>
                      <a:lnTo>
                        <a:pt x="110" y="35"/>
                      </a:lnTo>
                      <a:lnTo>
                        <a:pt x="30" y="35"/>
                      </a:lnTo>
                      <a:lnTo>
                        <a:pt x="63" y="30"/>
                      </a:lnTo>
                      <a:lnTo>
                        <a:pt x="0" y="8"/>
                      </a:lnTo>
                      <a:close/>
                    </a:path>
                  </a:pathLst>
                </a:custGeom>
                <a:solidFill>
                  <a:srgbClr val="000000"/>
                </a:solidFill>
                <a:ln w="9525">
                  <a:noFill/>
                  <a:round/>
                  <a:headEnd/>
                  <a:tailEnd/>
                </a:ln>
                <a:effectLst/>
              </p:spPr>
              <p:txBody>
                <a:bodyPr/>
                <a:lstStyle/>
                <a:p>
                  <a:endParaRPr lang="zh-CN" altLang="en-US"/>
                </a:p>
              </p:txBody>
            </p:sp>
            <p:sp>
              <p:nvSpPr>
                <p:cNvPr id="277" name="Freeform 264"/>
                <p:cNvSpPr>
                  <a:spLocks/>
                </p:cNvSpPr>
                <p:nvPr/>
              </p:nvSpPr>
              <p:spPr bwMode="auto">
                <a:xfrm>
                  <a:off x="903" y="1021"/>
                  <a:ext cx="126" cy="36"/>
                </a:xfrm>
                <a:custGeom>
                  <a:avLst/>
                  <a:gdLst/>
                  <a:ahLst/>
                  <a:cxnLst>
                    <a:cxn ang="0">
                      <a:pos x="126" y="28"/>
                    </a:cxn>
                    <a:cxn ang="0">
                      <a:pos x="98" y="36"/>
                    </a:cxn>
                    <a:cxn ang="0">
                      <a:pos x="32" y="12"/>
                    </a:cxn>
                    <a:cxn ang="0">
                      <a:pos x="0" y="20"/>
                    </a:cxn>
                    <a:cxn ang="0">
                      <a:pos x="16" y="0"/>
                    </a:cxn>
                    <a:cxn ang="0">
                      <a:pos x="98" y="0"/>
                    </a:cxn>
                    <a:cxn ang="0">
                      <a:pos x="63" y="6"/>
                    </a:cxn>
                    <a:cxn ang="0">
                      <a:pos x="126" y="28"/>
                    </a:cxn>
                  </a:cxnLst>
                  <a:rect l="0" t="0" r="r" b="b"/>
                  <a:pathLst>
                    <a:path w="126" h="36">
                      <a:moveTo>
                        <a:pt x="126" y="28"/>
                      </a:moveTo>
                      <a:lnTo>
                        <a:pt x="98" y="36"/>
                      </a:lnTo>
                      <a:lnTo>
                        <a:pt x="32" y="12"/>
                      </a:lnTo>
                      <a:lnTo>
                        <a:pt x="0" y="20"/>
                      </a:lnTo>
                      <a:lnTo>
                        <a:pt x="16" y="0"/>
                      </a:lnTo>
                      <a:lnTo>
                        <a:pt x="98" y="0"/>
                      </a:lnTo>
                      <a:lnTo>
                        <a:pt x="63" y="6"/>
                      </a:lnTo>
                      <a:lnTo>
                        <a:pt x="126" y="28"/>
                      </a:lnTo>
                      <a:close/>
                    </a:path>
                  </a:pathLst>
                </a:custGeom>
                <a:solidFill>
                  <a:srgbClr val="000000"/>
                </a:solidFill>
                <a:ln w="9525">
                  <a:noFill/>
                  <a:round/>
                  <a:headEnd/>
                  <a:tailEnd/>
                </a:ln>
                <a:effectLst/>
              </p:spPr>
              <p:txBody>
                <a:bodyPr/>
                <a:lstStyle/>
                <a:p>
                  <a:endParaRPr lang="zh-CN" altLang="en-US"/>
                </a:p>
              </p:txBody>
            </p:sp>
            <p:sp>
              <p:nvSpPr>
                <p:cNvPr id="278" name="Freeform 265"/>
                <p:cNvSpPr>
                  <a:spLocks/>
                </p:cNvSpPr>
                <p:nvPr/>
              </p:nvSpPr>
              <p:spPr bwMode="auto">
                <a:xfrm>
                  <a:off x="903" y="1021"/>
                  <a:ext cx="126" cy="36"/>
                </a:xfrm>
                <a:custGeom>
                  <a:avLst/>
                  <a:gdLst/>
                  <a:ahLst/>
                  <a:cxnLst>
                    <a:cxn ang="0">
                      <a:pos x="126" y="28"/>
                    </a:cxn>
                    <a:cxn ang="0">
                      <a:pos x="98" y="36"/>
                    </a:cxn>
                    <a:cxn ang="0">
                      <a:pos x="32" y="12"/>
                    </a:cxn>
                    <a:cxn ang="0">
                      <a:pos x="0" y="20"/>
                    </a:cxn>
                    <a:cxn ang="0">
                      <a:pos x="16" y="0"/>
                    </a:cxn>
                    <a:cxn ang="0">
                      <a:pos x="98" y="0"/>
                    </a:cxn>
                    <a:cxn ang="0">
                      <a:pos x="63" y="6"/>
                    </a:cxn>
                    <a:cxn ang="0">
                      <a:pos x="126" y="28"/>
                    </a:cxn>
                  </a:cxnLst>
                  <a:rect l="0" t="0" r="r" b="b"/>
                  <a:pathLst>
                    <a:path w="126" h="36">
                      <a:moveTo>
                        <a:pt x="126" y="28"/>
                      </a:moveTo>
                      <a:lnTo>
                        <a:pt x="98" y="36"/>
                      </a:lnTo>
                      <a:lnTo>
                        <a:pt x="32" y="12"/>
                      </a:lnTo>
                      <a:lnTo>
                        <a:pt x="0" y="20"/>
                      </a:lnTo>
                      <a:lnTo>
                        <a:pt x="16" y="0"/>
                      </a:lnTo>
                      <a:lnTo>
                        <a:pt x="98" y="0"/>
                      </a:lnTo>
                      <a:lnTo>
                        <a:pt x="63" y="6"/>
                      </a:lnTo>
                      <a:lnTo>
                        <a:pt x="126" y="28"/>
                      </a:lnTo>
                      <a:close/>
                    </a:path>
                  </a:pathLst>
                </a:custGeom>
                <a:solidFill>
                  <a:srgbClr val="000000"/>
                </a:solidFill>
                <a:ln w="9525">
                  <a:noFill/>
                  <a:round/>
                  <a:headEnd/>
                  <a:tailEnd/>
                </a:ln>
                <a:effectLst/>
              </p:spPr>
              <p:txBody>
                <a:bodyPr/>
                <a:lstStyle/>
                <a:p>
                  <a:endParaRPr lang="zh-CN" altLang="en-US"/>
                </a:p>
              </p:txBody>
            </p:sp>
          </p:grpSp>
          <p:grpSp>
            <p:nvGrpSpPr>
              <p:cNvPr id="258" name="Group 266"/>
              <p:cNvGrpSpPr>
                <a:grpSpLocks/>
              </p:cNvGrpSpPr>
              <p:nvPr/>
            </p:nvGrpSpPr>
            <p:grpSpPr bwMode="auto">
              <a:xfrm>
                <a:off x="773" y="976"/>
                <a:ext cx="262" cy="83"/>
                <a:chOff x="773" y="976"/>
                <a:chExt cx="262" cy="83"/>
              </a:xfrm>
            </p:grpSpPr>
            <p:sp>
              <p:nvSpPr>
                <p:cNvPr id="263" name="Freeform 267"/>
                <p:cNvSpPr>
                  <a:spLocks/>
                </p:cNvSpPr>
                <p:nvPr/>
              </p:nvSpPr>
              <p:spPr bwMode="auto">
                <a:xfrm>
                  <a:off x="910" y="978"/>
                  <a:ext cx="125" cy="35"/>
                </a:xfrm>
                <a:custGeom>
                  <a:avLst/>
                  <a:gdLst/>
                  <a:ahLst/>
                  <a:cxnLst>
                    <a:cxn ang="0">
                      <a:pos x="0" y="28"/>
                    </a:cxn>
                    <a:cxn ang="0">
                      <a:pos x="28" y="35"/>
                    </a:cxn>
                    <a:cxn ang="0">
                      <a:pos x="95" y="12"/>
                    </a:cxn>
                    <a:cxn ang="0">
                      <a:pos x="125" y="20"/>
                    </a:cxn>
                    <a:cxn ang="0">
                      <a:pos x="109" y="0"/>
                    </a:cxn>
                    <a:cxn ang="0">
                      <a:pos x="30" y="0"/>
                    </a:cxn>
                    <a:cxn ang="0">
                      <a:pos x="63" y="6"/>
                    </a:cxn>
                    <a:cxn ang="0">
                      <a:pos x="0" y="28"/>
                    </a:cxn>
                  </a:cxnLst>
                  <a:rect l="0" t="0" r="r" b="b"/>
                  <a:pathLst>
                    <a:path w="125" h="35">
                      <a:moveTo>
                        <a:pt x="0" y="28"/>
                      </a:moveTo>
                      <a:lnTo>
                        <a:pt x="28" y="35"/>
                      </a:lnTo>
                      <a:lnTo>
                        <a:pt x="95" y="12"/>
                      </a:lnTo>
                      <a:lnTo>
                        <a:pt x="125" y="20"/>
                      </a:lnTo>
                      <a:lnTo>
                        <a:pt x="109" y="0"/>
                      </a:lnTo>
                      <a:lnTo>
                        <a:pt x="30" y="0"/>
                      </a:lnTo>
                      <a:lnTo>
                        <a:pt x="63" y="6"/>
                      </a:lnTo>
                      <a:lnTo>
                        <a:pt x="0" y="28"/>
                      </a:lnTo>
                      <a:close/>
                    </a:path>
                  </a:pathLst>
                </a:custGeom>
                <a:solidFill>
                  <a:srgbClr val="FFFFFF"/>
                </a:solidFill>
                <a:ln w="9525">
                  <a:noFill/>
                  <a:round/>
                  <a:headEnd/>
                  <a:tailEnd/>
                </a:ln>
                <a:effectLst/>
              </p:spPr>
              <p:txBody>
                <a:bodyPr/>
                <a:lstStyle/>
                <a:p>
                  <a:endParaRPr lang="zh-CN" altLang="en-US"/>
                </a:p>
              </p:txBody>
            </p:sp>
            <p:sp>
              <p:nvSpPr>
                <p:cNvPr id="264" name="Freeform 268"/>
                <p:cNvSpPr>
                  <a:spLocks/>
                </p:cNvSpPr>
                <p:nvPr/>
              </p:nvSpPr>
              <p:spPr bwMode="auto">
                <a:xfrm>
                  <a:off x="910" y="978"/>
                  <a:ext cx="125" cy="35"/>
                </a:xfrm>
                <a:custGeom>
                  <a:avLst/>
                  <a:gdLst/>
                  <a:ahLst/>
                  <a:cxnLst>
                    <a:cxn ang="0">
                      <a:pos x="0" y="28"/>
                    </a:cxn>
                    <a:cxn ang="0">
                      <a:pos x="28" y="35"/>
                    </a:cxn>
                    <a:cxn ang="0">
                      <a:pos x="95" y="12"/>
                    </a:cxn>
                    <a:cxn ang="0">
                      <a:pos x="125" y="20"/>
                    </a:cxn>
                    <a:cxn ang="0">
                      <a:pos x="109" y="0"/>
                    </a:cxn>
                    <a:cxn ang="0">
                      <a:pos x="30" y="0"/>
                    </a:cxn>
                    <a:cxn ang="0">
                      <a:pos x="63" y="6"/>
                    </a:cxn>
                    <a:cxn ang="0">
                      <a:pos x="0" y="28"/>
                    </a:cxn>
                  </a:cxnLst>
                  <a:rect l="0" t="0" r="r" b="b"/>
                  <a:pathLst>
                    <a:path w="125" h="35">
                      <a:moveTo>
                        <a:pt x="0" y="28"/>
                      </a:moveTo>
                      <a:lnTo>
                        <a:pt x="28" y="35"/>
                      </a:lnTo>
                      <a:lnTo>
                        <a:pt x="95" y="12"/>
                      </a:lnTo>
                      <a:lnTo>
                        <a:pt x="125" y="20"/>
                      </a:lnTo>
                      <a:lnTo>
                        <a:pt x="109" y="0"/>
                      </a:lnTo>
                      <a:lnTo>
                        <a:pt x="30" y="0"/>
                      </a:lnTo>
                      <a:lnTo>
                        <a:pt x="63" y="6"/>
                      </a:lnTo>
                      <a:lnTo>
                        <a:pt x="0" y="28"/>
                      </a:lnTo>
                      <a:close/>
                    </a:path>
                  </a:pathLst>
                </a:custGeom>
                <a:solidFill>
                  <a:srgbClr val="FFFFFF"/>
                </a:solidFill>
                <a:ln w="9525">
                  <a:noFill/>
                  <a:round/>
                  <a:headEnd/>
                  <a:tailEnd/>
                </a:ln>
                <a:effectLst/>
              </p:spPr>
              <p:txBody>
                <a:bodyPr/>
                <a:lstStyle/>
                <a:p>
                  <a:endParaRPr lang="zh-CN" altLang="en-US"/>
                </a:p>
              </p:txBody>
            </p:sp>
            <p:sp>
              <p:nvSpPr>
                <p:cNvPr id="265" name="Freeform 269"/>
                <p:cNvSpPr>
                  <a:spLocks/>
                </p:cNvSpPr>
                <p:nvPr/>
              </p:nvSpPr>
              <p:spPr bwMode="auto">
                <a:xfrm>
                  <a:off x="773" y="1019"/>
                  <a:ext cx="125" cy="38"/>
                </a:xfrm>
                <a:custGeom>
                  <a:avLst/>
                  <a:gdLst/>
                  <a:ahLst/>
                  <a:cxnLst>
                    <a:cxn ang="0">
                      <a:pos x="125" y="8"/>
                    </a:cxn>
                    <a:cxn ang="0">
                      <a:pos x="97" y="0"/>
                    </a:cxn>
                    <a:cxn ang="0">
                      <a:pos x="32" y="24"/>
                    </a:cxn>
                    <a:cxn ang="0">
                      <a:pos x="0" y="16"/>
                    </a:cxn>
                    <a:cxn ang="0">
                      <a:pos x="16" y="38"/>
                    </a:cxn>
                    <a:cxn ang="0">
                      <a:pos x="97" y="38"/>
                    </a:cxn>
                    <a:cxn ang="0">
                      <a:pos x="62" y="30"/>
                    </a:cxn>
                    <a:cxn ang="0">
                      <a:pos x="125" y="8"/>
                    </a:cxn>
                  </a:cxnLst>
                  <a:rect l="0" t="0" r="r" b="b"/>
                  <a:pathLst>
                    <a:path w="125" h="38">
                      <a:moveTo>
                        <a:pt x="125" y="8"/>
                      </a:moveTo>
                      <a:lnTo>
                        <a:pt x="97" y="0"/>
                      </a:lnTo>
                      <a:lnTo>
                        <a:pt x="32" y="24"/>
                      </a:lnTo>
                      <a:lnTo>
                        <a:pt x="0" y="16"/>
                      </a:lnTo>
                      <a:lnTo>
                        <a:pt x="16" y="38"/>
                      </a:lnTo>
                      <a:lnTo>
                        <a:pt x="97" y="38"/>
                      </a:lnTo>
                      <a:lnTo>
                        <a:pt x="62" y="30"/>
                      </a:lnTo>
                      <a:lnTo>
                        <a:pt x="125" y="8"/>
                      </a:lnTo>
                      <a:close/>
                    </a:path>
                  </a:pathLst>
                </a:custGeom>
                <a:solidFill>
                  <a:srgbClr val="FFFFFF"/>
                </a:solidFill>
                <a:ln w="9525">
                  <a:noFill/>
                  <a:round/>
                  <a:headEnd/>
                  <a:tailEnd/>
                </a:ln>
                <a:effectLst/>
              </p:spPr>
              <p:txBody>
                <a:bodyPr/>
                <a:lstStyle/>
                <a:p>
                  <a:endParaRPr lang="zh-CN" altLang="en-US"/>
                </a:p>
              </p:txBody>
            </p:sp>
            <p:sp>
              <p:nvSpPr>
                <p:cNvPr id="266" name="Freeform 270"/>
                <p:cNvSpPr>
                  <a:spLocks/>
                </p:cNvSpPr>
                <p:nvPr/>
              </p:nvSpPr>
              <p:spPr bwMode="auto">
                <a:xfrm>
                  <a:off x="773" y="1019"/>
                  <a:ext cx="125" cy="38"/>
                </a:xfrm>
                <a:custGeom>
                  <a:avLst/>
                  <a:gdLst/>
                  <a:ahLst/>
                  <a:cxnLst>
                    <a:cxn ang="0">
                      <a:pos x="125" y="8"/>
                    </a:cxn>
                    <a:cxn ang="0">
                      <a:pos x="97" y="0"/>
                    </a:cxn>
                    <a:cxn ang="0">
                      <a:pos x="32" y="24"/>
                    </a:cxn>
                    <a:cxn ang="0">
                      <a:pos x="0" y="16"/>
                    </a:cxn>
                    <a:cxn ang="0">
                      <a:pos x="16" y="38"/>
                    </a:cxn>
                    <a:cxn ang="0">
                      <a:pos x="97" y="38"/>
                    </a:cxn>
                    <a:cxn ang="0">
                      <a:pos x="62" y="30"/>
                    </a:cxn>
                    <a:cxn ang="0">
                      <a:pos x="125" y="8"/>
                    </a:cxn>
                  </a:cxnLst>
                  <a:rect l="0" t="0" r="r" b="b"/>
                  <a:pathLst>
                    <a:path w="125" h="38">
                      <a:moveTo>
                        <a:pt x="125" y="8"/>
                      </a:moveTo>
                      <a:lnTo>
                        <a:pt x="97" y="0"/>
                      </a:lnTo>
                      <a:lnTo>
                        <a:pt x="32" y="24"/>
                      </a:lnTo>
                      <a:lnTo>
                        <a:pt x="0" y="16"/>
                      </a:lnTo>
                      <a:lnTo>
                        <a:pt x="16" y="38"/>
                      </a:lnTo>
                      <a:lnTo>
                        <a:pt x="97" y="38"/>
                      </a:lnTo>
                      <a:lnTo>
                        <a:pt x="62" y="30"/>
                      </a:lnTo>
                      <a:lnTo>
                        <a:pt x="125" y="8"/>
                      </a:lnTo>
                      <a:close/>
                    </a:path>
                  </a:pathLst>
                </a:custGeom>
                <a:solidFill>
                  <a:srgbClr val="FFFFFF"/>
                </a:solidFill>
                <a:ln w="9525">
                  <a:noFill/>
                  <a:round/>
                  <a:headEnd/>
                  <a:tailEnd/>
                </a:ln>
                <a:effectLst/>
              </p:spPr>
              <p:txBody>
                <a:bodyPr/>
                <a:lstStyle/>
                <a:p>
                  <a:endParaRPr lang="zh-CN" altLang="en-US"/>
                </a:p>
              </p:txBody>
            </p:sp>
            <p:sp>
              <p:nvSpPr>
                <p:cNvPr id="267" name="Freeform 271"/>
                <p:cNvSpPr>
                  <a:spLocks/>
                </p:cNvSpPr>
                <p:nvPr/>
              </p:nvSpPr>
              <p:spPr bwMode="auto">
                <a:xfrm>
                  <a:off x="779" y="976"/>
                  <a:ext cx="126" cy="35"/>
                </a:xfrm>
                <a:custGeom>
                  <a:avLst/>
                  <a:gdLst/>
                  <a:ahLst/>
                  <a:cxnLst>
                    <a:cxn ang="0">
                      <a:pos x="0" y="8"/>
                    </a:cxn>
                    <a:cxn ang="0">
                      <a:pos x="28" y="0"/>
                    </a:cxn>
                    <a:cxn ang="0">
                      <a:pos x="96" y="22"/>
                    </a:cxn>
                    <a:cxn ang="0">
                      <a:pos x="126" y="16"/>
                    </a:cxn>
                    <a:cxn ang="0">
                      <a:pos x="110" y="35"/>
                    </a:cxn>
                    <a:cxn ang="0">
                      <a:pos x="31" y="35"/>
                    </a:cxn>
                    <a:cxn ang="0">
                      <a:pos x="63" y="30"/>
                    </a:cxn>
                    <a:cxn ang="0">
                      <a:pos x="0" y="8"/>
                    </a:cxn>
                  </a:cxnLst>
                  <a:rect l="0" t="0" r="r" b="b"/>
                  <a:pathLst>
                    <a:path w="126" h="35">
                      <a:moveTo>
                        <a:pt x="0" y="8"/>
                      </a:moveTo>
                      <a:lnTo>
                        <a:pt x="28" y="0"/>
                      </a:lnTo>
                      <a:lnTo>
                        <a:pt x="96" y="22"/>
                      </a:lnTo>
                      <a:lnTo>
                        <a:pt x="126" y="16"/>
                      </a:lnTo>
                      <a:lnTo>
                        <a:pt x="110" y="35"/>
                      </a:lnTo>
                      <a:lnTo>
                        <a:pt x="31" y="35"/>
                      </a:lnTo>
                      <a:lnTo>
                        <a:pt x="63" y="30"/>
                      </a:lnTo>
                      <a:lnTo>
                        <a:pt x="0" y="8"/>
                      </a:lnTo>
                      <a:close/>
                    </a:path>
                  </a:pathLst>
                </a:custGeom>
                <a:solidFill>
                  <a:srgbClr val="FFFFFF"/>
                </a:solidFill>
                <a:ln w="9525">
                  <a:noFill/>
                  <a:round/>
                  <a:headEnd/>
                  <a:tailEnd/>
                </a:ln>
                <a:effectLst/>
              </p:spPr>
              <p:txBody>
                <a:bodyPr/>
                <a:lstStyle/>
                <a:p>
                  <a:endParaRPr lang="zh-CN" altLang="en-US"/>
                </a:p>
              </p:txBody>
            </p:sp>
            <p:sp>
              <p:nvSpPr>
                <p:cNvPr id="268" name="Freeform 272"/>
                <p:cNvSpPr>
                  <a:spLocks/>
                </p:cNvSpPr>
                <p:nvPr/>
              </p:nvSpPr>
              <p:spPr bwMode="auto">
                <a:xfrm>
                  <a:off x="779" y="976"/>
                  <a:ext cx="126" cy="35"/>
                </a:xfrm>
                <a:custGeom>
                  <a:avLst/>
                  <a:gdLst/>
                  <a:ahLst/>
                  <a:cxnLst>
                    <a:cxn ang="0">
                      <a:pos x="0" y="8"/>
                    </a:cxn>
                    <a:cxn ang="0">
                      <a:pos x="28" y="0"/>
                    </a:cxn>
                    <a:cxn ang="0">
                      <a:pos x="96" y="22"/>
                    </a:cxn>
                    <a:cxn ang="0">
                      <a:pos x="126" y="16"/>
                    </a:cxn>
                    <a:cxn ang="0">
                      <a:pos x="110" y="35"/>
                    </a:cxn>
                    <a:cxn ang="0">
                      <a:pos x="31" y="35"/>
                    </a:cxn>
                    <a:cxn ang="0">
                      <a:pos x="63" y="30"/>
                    </a:cxn>
                    <a:cxn ang="0">
                      <a:pos x="0" y="8"/>
                    </a:cxn>
                  </a:cxnLst>
                  <a:rect l="0" t="0" r="r" b="b"/>
                  <a:pathLst>
                    <a:path w="126" h="35">
                      <a:moveTo>
                        <a:pt x="0" y="8"/>
                      </a:moveTo>
                      <a:lnTo>
                        <a:pt x="28" y="0"/>
                      </a:lnTo>
                      <a:lnTo>
                        <a:pt x="96" y="22"/>
                      </a:lnTo>
                      <a:lnTo>
                        <a:pt x="126" y="16"/>
                      </a:lnTo>
                      <a:lnTo>
                        <a:pt x="110" y="35"/>
                      </a:lnTo>
                      <a:lnTo>
                        <a:pt x="31" y="35"/>
                      </a:lnTo>
                      <a:lnTo>
                        <a:pt x="63" y="30"/>
                      </a:lnTo>
                      <a:lnTo>
                        <a:pt x="0" y="8"/>
                      </a:lnTo>
                      <a:close/>
                    </a:path>
                  </a:pathLst>
                </a:custGeom>
                <a:solidFill>
                  <a:srgbClr val="FFFFFF"/>
                </a:solidFill>
                <a:ln w="9525">
                  <a:noFill/>
                  <a:round/>
                  <a:headEnd/>
                  <a:tailEnd/>
                </a:ln>
                <a:effectLst/>
              </p:spPr>
              <p:txBody>
                <a:bodyPr/>
                <a:lstStyle/>
                <a:p>
                  <a:endParaRPr lang="zh-CN" altLang="en-US"/>
                </a:p>
              </p:txBody>
            </p:sp>
            <p:sp>
              <p:nvSpPr>
                <p:cNvPr id="269" name="Freeform 273"/>
                <p:cNvSpPr>
                  <a:spLocks/>
                </p:cNvSpPr>
                <p:nvPr/>
              </p:nvSpPr>
              <p:spPr bwMode="auto">
                <a:xfrm>
                  <a:off x="905" y="1023"/>
                  <a:ext cx="126" cy="36"/>
                </a:xfrm>
                <a:custGeom>
                  <a:avLst/>
                  <a:gdLst/>
                  <a:ahLst/>
                  <a:cxnLst>
                    <a:cxn ang="0">
                      <a:pos x="126" y="28"/>
                    </a:cxn>
                    <a:cxn ang="0">
                      <a:pos x="98" y="36"/>
                    </a:cxn>
                    <a:cxn ang="0">
                      <a:pos x="33" y="12"/>
                    </a:cxn>
                    <a:cxn ang="0">
                      <a:pos x="0" y="20"/>
                    </a:cxn>
                    <a:cxn ang="0">
                      <a:pos x="16" y="0"/>
                    </a:cxn>
                    <a:cxn ang="0">
                      <a:pos x="98" y="0"/>
                    </a:cxn>
                    <a:cxn ang="0">
                      <a:pos x="63" y="6"/>
                    </a:cxn>
                    <a:cxn ang="0">
                      <a:pos x="126" y="28"/>
                    </a:cxn>
                  </a:cxnLst>
                  <a:rect l="0" t="0" r="r" b="b"/>
                  <a:pathLst>
                    <a:path w="126" h="36">
                      <a:moveTo>
                        <a:pt x="126" y="28"/>
                      </a:moveTo>
                      <a:lnTo>
                        <a:pt x="98" y="36"/>
                      </a:lnTo>
                      <a:lnTo>
                        <a:pt x="33" y="12"/>
                      </a:lnTo>
                      <a:lnTo>
                        <a:pt x="0" y="20"/>
                      </a:lnTo>
                      <a:lnTo>
                        <a:pt x="16" y="0"/>
                      </a:lnTo>
                      <a:lnTo>
                        <a:pt x="98" y="0"/>
                      </a:lnTo>
                      <a:lnTo>
                        <a:pt x="63" y="6"/>
                      </a:lnTo>
                      <a:lnTo>
                        <a:pt x="126" y="28"/>
                      </a:lnTo>
                      <a:close/>
                    </a:path>
                  </a:pathLst>
                </a:custGeom>
                <a:solidFill>
                  <a:srgbClr val="FFFFFF"/>
                </a:solidFill>
                <a:ln w="9525">
                  <a:noFill/>
                  <a:round/>
                  <a:headEnd/>
                  <a:tailEnd/>
                </a:ln>
                <a:effectLst/>
              </p:spPr>
              <p:txBody>
                <a:bodyPr/>
                <a:lstStyle/>
                <a:p>
                  <a:endParaRPr lang="zh-CN" altLang="en-US"/>
                </a:p>
              </p:txBody>
            </p:sp>
            <p:sp>
              <p:nvSpPr>
                <p:cNvPr id="270" name="Freeform 274"/>
                <p:cNvSpPr>
                  <a:spLocks/>
                </p:cNvSpPr>
                <p:nvPr/>
              </p:nvSpPr>
              <p:spPr bwMode="auto">
                <a:xfrm>
                  <a:off x="905" y="1023"/>
                  <a:ext cx="126" cy="36"/>
                </a:xfrm>
                <a:custGeom>
                  <a:avLst/>
                  <a:gdLst/>
                  <a:ahLst/>
                  <a:cxnLst>
                    <a:cxn ang="0">
                      <a:pos x="126" y="28"/>
                    </a:cxn>
                    <a:cxn ang="0">
                      <a:pos x="98" y="36"/>
                    </a:cxn>
                    <a:cxn ang="0">
                      <a:pos x="33" y="12"/>
                    </a:cxn>
                    <a:cxn ang="0">
                      <a:pos x="0" y="20"/>
                    </a:cxn>
                    <a:cxn ang="0">
                      <a:pos x="16" y="0"/>
                    </a:cxn>
                    <a:cxn ang="0">
                      <a:pos x="98" y="0"/>
                    </a:cxn>
                    <a:cxn ang="0">
                      <a:pos x="63" y="6"/>
                    </a:cxn>
                    <a:cxn ang="0">
                      <a:pos x="126" y="28"/>
                    </a:cxn>
                  </a:cxnLst>
                  <a:rect l="0" t="0" r="r" b="b"/>
                  <a:pathLst>
                    <a:path w="126" h="36">
                      <a:moveTo>
                        <a:pt x="126" y="28"/>
                      </a:moveTo>
                      <a:lnTo>
                        <a:pt x="98" y="36"/>
                      </a:lnTo>
                      <a:lnTo>
                        <a:pt x="33" y="12"/>
                      </a:lnTo>
                      <a:lnTo>
                        <a:pt x="0" y="20"/>
                      </a:lnTo>
                      <a:lnTo>
                        <a:pt x="16" y="0"/>
                      </a:lnTo>
                      <a:lnTo>
                        <a:pt x="98" y="0"/>
                      </a:lnTo>
                      <a:lnTo>
                        <a:pt x="63" y="6"/>
                      </a:lnTo>
                      <a:lnTo>
                        <a:pt x="126" y="28"/>
                      </a:lnTo>
                      <a:close/>
                    </a:path>
                  </a:pathLst>
                </a:custGeom>
                <a:solidFill>
                  <a:srgbClr val="FFFFFF"/>
                </a:solidFill>
                <a:ln w="9525">
                  <a:noFill/>
                  <a:round/>
                  <a:headEnd/>
                  <a:tailEnd/>
                </a:ln>
                <a:effectLst/>
              </p:spPr>
              <p:txBody>
                <a:bodyPr/>
                <a:lstStyle/>
                <a:p>
                  <a:endParaRPr lang="zh-CN" altLang="en-US"/>
                </a:p>
              </p:txBody>
            </p:sp>
          </p:grpSp>
        </p:grpSp>
        <p:sp>
          <p:nvSpPr>
            <p:cNvPr id="259" name="Line 275"/>
            <p:cNvSpPr>
              <a:spLocks noChangeShapeType="1"/>
            </p:cNvSpPr>
            <p:nvPr/>
          </p:nvSpPr>
          <p:spPr bwMode="auto">
            <a:xfrm>
              <a:off x="712" y="1015"/>
              <a:ext cx="1" cy="80"/>
            </a:xfrm>
            <a:prstGeom prst="line">
              <a:avLst/>
            </a:prstGeom>
            <a:noFill/>
            <a:ln w="3175">
              <a:solidFill>
                <a:srgbClr val="AAE6FF"/>
              </a:solidFill>
              <a:round/>
              <a:headEnd/>
              <a:tailEnd/>
            </a:ln>
            <a:effectLst/>
          </p:spPr>
          <p:txBody>
            <a:bodyPr/>
            <a:lstStyle/>
            <a:p>
              <a:endParaRPr lang="zh-CN" altLang="en-US"/>
            </a:p>
          </p:txBody>
        </p:sp>
        <p:sp>
          <p:nvSpPr>
            <p:cNvPr id="260" name="Line 276"/>
            <p:cNvSpPr>
              <a:spLocks noChangeShapeType="1"/>
            </p:cNvSpPr>
            <p:nvPr/>
          </p:nvSpPr>
          <p:spPr bwMode="auto">
            <a:xfrm>
              <a:off x="1094" y="1015"/>
              <a:ext cx="1" cy="80"/>
            </a:xfrm>
            <a:prstGeom prst="line">
              <a:avLst/>
            </a:prstGeom>
            <a:noFill/>
            <a:ln w="3175">
              <a:solidFill>
                <a:srgbClr val="AAE6FF"/>
              </a:solidFill>
              <a:round/>
              <a:headEnd/>
              <a:tailEnd/>
            </a:ln>
            <a:effectLst/>
          </p:spPr>
          <p:txBody>
            <a:bodyPr/>
            <a:lstStyle/>
            <a:p>
              <a:endParaRPr lang="zh-CN" altLang="en-US"/>
            </a:p>
          </p:txBody>
        </p:sp>
      </p:grpSp>
      <p:sp>
        <p:nvSpPr>
          <p:cNvPr id="279" name="Line 277"/>
          <p:cNvSpPr>
            <a:spLocks noChangeShapeType="1"/>
          </p:cNvSpPr>
          <p:nvPr/>
        </p:nvSpPr>
        <p:spPr bwMode="auto">
          <a:xfrm flipV="1">
            <a:off x="3935316" y="2115340"/>
            <a:ext cx="1819275" cy="838200"/>
          </a:xfrm>
          <a:prstGeom prst="line">
            <a:avLst/>
          </a:prstGeom>
          <a:noFill/>
          <a:ln w="57150">
            <a:solidFill>
              <a:srgbClr val="990000"/>
            </a:solidFill>
            <a:prstDash val="dash"/>
            <a:round/>
            <a:headEnd type="none" w="sm" len="sm"/>
            <a:tailEnd type="none" w="sm" len="sm"/>
          </a:ln>
          <a:effectLst/>
        </p:spPr>
        <p:txBody>
          <a:bodyPr anchor="ctr">
            <a:spAutoFit/>
          </a:bodyPr>
          <a:lstStyle/>
          <a:p>
            <a:endParaRPr lang="zh-CN" altLang="en-US"/>
          </a:p>
        </p:txBody>
      </p:sp>
      <p:grpSp>
        <p:nvGrpSpPr>
          <p:cNvPr id="261" name="Group 278"/>
          <p:cNvGrpSpPr>
            <a:grpSpLocks/>
          </p:cNvGrpSpPr>
          <p:nvPr/>
        </p:nvGrpSpPr>
        <p:grpSpPr bwMode="auto">
          <a:xfrm>
            <a:off x="3428876" y="2698005"/>
            <a:ext cx="512762" cy="504825"/>
            <a:chOff x="2033" y="1855"/>
            <a:chExt cx="323" cy="318"/>
          </a:xfrm>
        </p:grpSpPr>
        <p:grpSp>
          <p:nvGrpSpPr>
            <p:cNvPr id="262" name="Group 279"/>
            <p:cNvGrpSpPr>
              <a:grpSpLocks/>
            </p:cNvGrpSpPr>
            <p:nvPr/>
          </p:nvGrpSpPr>
          <p:grpSpPr bwMode="auto">
            <a:xfrm>
              <a:off x="2033" y="1855"/>
              <a:ext cx="323" cy="318"/>
              <a:chOff x="2033" y="1855"/>
              <a:chExt cx="323" cy="318"/>
            </a:xfrm>
          </p:grpSpPr>
          <p:sp>
            <p:nvSpPr>
              <p:cNvPr id="303" name="Rectangle 280"/>
              <p:cNvSpPr>
                <a:spLocks noChangeArrowheads="1"/>
              </p:cNvSpPr>
              <p:nvPr/>
            </p:nvSpPr>
            <p:spPr bwMode="auto">
              <a:xfrm>
                <a:off x="2033" y="1889"/>
                <a:ext cx="287" cy="284"/>
              </a:xfrm>
              <a:prstGeom prst="rect">
                <a:avLst/>
              </a:prstGeom>
              <a:solidFill>
                <a:srgbClr val="0096D5"/>
              </a:solidFill>
              <a:ln w="9525">
                <a:noFill/>
                <a:miter lim="800000"/>
                <a:headEnd/>
                <a:tailEnd/>
              </a:ln>
              <a:effectLst/>
            </p:spPr>
            <p:txBody>
              <a:bodyPr/>
              <a:lstStyle/>
              <a:p>
                <a:endParaRPr lang="zh-CN" altLang="en-US"/>
              </a:p>
            </p:txBody>
          </p:sp>
          <p:sp>
            <p:nvSpPr>
              <p:cNvPr id="304" name="Rectangle 281"/>
              <p:cNvSpPr>
                <a:spLocks noChangeArrowheads="1"/>
              </p:cNvSpPr>
              <p:nvPr/>
            </p:nvSpPr>
            <p:spPr bwMode="auto">
              <a:xfrm>
                <a:off x="2034" y="1890"/>
                <a:ext cx="285" cy="282"/>
              </a:xfrm>
              <a:prstGeom prst="rect">
                <a:avLst/>
              </a:prstGeom>
              <a:solidFill>
                <a:srgbClr val="0096D5"/>
              </a:solidFill>
              <a:ln w="4763">
                <a:solidFill>
                  <a:srgbClr val="AAE6FF"/>
                </a:solidFill>
                <a:miter lim="800000"/>
                <a:headEnd/>
                <a:tailEnd/>
              </a:ln>
              <a:effectLst/>
            </p:spPr>
            <p:txBody>
              <a:bodyPr/>
              <a:lstStyle/>
              <a:p>
                <a:endParaRPr lang="zh-CN" altLang="en-US"/>
              </a:p>
            </p:txBody>
          </p:sp>
          <p:sp>
            <p:nvSpPr>
              <p:cNvPr id="305" name="Freeform 282"/>
              <p:cNvSpPr>
                <a:spLocks/>
              </p:cNvSpPr>
              <p:nvPr/>
            </p:nvSpPr>
            <p:spPr bwMode="auto">
              <a:xfrm>
                <a:off x="2033" y="1855"/>
                <a:ext cx="323" cy="34"/>
              </a:xfrm>
              <a:custGeom>
                <a:avLst/>
                <a:gdLst/>
                <a:ahLst/>
                <a:cxnLst>
                  <a:cxn ang="0">
                    <a:pos x="0" y="34"/>
                  </a:cxn>
                  <a:cxn ang="0">
                    <a:pos x="37" y="0"/>
                  </a:cxn>
                  <a:cxn ang="0">
                    <a:pos x="323" y="0"/>
                  </a:cxn>
                  <a:cxn ang="0">
                    <a:pos x="287" y="34"/>
                  </a:cxn>
                  <a:cxn ang="0">
                    <a:pos x="0" y="34"/>
                  </a:cxn>
                </a:cxnLst>
                <a:rect l="0" t="0" r="r" b="b"/>
                <a:pathLst>
                  <a:path w="323" h="34">
                    <a:moveTo>
                      <a:pt x="0" y="34"/>
                    </a:moveTo>
                    <a:lnTo>
                      <a:pt x="37" y="0"/>
                    </a:lnTo>
                    <a:lnTo>
                      <a:pt x="323" y="0"/>
                    </a:lnTo>
                    <a:lnTo>
                      <a:pt x="287" y="34"/>
                    </a:lnTo>
                    <a:lnTo>
                      <a:pt x="0" y="34"/>
                    </a:lnTo>
                    <a:close/>
                  </a:path>
                </a:pathLst>
              </a:custGeom>
              <a:solidFill>
                <a:srgbClr val="00B4FF"/>
              </a:solidFill>
              <a:ln w="9525">
                <a:noFill/>
                <a:round/>
                <a:headEnd/>
                <a:tailEnd/>
              </a:ln>
              <a:effectLst/>
            </p:spPr>
            <p:txBody>
              <a:bodyPr/>
              <a:lstStyle/>
              <a:p>
                <a:endParaRPr lang="zh-CN" altLang="en-US"/>
              </a:p>
            </p:txBody>
          </p:sp>
          <p:sp>
            <p:nvSpPr>
              <p:cNvPr id="306" name="Freeform 283"/>
              <p:cNvSpPr>
                <a:spLocks/>
              </p:cNvSpPr>
              <p:nvPr/>
            </p:nvSpPr>
            <p:spPr bwMode="auto">
              <a:xfrm>
                <a:off x="2033" y="1855"/>
                <a:ext cx="323" cy="34"/>
              </a:xfrm>
              <a:custGeom>
                <a:avLst/>
                <a:gdLst/>
                <a:ahLst/>
                <a:cxnLst>
                  <a:cxn ang="0">
                    <a:pos x="0" y="34"/>
                  </a:cxn>
                  <a:cxn ang="0">
                    <a:pos x="37" y="0"/>
                  </a:cxn>
                  <a:cxn ang="0">
                    <a:pos x="323" y="0"/>
                  </a:cxn>
                  <a:cxn ang="0">
                    <a:pos x="287" y="34"/>
                  </a:cxn>
                  <a:cxn ang="0">
                    <a:pos x="0" y="34"/>
                  </a:cxn>
                </a:cxnLst>
                <a:rect l="0" t="0" r="r" b="b"/>
                <a:pathLst>
                  <a:path w="323" h="34">
                    <a:moveTo>
                      <a:pt x="0" y="34"/>
                    </a:moveTo>
                    <a:lnTo>
                      <a:pt x="37" y="0"/>
                    </a:lnTo>
                    <a:lnTo>
                      <a:pt x="323" y="0"/>
                    </a:lnTo>
                    <a:lnTo>
                      <a:pt x="287" y="34"/>
                    </a:lnTo>
                    <a:lnTo>
                      <a:pt x="0" y="34"/>
                    </a:lnTo>
                    <a:close/>
                  </a:path>
                </a:pathLst>
              </a:custGeom>
              <a:solidFill>
                <a:srgbClr val="00B4FF"/>
              </a:solidFill>
              <a:ln w="4763">
                <a:solidFill>
                  <a:srgbClr val="AAE6FF"/>
                </a:solidFill>
                <a:prstDash val="solid"/>
                <a:round/>
                <a:headEnd/>
                <a:tailEnd/>
              </a:ln>
              <a:effectLst/>
            </p:spPr>
            <p:txBody>
              <a:bodyPr/>
              <a:lstStyle/>
              <a:p>
                <a:endParaRPr lang="zh-CN" altLang="en-US"/>
              </a:p>
            </p:txBody>
          </p:sp>
          <p:sp>
            <p:nvSpPr>
              <p:cNvPr id="307" name="Freeform 284"/>
              <p:cNvSpPr>
                <a:spLocks/>
              </p:cNvSpPr>
              <p:nvPr/>
            </p:nvSpPr>
            <p:spPr bwMode="auto">
              <a:xfrm>
                <a:off x="2320" y="1855"/>
                <a:ext cx="36" cy="316"/>
              </a:xfrm>
              <a:custGeom>
                <a:avLst/>
                <a:gdLst/>
                <a:ahLst/>
                <a:cxnLst>
                  <a:cxn ang="0">
                    <a:pos x="0" y="34"/>
                  </a:cxn>
                  <a:cxn ang="0">
                    <a:pos x="36" y="0"/>
                  </a:cxn>
                  <a:cxn ang="0">
                    <a:pos x="36" y="282"/>
                  </a:cxn>
                  <a:cxn ang="0">
                    <a:pos x="0" y="316"/>
                  </a:cxn>
                  <a:cxn ang="0">
                    <a:pos x="0" y="34"/>
                  </a:cxn>
                </a:cxnLst>
                <a:rect l="0" t="0" r="r" b="b"/>
                <a:pathLst>
                  <a:path w="36" h="316">
                    <a:moveTo>
                      <a:pt x="0" y="34"/>
                    </a:moveTo>
                    <a:lnTo>
                      <a:pt x="36" y="0"/>
                    </a:lnTo>
                    <a:lnTo>
                      <a:pt x="36" y="282"/>
                    </a:lnTo>
                    <a:lnTo>
                      <a:pt x="0" y="316"/>
                    </a:lnTo>
                    <a:lnTo>
                      <a:pt x="0" y="34"/>
                    </a:lnTo>
                    <a:close/>
                  </a:path>
                </a:pathLst>
              </a:custGeom>
              <a:solidFill>
                <a:srgbClr val="005A80"/>
              </a:solidFill>
              <a:ln w="9525">
                <a:noFill/>
                <a:round/>
                <a:headEnd/>
                <a:tailEnd/>
              </a:ln>
              <a:effectLst/>
            </p:spPr>
            <p:txBody>
              <a:bodyPr/>
              <a:lstStyle/>
              <a:p>
                <a:endParaRPr lang="zh-CN" altLang="en-US"/>
              </a:p>
            </p:txBody>
          </p:sp>
          <p:sp>
            <p:nvSpPr>
              <p:cNvPr id="308" name="Freeform 285"/>
              <p:cNvSpPr>
                <a:spLocks/>
              </p:cNvSpPr>
              <p:nvPr/>
            </p:nvSpPr>
            <p:spPr bwMode="auto">
              <a:xfrm>
                <a:off x="2320" y="1855"/>
                <a:ext cx="36" cy="316"/>
              </a:xfrm>
              <a:custGeom>
                <a:avLst/>
                <a:gdLst/>
                <a:ahLst/>
                <a:cxnLst>
                  <a:cxn ang="0">
                    <a:pos x="0" y="34"/>
                  </a:cxn>
                  <a:cxn ang="0">
                    <a:pos x="36" y="0"/>
                  </a:cxn>
                  <a:cxn ang="0">
                    <a:pos x="36" y="282"/>
                  </a:cxn>
                  <a:cxn ang="0">
                    <a:pos x="0" y="316"/>
                  </a:cxn>
                  <a:cxn ang="0">
                    <a:pos x="0" y="34"/>
                  </a:cxn>
                </a:cxnLst>
                <a:rect l="0" t="0" r="r" b="b"/>
                <a:pathLst>
                  <a:path w="36" h="316">
                    <a:moveTo>
                      <a:pt x="0" y="34"/>
                    </a:moveTo>
                    <a:lnTo>
                      <a:pt x="36" y="0"/>
                    </a:lnTo>
                    <a:lnTo>
                      <a:pt x="36" y="282"/>
                    </a:lnTo>
                    <a:lnTo>
                      <a:pt x="0" y="316"/>
                    </a:lnTo>
                    <a:lnTo>
                      <a:pt x="0" y="34"/>
                    </a:lnTo>
                    <a:close/>
                  </a:path>
                </a:pathLst>
              </a:custGeom>
              <a:solidFill>
                <a:srgbClr val="005A80"/>
              </a:solidFill>
              <a:ln w="4763">
                <a:solidFill>
                  <a:srgbClr val="AAE6FF"/>
                </a:solidFill>
                <a:prstDash val="solid"/>
                <a:round/>
                <a:headEnd/>
                <a:tailEnd/>
              </a:ln>
              <a:effectLst/>
            </p:spPr>
            <p:txBody>
              <a:bodyPr/>
              <a:lstStyle/>
              <a:p>
                <a:endParaRPr lang="zh-CN" altLang="en-US"/>
              </a:p>
            </p:txBody>
          </p:sp>
        </p:grpSp>
        <p:grpSp>
          <p:nvGrpSpPr>
            <p:cNvPr id="280" name="Group 286"/>
            <p:cNvGrpSpPr>
              <a:grpSpLocks/>
            </p:cNvGrpSpPr>
            <p:nvPr/>
          </p:nvGrpSpPr>
          <p:grpSpPr bwMode="auto">
            <a:xfrm>
              <a:off x="2051" y="1902"/>
              <a:ext cx="261" cy="261"/>
              <a:chOff x="2051" y="1902"/>
              <a:chExt cx="261" cy="261"/>
            </a:xfrm>
          </p:grpSpPr>
          <p:grpSp>
            <p:nvGrpSpPr>
              <p:cNvPr id="281" name="Group 287"/>
              <p:cNvGrpSpPr>
                <a:grpSpLocks/>
              </p:cNvGrpSpPr>
              <p:nvPr/>
            </p:nvGrpSpPr>
            <p:grpSpPr bwMode="auto">
              <a:xfrm>
                <a:off x="2051" y="1902"/>
                <a:ext cx="258" cy="258"/>
                <a:chOff x="2051" y="1902"/>
                <a:chExt cx="258" cy="258"/>
              </a:xfrm>
            </p:grpSpPr>
            <p:sp>
              <p:nvSpPr>
                <p:cNvPr id="294" name="Freeform 288"/>
                <p:cNvSpPr>
                  <a:spLocks/>
                </p:cNvSpPr>
                <p:nvPr/>
              </p:nvSpPr>
              <p:spPr bwMode="auto">
                <a:xfrm>
                  <a:off x="2101" y="1902"/>
                  <a:ext cx="73" cy="130"/>
                </a:xfrm>
                <a:custGeom>
                  <a:avLst/>
                  <a:gdLst/>
                  <a:ahLst/>
                  <a:cxnLst>
                    <a:cxn ang="0">
                      <a:pos x="26" y="130"/>
                    </a:cxn>
                    <a:cxn ang="0">
                      <a:pos x="26" y="44"/>
                    </a:cxn>
                    <a:cxn ang="0">
                      <a:pos x="0" y="44"/>
                    </a:cxn>
                    <a:cxn ang="0">
                      <a:pos x="36" y="0"/>
                    </a:cxn>
                    <a:cxn ang="0">
                      <a:pos x="73" y="44"/>
                    </a:cxn>
                    <a:cxn ang="0">
                      <a:pos x="44" y="44"/>
                    </a:cxn>
                    <a:cxn ang="0">
                      <a:pos x="44" y="99"/>
                    </a:cxn>
                    <a:cxn ang="0">
                      <a:pos x="44" y="99"/>
                    </a:cxn>
                    <a:cxn ang="0">
                      <a:pos x="26" y="130"/>
                    </a:cxn>
                  </a:cxnLst>
                  <a:rect l="0" t="0" r="r" b="b"/>
                  <a:pathLst>
                    <a:path w="73" h="130">
                      <a:moveTo>
                        <a:pt x="26" y="130"/>
                      </a:moveTo>
                      <a:lnTo>
                        <a:pt x="26" y="44"/>
                      </a:lnTo>
                      <a:lnTo>
                        <a:pt x="0" y="44"/>
                      </a:lnTo>
                      <a:lnTo>
                        <a:pt x="36" y="0"/>
                      </a:lnTo>
                      <a:lnTo>
                        <a:pt x="73" y="44"/>
                      </a:lnTo>
                      <a:lnTo>
                        <a:pt x="44" y="44"/>
                      </a:lnTo>
                      <a:lnTo>
                        <a:pt x="44" y="99"/>
                      </a:lnTo>
                      <a:lnTo>
                        <a:pt x="44" y="99"/>
                      </a:lnTo>
                      <a:lnTo>
                        <a:pt x="26" y="130"/>
                      </a:lnTo>
                      <a:close/>
                    </a:path>
                  </a:pathLst>
                </a:custGeom>
                <a:solidFill>
                  <a:srgbClr val="000000"/>
                </a:solidFill>
                <a:ln w="9525">
                  <a:noFill/>
                  <a:round/>
                  <a:headEnd/>
                  <a:tailEnd/>
                </a:ln>
                <a:effectLst/>
              </p:spPr>
              <p:txBody>
                <a:bodyPr/>
                <a:lstStyle/>
                <a:p>
                  <a:endParaRPr lang="zh-CN" altLang="en-US"/>
                </a:p>
              </p:txBody>
            </p:sp>
            <p:sp>
              <p:nvSpPr>
                <p:cNvPr id="295" name="Freeform 289"/>
                <p:cNvSpPr>
                  <a:spLocks/>
                </p:cNvSpPr>
                <p:nvPr/>
              </p:nvSpPr>
              <p:spPr bwMode="auto">
                <a:xfrm>
                  <a:off x="2101" y="1902"/>
                  <a:ext cx="73" cy="130"/>
                </a:xfrm>
                <a:custGeom>
                  <a:avLst/>
                  <a:gdLst/>
                  <a:ahLst/>
                  <a:cxnLst>
                    <a:cxn ang="0">
                      <a:pos x="26" y="130"/>
                    </a:cxn>
                    <a:cxn ang="0">
                      <a:pos x="26" y="44"/>
                    </a:cxn>
                    <a:cxn ang="0">
                      <a:pos x="0" y="44"/>
                    </a:cxn>
                    <a:cxn ang="0">
                      <a:pos x="36" y="0"/>
                    </a:cxn>
                    <a:cxn ang="0">
                      <a:pos x="73" y="44"/>
                    </a:cxn>
                    <a:cxn ang="0">
                      <a:pos x="44" y="44"/>
                    </a:cxn>
                    <a:cxn ang="0">
                      <a:pos x="44" y="99"/>
                    </a:cxn>
                    <a:cxn ang="0">
                      <a:pos x="26" y="130"/>
                    </a:cxn>
                  </a:cxnLst>
                  <a:rect l="0" t="0" r="r" b="b"/>
                  <a:pathLst>
                    <a:path w="73" h="130">
                      <a:moveTo>
                        <a:pt x="26" y="130"/>
                      </a:moveTo>
                      <a:lnTo>
                        <a:pt x="26" y="44"/>
                      </a:lnTo>
                      <a:lnTo>
                        <a:pt x="0" y="44"/>
                      </a:lnTo>
                      <a:lnTo>
                        <a:pt x="36" y="0"/>
                      </a:lnTo>
                      <a:lnTo>
                        <a:pt x="73" y="44"/>
                      </a:lnTo>
                      <a:lnTo>
                        <a:pt x="44" y="44"/>
                      </a:lnTo>
                      <a:lnTo>
                        <a:pt x="44" y="99"/>
                      </a:lnTo>
                      <a:lnTo>
                        <a:pt x="26" y="130"/>
                      </a:lnTo>
                      <a:close/>
                    </a:path>
                  </a:pathLst>
                </a:custGeom>
                <a:solidFill>
                  <a:srgbClr val="000000"/>
                </a:solidFill>
                <a:ln w="9525">
                  <a:noFill/>
                  <a:round/>
                  <a:headEnd/>
                  <a:tailEnd/>
                </a:ln>
                <a:effectLst/>
              </p:spPr>
              <p:txBody>
                <a:bodyPr/>
                <a:lstStyle/>
                <a:p>
                  <a:endParaRPr lang="zh-CN" altLang="en-US"/>
                </a:p>
              </p:txBody>
            </p:sp>
            <p:sp>
              <p:nvSpPr>
                <p:cNvPr id="296" name="Freeform 290"/>
                <p:cNvSpPr>
                  <a:spLocks/>
                </p:cNvSpPr>
                <p:nvPr/>
              </p:nvSpPr>
              <p:spPr bwMode="auto">
                <a:xfrm>
                  <a:off x="2179" y="1949"/>
                  <a:ext cx="130" cy="73"/>
                </a:xfrm>
                <a:custGeom>
                  <a:avLst/>
                  <a:gdLst/>
                  <a:ahLst/>
                  <a:cxnLst>
                    <a:cxn ang="0">
                      <a:pos x="0" y="26"/>
                    </a:cxn>
                    <a:cxn ang="0">
                      <a:pos x="86" y="26"/>
                    </a:cxn>
                    <a:cxn ang="0">
                      <a:pos x="86" y="0"/>
                    </a:cxn>
                    <a:cxn ang="0">
                      <a:pos x="130" y="37"/>
                    </a:cxn>
                    <a:cxn ang="0">
                      <a:pos x="86" y="73"/>
                    </a:cxn>
                    <a:cxn ang="0">
                      <a:pos x="86" y="47"/>
                    </a:cxn>
                    <a:cxn ang="0">
                      <a:pos x="29" y="47"/>
                    </a:cxn>
                    <a:cxn ang="0">
                      <a:pos x="29" y="47"/>
                    </a:cxn>
                    <a:cxn ang="0">
                      <a:pos x="0" y="26"/>
                    </a:cxn>
                  </a:cxnLst>
                  <a:rect l="0" t="0" r="r" b="b"/>
                  <a:pathLst>
                    <a:path w="130" h="73">
                      <a:moveTo>
                        <a:pt x="0" y="26"/>
                      </a:moveTo>
                      <a:lnTo>
                        <a:pt x="86" y="26"/>
                      </a:lnTo>
                      <a:lnTo>
                        <a:pt x="86" y="0"/>
                      </a:lnTo>
                      <a:lnTo>
                        <a:pt x="130" y="37"/>
                      </a:lnTo>
                      <a:lnTo>
                        <a:pt x="86" y="73"/>
                      </a:lnTo>
                      <a:lnTo>
                        <a:pt x="86" y="47"/>
                      </a:lnTo>
                      <a:lnTo>
                        <a:pt x="29" y="47"/>
                      </a:lnTo>
                      <a:lnTo>
                        <a:pt x="29" y="47"/>
                      </a:lnTo>
                      <a:lnTo>
                        <a:pt x="0" y="26"/>
                      </a:lnTo>
                      <a:close/>
                    </a:path>
                  </a:pathLst>
                </a:custGeom>
                <a:solidFill>
                  <a:srgbClr val="000000"/>
                </a:solidFill>
                <a:ln w="9525">
                  <a:noFill/>
                  <a:round/>
                  <a:headEnd/>
                  <a:tailEnd/>
                </a:ln>
                <a:effectLst/>
              </p:spPr>
              <p:txBody>
                <a:bodyPr/>
                <a:lstStyle/>
                <a:p>
                  <a:endParaRPr lang="zh-CN" altLang="en-US"/>
                </a:p>
              </p:txBody>
            </p:sp>
            <p:sp>
              <p:nvSpPr>
                <p:cNvPr id="297" name="Freeform 291"/>
                <p:cNvSpPr>
                  <a:spLocks/>
                </p:cNvSpPr>
                <p:nvPr/>
              </p:nvSpPr>
              <p:spPr bwMode="auto">
                <a:xfrm>
                  <a:off x="2179" y="1949"/>
                  <a:ext cx="130" cy="73"/>
                </a:xfrm>
                <a:custGeom>
                  <a:avLst/>
                  <a:gdLst/>
                  <a:ahLst/>
                  <a:cxnLst>
                    <a:cxn ang="0">
                      <a:pos x="0" y="26"/>
                    </a:cxn>
                    <a:cxn ang="0">
                      <a:pos x="86" y="26"/>
                    </a:cxn>
                    <a:cxn ang="0">
                      <a:pos x="86" y="0"/>
                    </a:cxn>
                    <a:cxn ang="0">
                      <a:pos x="130" y="37"/>
                    </a:cxn>
                    <a:cxn ang="0">
                      <a:pos x="86" y="73"/>
                    </a:cxn>
                    <a:cxn ang="0">
                      <a:pos x="86" y="47"/>
                    </a:cxn>
                    <a:cxn ang="0">
                      <a:pos x="29" y="47"/>
                    </a:cxn>
                    <a:cxn ang="0">
                      <a:pos x="0" y="26"/>
                    </a:cxn>
                  </a:cxnLst>
                  <a:rect l="0" t="0" r="r" b="b"/>
                  <a:pathLst>
                    <a:path w="130" h="73">
                      <a:moveTo>
                        <a:pt x="0" y="26"/>
                      </a:moveTo>
                      <a:lnTo>
                        <a:pt x="86" y="26"/>
                      </a:lnTo>
                      <a:lnTo>
                        <a:pt x="86" y="0"/>
                      </a:lnTo>
                      <a:lnTo>
                        <a:pt x="130" y="37"/>
                      </a:lnTo>
                      <a:lnTo>
                        <a:pt x="86" y="73"/>
                      </a:lnTo>
                      <a:lnTo>
                        <a:pt x="86" y="47"/>
                      </a:lnTo>
                      <a:lnTo>
                        <a:pt x="29" y="47"/>
                      </a:lnTo>
                      <a:lnTo>
                        <a:pt x="0" y="26"/>
                      </a:lnTo>
                      <a:close/>
                    </a:path>
                  </a:pathLst>
                </a:custGeom>
                <a:solidFill>
                  <a:srgbClr val="000000"/>
                </a:solidFill>
                <a:ln w="9525">
                  <a:noFill/>
                  <a:round/>
                  <a:headEnd/>
                  <a:tailEnd/>
                </a:ln>
                <a:effectLst/>
              </p:spPr>
              <p:txBody>
                <a:bodyPr/>
                <a:lstStyle/>
                <a:p>
                  <a:endParaRPr lang="zh-CN" altLang="en-US"/>
                </a:p>
              </p:txBody>
            </p:sp>
            <p:sp>
              <p:nvSpPr>
                <p:cNvPr id="298" name="Freeform 292"/>
                <p:cNvSpPr>
                  <a:spLocks/>
                </p:cNvSpPr>
                <p:nvPr/>
              </p:nvSpPr>
              <p:spPr bwMode="auto">
                <a:xfrm>
                  <a:off x="2187" y="2032"/>
                  <a:ext cx="75" cy="128"/>
                </a:xfrm>
                <a:custGeom>
                  <a:avLst/>
                  <a:gdLst/>
                  <a:ahLst/>
                  <a:cxnLst>
                    <a:cxn ang="0">
                      <a:pos x="49" y="0"/>
                    </a:cxn>
                    <a:cxn ang="0">
                      <a:pos x="49" y="84"/>
                    </a:cxn>
                    <a:cxn ang="0">
                      <a:pos x="75" y="84"/>
                    </a:cxn>
                    <a:cxn ang="0">
                      <a:pos x="39" y="128"/>
                    </a:cxn>
                    <a:cxn ang="0">
                      <a:pos x="0" y="84"/>
                    </a:cxn>
                    <a:cxn ang="0">
                      <a:pos x="29" y="84"/>
                    </a:cxn>
                    <a:cxn ang="0">
                      <a:pos x="29" y="29"/>
                    </a:cxn>
                    <a:cxn ang="0">
                      <a:pos x="29" y="29"/>
                    </a:cxn>
                    <a:cxn ang="0">
                      <a:pos x="26" y="29"/>
                    </a:cxn>
                    <a:cxn ang="0">
                      <a:pos x="26" y="29"/>
                    </a:cxn>
                    <a:cxn ang="0">
                      <a:pos x="26" y="29"/>
                    </a:cxn>
                    <a:cxn ang="0">
                      <a:pos x="49" y="0"/>
                    </a:cxn>
                  </a:cxnLst>
                  <a:rect l="0" t="0" r="r" b="b"/>
                  <a:pathLst>
                    <a:path w="75" h="128">
                      <a:moveTo>
                        <a:pt x="49" y="0"/>
                      </a:moveTo>
                      <a:lnTo>
                        <a:pt x="49" y="84"/>
                      </a:lnTo>
                      <a:lnTo>
                        <a:pt x="75" y="84"/>
                      </a:lnTo>
                      <a:lnTo>
                        <a:pt x="39" y="128"/>
                      </a:lnTo>
                      <a:lnTo>
                        <a:pt x="0" y="84"/>
                      </a:lnTo>
                      <a:lnTo>
                        <a:pt x="29" y="84"/>
                      </a:lnTo>
                      <a:lnTo>
                        <a:pt x="29" y="29"/>
                      </a:lnTo>
                      <a:lnTo>
                        <a:pt x="29" y="29"/>
                      </a:lnTo>
                      <a:lnTo>
                        <a:pt x="26" y="29"/>
                      </a:lnTo>
                      <a:lnTo>
                        <a:pt x="26" y="29"/>
                      </a:lnTo>
                      <a:lnTo>
                        <a:pt x="26" y="29"/>
                      </a:lnTo>
                      <a:lnTo>
                        <a:pt x="49" y="0"/>
                      </a:lnTo>
                      <a:close/>
                    </a:path>
                  </a:pathLst>
                </a:custGeom>
                <a:solidFill>
                  <a:srgbClr val="000000"/>
                </a:solidFill>
                <a:ln w="9525">
                  <a:noFill/>
                  <a:round/>
                  <a:headEnd/>
                  <a:tailEnd/>
                </a:ln>
                <a:effectLst/>
              </p:spPr>
              <p:txBody>
                <a:bodyPr/>
                <a:lstStyle/>
                <a:p>
                  <a:endParaRPr lang="zh-CN" altLang="en-US"/>
                </a:p>
              </p:txBody>
            </p:sp>
            <p:sp>
              <p:nvSpPr>
                <p:cNvPr id="299" name="Freeform 293"/>
                <p:cNvSpPr>
                  <a:spLocks/>
                </p:cNvSpPr>
                <p:nvPr/>
              </p:nvSpPr>
              <p:spPr bwMode="auto">
                <a:xfrm>
                  <a:off x="2187" y="2032"/>
                  <a:ext cx="75" cy="128"/>
                </a:xfrm>
                <a:custGeom>
                  <a:avLst/>
                  <a:gdLst/>
                  <a:ahLst/>
                  <a:cxnLst>
                    <a:cxn ang="0">
                      <a:pos x="49" y="0"/>
                    </a:cxn>
                    <a:cxn ang="0">
                      <a:pos x="49" y="84"/>
                    </a:cxn>
                    <a:cxn ang="0">
                      <a:pos x="75" y="84"/>
                    </a:cxn>
                    <a:cxn ang="0">
                      <a:pos x="39" y="128"/>
                    </a:cxn>
                    <a:cxn ang="0">
                      <a:pos x="0" y="84"/>
                    </a:cxn>
                    <a:cxn ang="0">
                      <a:pos x="29" y="84"/>
                    </a:cxn>
                    <a:cxn ang="0">
                      <a:pos x="29" y="29"/>
                    </a:cxn>
                    <a:cxn ang="0">
                      <a:pos x="26" y="29"/>
                    </a:cxn>
                    <a:cxn ang="0">
                      <a:pos x="49" y="0"/>
                    </a:cxn>
                  </a:cxnLst>
                  <a:rect l="0" t="0" r="r" b="b"/>
                  <a:pathLst>
                    <a:path w="75" h="128">
                      <a:moveTo>
                        <a:pt x="49" y="0"/>
                      </a:moveTo>
                      <a:lnTo>
                        <a:pt x="49" y="84"/>
                      </a:lnTo>
                      <a:lnTo>
                        <a:pt x="75" y="84"/>
                      </a:lnTo>
                      <a:lnTo>
                        <a:pt x="39" y="128"/>
                      </a:lnTo>
                      <a:lnTo>
                        <a:pt x="0" y="84"/>
                      </a:lnTo>
                      <a:lnTo>
                        <a:pt x="29" y="84"/>
                      </a:lnTo>
                      <a:lnTo>
                        <a:pt x="29" y="29"/>
                      </a:lnTo>
                      <a:lnTo>
                        <a:pt x="26" y="29"/>
                      </a:lnTo>
                      <a:lnTo>
                        <a:pt x="49" y="0"/>
                      </a:lnTo>
                      <a:close/>
                    </a:path>
                  </a:pathLst>
                </a:custGeom>
                <a:solidFill>
                  <a:srgbClr val="000000"/>
                </a:solidFill>
                <a:ln w="9525">
                  <a:noFill/>
                  <a:round/>
                  <a:headEnd/>
                  <a:tailEnd/>
                </a:ln>
                <a:effectLst/>
              </p:spPr>
              <p:txBody>
                <a:bodyPr/>
                <a:lstStyle/>
                <a:p>
                  <a:endParaRPr lang="zh-CN" altLang="en-US"/>
                </a:p>
              </p:txBody>
            </p:sp>
            <p:sp>
              <p:nvSpPr>
                <p:cNvPr id="300" name="Freeform 294"/>
                <p:cNvSpPr>
                  <a:spLocks/>
                </p:cNvSpPr>
                <p:nvPr/>
              </p:nvSpPr>
              <p:spPr bwMode="auto">
                <a:xfrm>
                  <a:off x="2051" y="2043"/>
                  <a:ext cx="131" cy="73"/>
                </a:xfrm>
                <a:custGeom>
                  <a:avLst/>
                  <a:gdLst/>
                  <a:ahLst/>
                  <a:cxnLst>
                    <a:cxn ang="0">
                      <a:pos x="131" y="47"/>
                    </a:cxn>
                    <a:cxn ang="0">
                      <a:pos x="45" y="47"/>
                    </a:cxn>
                    <a:cxn ang="0">
                      <a:pos x="45" y="73"/>
                    </a:cxn>
                    <a:cxn ang="0">
                      <a:pos x="0" y="36"/>
                    </a:cxn>
                    <a:cxn ang="0">
                      <a:pos x="45" y="0"/>
                    </a:cxn>
                    <a:cxn ang="0">
                      <a:pos x="45" y="26"/>
                    </a:cxn>
                    <a:cxn ang="0">
                      <a:pos x="102" y="26"/>
                    </a:cxn>
                    <a:cxn ang="0">
                      <a:pos x="102" y="26"/>
                    </a:cxn>
                    <a:cxn ang="0">
                      <a:pos x="131" y="47"/>
                    </a:cxn>
                  </a:cxnLst>
                  <a:rect l="0" t="0" r="r" b="b"/>
                  <a:pathLst>
                    <a:path w="131" h="73">
                      <a:moveTo>
                        <a:pt x="131" y="47"/>
                      </a:moveTo>
                      <a:lnTo>
                        <a:pt x="45" y="47"/>
                      </a:lnTo>
                      <a:lnTo>
                        <a:pt x="45" y="73"/>
                      </a:lnTo>
                      <a:lnTo>
                        <a:pt x="0" y="36"/>
                      </a:lnTo>
                      <a:lnTo>
                        <a:pt x="45" y="0"/>
                      </a:lnTo>
                      <a:lnTo>
                        <a:pt x="45" y="26"/>
                      </a:lnTo>
                      <a:lnTo>
                        <a:pt x="102" y="26"/>
                      </a:lnTo>
                      <a:lnTo>
                        <a:pt x="102" y="26"/>
                      </a:lnTo>
                      <a:lnTo>
                        <a:pt x="131" y="47"/>
                      </a:lnTo>
                      <a:close/>
                    </a:path>
                  </a:pathLst>
                </a:custGeom>
                <a:solidFill>
                  <a:srgbClr val="000000"/>
                </a:solidFill>
                <a:ln w="9525">
                  <a:noFill/>
                  <a:round/>
                  <a:headEnd/>
                  <a:tailEnd/>
                </a:ln>
                <a:effectLst/>
              </p:spPr>
              <p:txBody>
                <a:bodyPr/>
                <a:lstStyle/>
                <a:p>
                  <a:endParaRPr lang="zh-CN" altLang="en-US"/>
                </a:p>
              </p:txBody>
            </p:sp>
            <p:sp>
              <p:nvSpPr>
                <p:cNvPr id="301" name="Freeform 295"/>
                <p:cNvSpPr>
                  <a:spLocks/>
                </p:cNvSpPr>
                <p:nvPr/>
              </p:nvSpPr>
              <p:spPr bwMode="auto">
                <a:xfrm>
                  <a:off x="2051" y="2043"/>
                  <a:ext cx="131" cy="73"/>
                </a:xfrm>
                <a:custGeom>
                  <a:avLst/>
                  <a:gdLst/>
                  <a:ahLst/>
                  <a:cxnLst>
                    <a:cxn ang="0">
                      <a:pos x="131" y="47"/>
                    </a:cxn>
                    <a:cxn ang="0">
                      <a:pos x="45" y="47"/>
                    </a:cxn>
                    <a:cxn ang="0">
                      <a:pos x="45" y="73"/>
                    </a:cxn>
                    <a:cxn ang="0">
                      <a:pos x="0" y="36"/>
                    </a:cxn>
                    <a:cxn ang="0">
                      <a:pos x="45" y="0"/>
                    </a:cxn>
                    <a:cxn ang="0">
                      <a:pos x="45" y="26"/>
                    </a:cxn>
                    <a:cxn ang="0">
                      <a:pos x="102" y="26"/>
                    </a:cxn>
                    <a:cxn ang="0">
                      <a:pos x="131" y="47"/>
                    </a:cxn>
                  </a:cxnLst>
                  <a:rect l="0" t="0" r="r" b="b"/>
                  <a:pathLst>
                    <a:path w="131" h="73">
                      <a:moveTo>
                        <a:pt x="131" y="47"/>
                      </a:moveTo>
                      <a:lnTo>
                        <a:pt x="45" y="47"/>
                      </a:lnTo>
                      <a:lnTo>
                        <a:pt x="45" y="73"/>
                      </a:lnTo>
                      <a:lnTo>
                        <a:pt x="0" y="36"/>
                      </a:lnTo>
                      <a:lnTo>
                        <a:pt x="45" y="0"/>
                      </a:lnTo>
                      <a:lnTo>
                        <a:pt x="45" y="26"/>
                      </a:lnTo>
                      <a:lnTo>
                        <a:pt x="102" y="26"/>
                      </a:lnTo>
                      <a:lnTo>
                        <a:pt x="131" y="47"/>
                      </a:lnTo>
                      <a:close/>
                    </a:path>
                  </a:pathLst>
                </a:custGeom>
                <a:solidFill>
                  <a:srgbClr val="000000"/>
                </a:solidFill>
                <a:ln w="9525">
                  <a:noFill/>
                  <a:round/>
                  <a:headEnd/>
                  <a:tailEnd/>
                </a:ln>
                <a:effectLst/>
              </p:spPr>
              <p:txBody>
                <a:bodyPr/>
                <a:lstStyle/>
                <a:p>
                  <a:endParaRPr lang="zh-CN" altLang="en-US"/>
                </a:p>
              </p:txBody>
            </p:sp>
            <p:sp>
              <p:nvSpPr>
                <p:cNvPr id="302" name="Oval 296"/>
                <p:cNvSpPr>
                  <a:spLocks noChangeArrowheads="1"/>
                </p:cNvSpPr>
                <p:nvPr/>
              </p:nvSpPr>
              <p:spPr bwMode="auto">
                <a:xfrm>
                  <a:off x="2135" y="1983"/>
                  <a:ext cx="93" cy="99"/>
                </a:xfrm>
                <a:prstGeom prst="ellipse">
                  <a:avLst/>
                </a:prstGeom>
                <a:noFill/>
                <a:ln w="25400">
                  <a:solidFill>
                    <a:srgbClr val="000000"/>
                  </a:solidFill>
                  <a:round/>
                  <a:headEnd/>
                  <a:tailEnd/>
                </a:ln>
                <a:effectLst/>
              </p:spPr>
              <p:txBody>
                <a:bodyPr/>
                <a:lstStyle/>
                <a:p>
                  <a:endParaRPr lang="zh-CN" altLang="en-US"/>
                </a:p>
              </p:txBody>
            </p:sp>
          </p:grpSp>
          <p:grpSp>
            <p:nvGrpSpPr>
              <p:cNvPr id="282" name="Group 297"/>
              <p:cNvGrpSpPr>
                <a:grpSpLocks/>
              </p:cNvGrpSpPr>
              <p:nvPr/>
            </p:nvGrpSpPr>
            <p:grpSpPr bwMode="auto">
              <a:xfrm>
                <a:off x="2054" y="1905"/>
                <a:ext cx="258" cy="258"/>
                <a:chOff x="2054" y="1905"/>
                <a:chExt cx="258" cy="258"/>
              </a:xfrm>
            </p:grpSpPr>
            <p:sp>
              <p:nvSpPr>
                <p:cNvPr id="285" name="Freeform 298"/>
                <p:cNvSpPr>
                  <a:spLocks/>
                </p:cNvSpPr>
                <p:nvPr/>
              </p:nvSpPr>
              <p:spPr bwMode="auto">
                <a:xfrm>
                  <a:off x="2104" y="1905"/>
                  <a:ext cx="72" cy="130"/>
                </a:xfrm>
                <a:custGeom>
                  <a:avLst/>
                  <a:gdLst/>
                  <a:ahLst/>
                  <a:cxnLst>
                    <a:cxn ang="0">
                      <a:pos x="26" y="130"/>
                    </a:cxn>
                    <a:cxn ang="0">
                      <a:pos x="26" y="44"/>
                    </a:cxn>
                    <a:cxn ang="0">
                      <a:pos x="0" y="44"/>
                    </a:cxn>
                    <a:cxn ang="0">
                      <a:pos x="36" y="0"/>
                    </a:cxn>
                    <a:cxn ang="0">
                      <a:pos x="72" y="44"/>
                    </a:cxn>
                    <a:cxn ang="0">
                      <a:pos x="44" y="44"/>
                    </a:cxn>
                    <a:cxn ang="0">
                      <a:pos x="44" y="99"/>
                    </a:cxn>
                    <a:cxn ang="0">
                      <a:pos x="44" y="99"/>
                    </a:cxn>
                    <a:cxn ang="0">
                      <a:pos x="26" y="130"/>
                    </a:cxn>
                  </a:cxnLst>
                  <a:rect l="0" t="0" r="r" b="b"/>
                  <a:pathLst>
                    <a:path w="72" h="130">
                      <a:moveTo>
                        <a:pt x="26" y="130"/>
                      </a:moveTo>
                      <a:lnTo>
                        <a:pt x="26" y="44"/>
                      </a:lnTo>
                      <a:lnTo>
                        <a:pt x="0" y="44"/>
                      </a:lnTo>
                      <a:lnTo>
                        <a:pt x="36" y="0"/>
                      </a:lnTo>
                      <a:lnTo>
                        <a:pt x="72" y="44"/>
                      </a:lnTo>
                      <a:lnTo>
                        <a:pt x="44" y="44"/>
                      </a:lnTo>
                      <a:lnTo>
                        <a:pt x="44" y="99"/>
                      </a:lnTo>
                      <a:lnTo>
                        <a:pt x="44" y="99"/>
                      </a:lnTo>
                      <a:lnTo>
                        <a:pt x="26" y="130"/>
                      </a:lnTo>
                      <a:close/>
                    </a:path>
                  </a:pathLst>
                </a:custGeom>
                <a:solidFill>
                  <a:srgbClr val="FFFFFF"/>
                </a:solidFill>
                <a:ln w="9525">
                  <a:noFill/>
                  <a:round/>
                  <a:headEnd/>
                  <a:tailEnd/>
                </a:ln>
                <a:effectLst/>
              </p:spPr>
              <p:txBody>
                <a:bodyPr/>
                <a:lstStyle/>
                <a:p>
                  <a:endParaRPr lang="zh-CN" altLang="en-US"/>
                </a:p>
              </p:txBody>
            </p:sp>
            <p:sp>
              <p:nvSpPr>
                <p:cNvPr id="286" name="Freeform 299"/>
                <p:cNvSpPr>
                  <a:spLocks/>
                </p:cNvSpPr>
                <p:nvPr/>
              </p:nvSpPr>
              <p:spPr bwMode="auto">
                <a:xfrm>
                  <a:off x="2104" y="1905"/>
                  <a:ext cx="72" cy="130"/>
                </a:xfrm>
                <a:custGeom>
                  <a:avLst/>
                  <a:gdLst/>
                  <a:ahLst/>
                  <a:cxnLst>
                    <a:cxn ang="0">
                      <a:pos x="26" y="130"/>
                    </a:cxn>
                    <a:cxn ang="0">
                      <a:pos x="26" y="44"/>
                    </a:cxn>
                    <a:cxn ang="0">
                      <a:pos x="0" y="44"/>
                    </a:cxn>
                    <a:cxn ang="0">
                      <a:pos x="36" y="0"/>
                    </a:cxn>
                    <a:cxn ang="0">
                      <a:pos x="72" y="44"/>
                    </a:cxn>
                    <a:cxn ang="0">
                      <a:pos x="44" y="44"/>
                    </a:cxn>
                    <a:cxn ang="0">
                      <a:pos x="44" y="99"/>
                    </a:cxn>
                    <a:cxn ang="0">
                      <a:pos x="26" y="130"/>
                    </a:cxn>
                  </a:cxnLst>
                  <a:rect l="0" t="0" r="r" b="b"/>
                  <a:pathLst>
                    <a:path w="72" h="130">
                      <a:moveTo>
                        <a:pt x="26" y="130"/>
                      </a:moveTo>
                      <a:lnTo>
                        <a:pt x="26" y="44"/>
                      </a:lnTo>
                      <a:lnTo>
                        <a:pt x="0" y="44"/>
                      </a:lnTo>
                      <a:lnTo>
                        <a:pt x="36" y="0"/>
                      </a:lnTo>
                      <a:lnTo>
                        <a:pt x="72" y="44"/>
                      </a:lnTo>
                      <a:lnTo>
                        <a:pt x="44" y="44"/>
                      </a:lnTo>
                      <a:lnTo>
                        <a:pt x="44" y="99"/>
                      </a:lnTo>
                      <a:lnTo>
                        <a:pt x="26" y="130"/>
                      </a:lnTo>
                      <a:close/>
                    </a:path>
                  </a:pathLst>
                </a:custGeom>
                <a:solidFill>
                  <a:srgbClr val="FFFFFF"/>
                </a:solidFill>
                <a:ln w="9525">
                  <a:noFill/>
                  <a:round/>
                  <a:headEnd/>
                  <a:tailEnd/>
                </a:ln>
                <a:effectLst/>
              </p:spPr>
              <p:txBody>
                <a:bodyPr/>
                <a:lstStyle/>
                <a:p>
                  <a:endParaRPr lang="zh-CN" altLang="en-US"/>
                </a:p>
              </p:txBody>
            </p:sp>
            <p:sp>
              <p:nvSpPr>
                <p:cNvPr id="287" name="Freeform 300"/>
                <p:cNvSpPr>
                  <a:spLocks/>
                </p:cNvSpPr>
                <p:nvPr/>
              </p:nvSpPr>
              <p:spPr bwMode="auto">
                <a:xfrm>
                  <a:off x="2182" y="1952"/>
                  <a:ext cx="130" cy="73"/>
                </a:xfrm>
                <a:custGeom>
                  <a:avLst/>
                  <a:gdLst/>
                  <a:ahLst/>
                  <a:cxnLst>
                    <a:cxn ang="0">
                      <a:pos x="0" y="26"/>
                    </a:cxn>
                    <a:cxn ang="0">
                      <a:pos x="86" y="26"/>
                    </a:cxn>
                    <a:cxn ang="0">
                      <a:pos x="86" y="0"/>
                    </a:cxn>
                    <a:cxn ang="0">
                      <a:pos x="130" y="36"/>
                    </a:cxn>
                    <a:cxn ang="0">
                      <a:pos x="86" y="73"/>
                    </a:cxn>
                    <a:cxn ang="0">
                      <a:pos x="86" y="47"/>
                    </a:cxn>
                    <a:cxn ang="0">
                      <a:pos x="28" y="47"/>
                    </a:cxn>
                    <a:cxn ang="0">
                      <a:pos x="28" y="47"/>
                    </a:cxn>
                    <a:cxn ang="0">
                      <a:pos x="0" y="26"/>
                    </a:cxn>
                  </a:cxnLst>
                  <a:rect l="0" t="0" r="r" b="b"/>
                  <a:pathLst>
                    <a:path w="130" h="73">
                      <a:moveTo>
                        <a:pt x="0" y="26"/>
                      </a:moveTo>
                      <a:lnTo>
                        <a:pt x="86" y="26"/>
                      </a:lnTo>
                      <a:lnTo>
                        <a:pt x="86" y="0"/>
                      </a:lnTo>
                      <a:lnTo>
                        <a:pt x="130" y="36"/>
                      </a:lnTo>
                      <a:lnTo>
                        <a:pt x="86" y="73"/>
                      </a:lnTo>
                      <a:lnTo>
                        <a:pt x="86" y="47"/>
                      </a:lnTo>
                      <a:lnTo>
                        <a:pt x="28" y="47"/>
                      </a:lnTo>
                      <a:lnTo>
                        <a:pt x="28" y="47"/>
                      </a:lnTo>
                      <a:lnTo>
                        <a:pt x="0" y="26"/>
                      </a:lnTo>
                      <a:close/>
                    </a:path>
                  </a:pathLst>
                </a:custGeom>
                <a:solidFill>
                  <a:srgbClr val="FFFFFF"/>
                </a:solidFill>
                <a:ln w="9525">
                  <a:noFill/>
                  <a:round/>
                  <a:headEnd/>
                  <a:tailEnd/>
                </a:ln>
                <a:effectLst/>
              </p:spPr>
              <p:txBody>
                <a:bodyPr/>
                <a:lstStyle/>
                <a:p>
                  <a:endParaRPr lang="zh-CN" altLang="en-US"/>
                </a:p>
              </p:txBody>
            </p:sp>
            <p:sp>
              <p:nvSpPr>
                <p:cNvPr id="288" name="Freeform 301"/>
                <p:cNvSpPr>
                  <a:spLocks/>
                </p:cNvSpPr>
                <p:nvPr/>
              </p:nvSpPr>
              <p:spPr bwMode="auto">
                <a:xfrm>
                  <a:off x="2182" y="1952"/>
                  <a:ext cx="130" cy="73"/>
                </a:xfrm>
                <a:custGeom>
                  <a:avLst/>
                  <a:gdLst/>
                  <a:ahLst/>
                  <a:cxnLst>
                    <a:cxn ang="0">
                      <a:pos x="0" y="26"/>
                    </a:cxn>
                    <a:cxn ang="0">
                      <a:pos x="86" y="26"/>
                    </a:cxn>
                    <a:cxn ang="0">
                      <a:pos x="86" y="0"/>
                    </a:cxn>
                    <a:cxn ang="0">
                      <a:pos x="130" y="36"/>
                    </a:cxn>
                    <a:cxn ang="0">
                      <a:pos x="86" y="73"/>
                    </a:cxn>
                    <a:cxn ang="0">
                      <a:pos x="86" y="47"/>
                    </a:cxn>
                    <a:cxn ang="0">
                      <a:pos x="28" y="47"/>
                    </a:cxn>
                    <a:cxn ang="0">
                      <a:pos x="0" y="26"/>
                    </a:cxn>
                  </a:cxnLst>
                  <a:rect l="0" t="0" r="r" b="b"/>
                  <a:pathLst>
                    <a:path w="130" h="73">
                      <a:moveTo>
                        <a:pt x="0" y="26"/>
                      </a:moveTo>
                      <a:lnTo>
                        <a:pt x="86" y="26"/>
                      </a:lnTo>
                      <a:lnTo>
                        <a:pt x="86" y="0"/>
                      </a:lnTo>
                      <a:lnTo>
                        <a:pt x="130" y="36"/>
                      </a:lnTo>
                      <a:lnTo>
                        <a:pt x="86" y="73"/>
                      </a:lnTo>
                      <a:lnTo>
                        <a:pt x="86" y="47"/>
                      </a:lnTo>
                      <a:lnTo>
                        <a:pt x="28" y="47"/>
                      </a:lnTo>
                      <a:lnTo>
                        <a:pt x="0" y="26"/>
                      </a:lnTo>
                      <a:close/>
                    </a:path>
                  </a:pathLst>
                </a:custGeom>
                <a:solidFill>
                  <a:srgbClr val="FFFFFF"/>
                </a:solidFill>
                <a:ln w="9525">
                  <a:noFill/>
                  <a:round/>
                  <a:headEnd/>
                  <a:tailEnd/>
                </a:ln>
                <a:effectLst/>
              </p:spPr>
              <p:txBody>
                <a:bodyPr/>
                <a:lstStyle/>
                <a:p>
                  <a:endParaRPr lang="zh-CN" altLang="en-US"/>
                </a:p>
              </p:txBody>
            </p:sp>
            <p:sp>
              <p:nvSpPr>
                <p:cNvPr id="289" name="Freeform 302"/>
                <p:cNvSpPr>
                  <a:spLocks/>
                </p:cNvSpPr>
                <p:nvPr/>
              </p:nvSpPr>
              <p:spPr bwMode="auto">
                <a:xfrm>
                  <a:off x="2189" y="2035"/>
                  <a:ext cx="76" cy="128"/>
                </a:xfrm>
                <a:custGeom>
                  <a:avLst/>
                  <a:gdLst/>
                  <a:ahLst/>
                  <a:cxnLst>
                    <a:cxn ang="0">
                      <a:pos x="50" y="0"/>
                    </a:cxn>
                    <a:cxn ang="0">
                      <a:pos x="50" y="83"/>
                    </a:cxn>
                    <a:cxn ang="0">
                      <a:pos x="76" y="83"/>
                    </a:cxn>
                    <a:cxn ang="0">
                      <a:pos x="40" y="128"/>
                    </a:cxn>
                    <a:cxn ang="0">
                      <a:pos x="0" y="83"/>
                    </a:cxn>
                    <a:cxn ang="0">
                      <a:pos x="29" y="83"/>
                    </a:cxn>
                    <a:cxn ang="0">
                      <a:pos x="29" y="29"/>
                    </a:cxn>
                    <a:cxn ang="0">
                      <a:pos x="29" y="29"/>
                    </a:cxn>
                    <a:cxn ang="0">
                      <a:pos x="27" y="29"/>
                    </a:cxn>
                    <a:cxn ang="0">
                      <a:pos x="27" y="29"/>
                    </a:cxn>
                    <a:cxn ang="0">
                      <a:pos x="27" y="29"/>
                    </a:cxn>
                    <a:cxn ang="0">
                      <a:pos x="50" y="0"/>
                    </a:cxn>
                  </a:cxnLst>
                  <a:rect l="0" t="0" r="r" b="b"/>
                  <a:pathLst>
                    <a:path w="76" h="128">
                      <a:moveTo>
                        <a:pt x="50" y="0"/>
                      </a:moveTo>
                      <a:lnTo>
                        <a:pt x="50" y="83"/>
                      </a:lnTo>
                      <a:lnTo>
                        <a:pt x="76" y="83"/>
                      </a:lnTo>
                      <a:lnTo>
                        <a:pt x="40" y="128"/>
                      </a:lnTo>
                      <a:lnTo>
                        <a:pt x="0" y="83"/>
                      </a:lnTo>
                      <a:lnTo>
                        <a:pt x="29" y="83"/>
                      </a:lnTo>
                      <a:lnTo>
                        <a:pt x="29" y="29"/>
                      </a:lnTo>
                      <a:lnTo>
                        <a:pt x="29" y="29"/>
                      </a:lnTo>
                      <a:lnTo>
                        <a:pt x="27" y="29"/>
                      </a:lnTo>
                      <a:lnTo>
                        <a:pt x="27" y="29"/>
                      </a:lnTo>
                      <a:lnTo>
                        <a:pt x="27" y="29"/>
                      </a:lnTo>
                      <a:lnTo>
                        <a:pt x="50" y="0"/>
                      </a:lnTo>
                      <a:close/>
                    </a:path>
                  </a:pathLst>
                </a:custGeom>
                <a:solidFill>
                  <a:srgbClr val="FFFFFF"/>
                </a:solidFill>
                <a:ln w="9525">
                  <a:noFill/>
                  <a:round/>
                  <a:headEnd/>
                  <a:tailEnd/>
                </a:ln>
                <a:effectLst/>
              </p:spPr>
              <p:txBody>
                <a:bodyPr/>
                <a:lstStyle/>
                <a:p>
                  <a:endParaRPr lang="zh-CN" altLang="en-US"/>
                </a:p>
              </p:txBody>
            </p:sp>
            <p:sp>
              <p:nvSpPr>
                <p:cNvPr id="290" name="Freeform 303"/>
                <p:cNvSpPr>
                  <a:spLocks/>
                </p:cNvSpPr>
                <p:nvPr/>
              </p:nvSpPr>
              <p:spPr bwMode="auto">
                <a:xfrm>
                  <a:off x="2189" y="2035"/>
                  <a:ext cx="76" cy="128"/>
                </a:xfrm>
                <a:custGeom>
                  <a:avLst/>
                  <a:gdLst/>
                  <a:ahLst/>
                  <a:cxnLst>
                    <a:cxn ang="0">
                      <a:pos x="50" y="0"/>
                    </a:cxn>
                    <a:cxn ang="0">
                      <a:pos x="50" y="83"/>
                    </a:cxn>
                    <a:cxn ang="0">
                      <a:pos x="76" y="83"/>
                    </a:cxn>
                    <a:cxn ang="0">
                      <a:pos x="40" y="128"/>
                    </a:cxn>
                    <a:cxn ang="0">
                      <a:pos x="0" y="83"/>
                    </a:cxn>
                    <a:cxn ang="0">
                      <a:pos x="29" y="83"/>
                    </a:cxn>
                    <a:cxn ang="0">
                      <a:pos x="29" y="29"/>
                    </a:cxn>
                    <a:cxn ang="0">
                      <a:pos x="27" y="29"/>
                    </a:cxn>
                    <a:cxn ang="0">
                      <a:pos x="50" y="0"/>
                    </a:cxn>
                  </a:cxnLst>
                  <a:rect l="0" t="0" r="r" b="b"/>
                  <a:pathLst>
                    <a:path w="76" h="128">
                      <a:moveTo>
                        <a:pt x="50" y="0"/>
                      </a:moveTo>
                      <a:lnTo>
                        <a:pt x="50" y="83"/>
                      </a:lnTo>
                      <a:lnTo>
                        <a:pt x="76" y="83"/>
                      </a:lnTo>
                      <a:lnTo>
                        <a:pt x="40" y="128"/>
                      </a:lnTo>
                      <a:lnTo>
                        <a:pt x="0" y="83"/>
                      </a:lnTo>
                      <a:lnTo>
                        <a:pt x="29" y="83"/>
                      </a:lnTo>
                      <a:lnTo>
                        <a:pt x="29" y="29"/>
                      </a:lnTo>
                      <a:lnTo>
                        <a:pt x="27" y="29"/>
                      </a:lnTo>
                      <a:lnTo>
                        <a:pt x="50" y="0"/>
                      </a:lnTo>
                      <a:close/>
                    </a:path>
                  </a:pathLst>
                </a:custGeom>
                <a:solidFill>
                  <a:srgbClr val="FFFFFF"/>
                </a:solidFill>
                <a:ln w="9525">
                  <a:noFill/>
                  <a:round/>
                  <a:headEnd/>
                  <a:tailEnd/>
                </a:ln>
                <a:effectLst/>
              </p:spPr>
              <p:txBody>
                <a:bodyPr/>
                <a:lstStyle/>
                <a:p>
                  <a:endParaRPr lang="zh-CN" altLang="en-US"/>
                </a:p>
              </p:txBody>
            </p:sp>
            <p:sp>
              <p:nvSpPr>
                <p:cNvPr id="291" name="Freeform 304"/>
                <p:cNvSpPr>
                  <a:spLocks/>
                </p:cNvSpPr>
                <p:nvPr/>
              </p:nvSpPr>
              <p:spPr bwMode="auto">
                <a:xfrm>
                  <a:off x="2054" y="2045"/>
                  <a:ext cx="130" cy="73"/>
                </a:xfrm>
                <a:custGeom>
                  <a:avLst/>
                  <a:gdLst/>
                  <a:ahLst/>
                  <a:cxnLst>
                    <a:cxn ang="0">
                      <a:pos x="130" y="47"/>
                    </a:cxn>
                    <a:cxn ang="0">
                      <a:pos x="44" y="47"/>
                    </a:cxn>
                    <a:cxn ang="0">
                      <a:pos x="44" y="73"/>
                    </a:cxn>
                    <a:cxn ang="0">
                      <a:pos x="0" y="37"/>
                    </a:cxn>
                    <a:cxn ang="0">
                      <a:pos x="44" y="0"/>
                    </a:cxn>
                    <a:cxn ang="0">
                      <a:pos x="44" y="27"/>
                    </a:cxn>
                    <a:cxn ang="0">
                      <a:pos x="102" y="27"/>
                    </a:cxn>
                    <a:cxn ang="0">
                      <a:pos x="102" y="27"/>
                    </a:cxn>
                    <a:cxn ang="0">
                      <a:pos x="130" y="47"/>
                    </a:cxn>
                  </a:cxnLst>
                  <a:rect l="0" t="0" r="r" b="b"/>
                  <a:pathLst>
                    <a:path w="130" h="73">
                      <a:moveTo>
                        <a:pt x="130" y="47"/>
                      </a:moveTo>
                      <a:lnTo>
                        <a:pt x="44" y="47"/>
                      </a:lnTo>
                      <a:lnTo>
                        <a:pt x="44" y="73"/>
                      </a:lnTo>
                      <a:lnTo>
                        <a:pt x="0" y="37"/>
                      </a:lnTo>
                      <a:lnTo>
                        <a:pt x="44" y="0"/>
                      </a:lnTo>
                      <a:lnTo>
                        <a:pt x="44" y="27"/>
                      </a:lnTo>
                      <a:lnTo>
                        <a:pt x="102" y="27"/>
                      </a:lnTo>
                      <a:lnTo>
                        <a:pt x="102" y="27"/>
                      </a:lnTo>
                      <a:lnTo>
                        <a:pt x="130" y="47"/>
                      </a:lnTo>
                      <a:close/>
                    </a:path>
                  </a:pathLst>
                </a:custGeom>
                <a:solidFill>
                  <a:srgbClr val="FFFFFF"/>
                </a:solidFill>
                <a:ln w="9525">
                  <a:noFill/>
                  <a:round/>
                  <a:headEnd/>
                  <a:tailEnd/>
                </a:ln>
                <a:effectLst/>
              </p:spPr>
              <p:txBody>
                <a:bodyPr/>
                <a:lstStyle/>
                <a:p>
                  <a:endParaRPr lang="zh-CN" altLang="en-US"/>
                </a:p>
              </p:txBody>
            </p:sp>
            <p:sp>
              <p:nvSpPr>
                <p:cNvPr id="292" name="Freeform 305"/>
                <p:cNvSpPr>
                  <a:spLocks/>
                </p:cNvSpPr>
                <p:nvPr/>
              </p:nvSpPr>
              <p:spPr bwMode="auto">
                <a:xfrm>
                  <a:off x="2054" y="2045"/>
                  <a:ext cx="130" cy="73"/>
                </a:xfrm>
                <a:custGeom>
                  <a:avLst/>
                  <a:gdLst/>
                  <a:ahLst/>
                  <a:cxnLst>
                    <a:cxn ang="0">
                      <a:pos x="130" y="47"/>
                    </a:cxn>
                    <a:cxn ang="0">
                      <a:pos x="44" y="47"/>
                    </a:cxn>
                    <a:cxn ang="0">
                      <a:pos x="44" y="73"/>
                    </a:cxn>
                    <a:cxn ang="0">
                      <a:pos x="0" y="37"/>
                    </a:cxn>
                    <a:cxn ang="0">
                      <a:pos x="44" y="0"/>
                    </a:cxn>
                    <a:cxn ang="0">
                      <a:pos x="44" y="27"/>
                    </a:cxn>
                    <a:cxn ang="0">
                      <a:pos x="102" y="27"/>
                    </a:cxn>
                    <a:cxn ang="0">
                      <a:pos x="130" y="47"/>
                    </a:cxn>
                  </a:cxnLst>
                  <a:rect l="0" t="0" r="r" b="b"/>
                  <a:pathLst>
                    <a:path w="130" h="73">
                      <a:moveTo>
                        <a:pt x="130" y="47"/>
                      </a:moveTo>
                      <a:lnTo>
                        <a:pt x="44" y="47"/>
                      </a:lnTo>
                      <a:lnTo>
                        <a:pt x="44" y="73"/>
                      </a:lnTo>
                      <a:lnTo>
                        <a:pt x="0" y="37"/>
                      </a:lnTo>
                      <a:lnTo>
                        <a:pt x="44" y="0"/>
                      </a:lnTo>
                      <a:lnTo>
                        <a:pt x="44" y="27"/>
                      </a:lnTo>
                      <a:lnTo>
                        <a:pt x="102" y="27"/>
                      </a:lnTo>
                      <a:lnTo>
                        <a:pt x="130" y="47"/>
                      </a:lnTo>
                      <a:close/>
                    </a:path>
                  </a:pathLst>
                </a:custGeom>
                <a:solidFill>
                  <a:srgbClr val="FFFFFF"/>
                </a:solidFill>
                <a:ln w="9525">
                  <a:noFill/>
                  <a:round/>
                  <a:headEnd/>
                  <a:tailEnd/>
                </a:ln>
                <a:effectLst/>
              </p:spPr>
              <p:txBody>
                <a:bodyPr/>
                <a:lstStyle/>
                <a:p>
                  <a:endParaRPr lang="zh-CN" altLang="en-US"/>
                </a:p>
              </p:txBody>
            </p:sp>
            <p:sp>
              <p:nvSpPr>
                <p:cNvPr id="293" name="Oval 306"/>
                <p:cNvSpPr>
                  <a:spLocks noChangeArrowheads="1"/>
                </p:cNvSpPr>
                <p:nvPr/>
              </p:nvSpPr>
              <p:spPr bwMode="auto">
                <a:xfrm>
                  <a:off x="2138" y="1986"/>
                  <a:ext cx="93" cy="98"/>
                </a:xfrm>
                <a:prstGeom prst="ellipse">
                  <a:avLst/>
                </a:prstGeom>
                <a:noFill/>
                <a:ln w="25400">
                  <a:solidFill>
                    <a:srgbClr val="FFFFFF"/>
                  </a:solidFill>
                  <a:round/>
                  <a:headEnd/>
                  <a:tailEnd/>
                </a:ln>
                <a:effectLst/>
              </p:spPr>
              <p:txBody>
                <a:bodyPr/>
                <a:lstStyle/>
                <a:p>
                  <a:endParaRPr lang="zh-CN" altLang="en-US"/>
                </a:p>
              </p:txBody>
            </p:sp>
          </p:grpSp>
        </p:grpSp>
      </p:grpSp>
      <p:sp>
        <p:nvSpPr>
          <p:cNvPr id="309" name="Text Box 307"/>
          <p:cNvSpPr txBox="1">
            <a:spLocks noChangeArrowheads="1"/>
          </p:cNvSpPr>
          <p:nvPr/>
        </p:nvSpPr>
        <p:spPr bwMode="auto">
          <a:xfrm>
            <a:off x="3643191" y="1961353"/>
            <a:ext cx="958917" cy="369332"/>
          </a:xfrm>
          <a:prstGeom prst="rect">
            <a:avLst/>
          </a:prstGeom>
          <a:noFill/>
          <a:ln w="25400">
            <a:noFill/>
            <a:miter lim="800000"/>
            <a:headEnd/>
            <a:tailEnd/>
          </a:ln>
          <a:effectLst/>
        </p:spPr>
        <p:txBody>
          <a:bodyPr wrap="none">
            <a:spAutoFit/>
          </a:bodyPr>
          <a:lstStyle/>
          <a:p>
            <a:pPr algn="ctr">
              <a:lnSpc>
                <a:spcPct val="100000"/>
              </a:lnSpc>
            </a:pPr>
            <a:r>
              <a:rPr lang="en-US" altLang="zh-CN" sz="1800">
                <a:latin typeface="Helvetica" pitchFamily="34" charset="0"/>
                <a:ea typeface="宋体" pitchFamily="2" charset="-122"/>
              </a:rPr>
              <a:t>IPSec</a:t>
            </a:r>
          </a:p>
        </p:txBody>
      </p:sp>
      <p:sp>
        <p:nvSpPr>
          <p:cNvPr id="310" name="Line 308"/>
          <p:cNvSpPr>
            <a:spLocks noChangeShapeType="1"/>
          </p:cNvSpPr>
          <p:nvPr/>
        </p:nvSpPr>
        <p:spPr bwMode="auto">
          <a:xfrm flipH="1">
            <a:off x="3338388" y="2134390"/>
            <a:ext cx="381000" cy="0"/>
          </a:xfrm>
          <a:prstGeom prst="line">
            <a:avLst/>
          </a:prstGeom>
          <a:noFill/>
          <a:ln w="25400">
            <a:solidFill>
              <a:schemeClr val="tx1"/>
            </a:solidFill>
            <a:round/>
            <a:headEnd/>
            <a:tailEnd type="triangle" w="med" len="med"/>
          </a:ln>
          <a:effectLst/>
        </p:spPr>
        <p:txBody>
          <a:bodyPr wrap="none" anchor="ctr"/>
          <a:lstStyle/>
          <a:p>
            <a:endParaRPr lang="zh-CN" altLang="en-US"/>
          </a:p>
        </p:txBody>
      </p:sp>
      <p:sp>
        <p:nvSpPr>
          <p:cNvPr id="311" name="Line 309"/>
          <p:cNvSpPr>
            <a:spLocks noChangeShapeType="1"/>
          </p:cNvSpPr>
          <p:nvPr/>
        </p:nvSpPr>
        <p:spPr bwMode="auto">
          <a:xfrm>
            <a:off x="4498851" y="2134390"/>
            <a:ext cx="381000" cy="0"/>
          </a:xfrm>
          <a:prstGeom prst="line">
            <a:avLst/>
          </a:prstGeom>
          <a:noFill/>
          <a:ln w="25400">
            <a:solidFill>
              <a:schemeClr val="tx1"/>
            </a:solidFill>
            <a:round/>
            <a:headEnd/>
            <a:tailEnd type="triangle" w="med" len="med"/>
          </a:ln>
          <a:effectLst/>
        </p:spPr>
        <p:txBody>
          <a:bodyPr wrap="none" anchor="ctr"/>
          <a:lstStyle/>
          <a:p>
            <a:endParaRPr lang="zh-CN" altLang="en-US"/>
          </a:p>
        </p:txBody>
      </p:sp>
      <p:sp>
        <p:nvSpPr>
          <p:cNvPr id="312" name="Line 310"/>
          <p:cNvSpPr>
            <a:spLocks noChangeShapeType="1"/>
          </p:cNvSpPr>
          <p:nvPr/>
        </p:nvSpPr>
        <p:spPr bwMode="auto">
          <a:xfrm>
            <a:off x="6756276" y="2748753"/>
            <a:ext cx="1447800" cy="0"/>
          </a:xfrm>
          <a:prstGeom prst="line">
            <a:avLst/>
          </a:prstGeom>
          <a:noFill/>
          <a:ln w="50800">
            <a:solidFill>
              <a:srgbClr val="990000"/>
            </a:solidFill>
            <a:round/>
            <a:headEnd type="none" w="sm" len="sm"/>
            <a:tailEnd type="none" w="sm" len="sm"/>
          </a:ln>
          <a:effectLst/>
        </p:spPr>
        <p:txBody>
          <a:bodyPr wrap="none" anchor="ctr"/>
          <a:lstStyle/>
          <a:p>
            <a:endParaRPr lang="zh-CN" altLang="en-US"/>
          </a:p>
        </p:txBody>
      </p:sp>
      <p:sp>
        <p:nvSpPr>
          <p:cNvPr id="313" name="Line 311"/>
          <p:cNvSpPr>
            <a:spLocks noChangeShapeType="1"/>
          </p:cNvSpPr>
          <p:nvPr/>
        </p:nvSpPr>
        <p:spPr bwMode="auto">
          <a:xfrm>
            <a:off x="6780091" y="3615528"/>
            <a:ext cx="1447800" cy="0"/>
          </a:xfrm>
          <a:prstGeom prst="line">
            <a:avLst/>
          </a:prstGeom>
          <a:noFill/>
          <a:ln w="50800">
            <a:solidFill>
              <a:srgbClr val="990000"/>
            </a:solidFill>
            <a:round/>
            <a:headEnd type="none" w="sm" len="sm"/>
            <a:tailEnd type="none" w="sm" len="sm"/>
          </a:ln>
          <a:effectLst/>
        </p:spPr>
        <p:txBody>
          <a:bodyPr wrap="none" anchor="ctr"/>
          <a:lstStyle/>
          <a:p>
            <a:endParaRPr lang="zh-CN" altLang="en-US"/>
          </a:p>
        </p:txBody>
      </p:sp>
      <p:sp>
        <p:nvSpPr>
          <p:cNvPr id="314" name="Line 312"/>
          <p:cNvSpPr>
            <a:spLocks noChangeShapeType="1"/>
          </p:cNvSpPr>
          <p:nvPr/>
        </p:nvSpPr>
        <p:spPr bwMode="auto">
          <a:xfrm rot="-5400000">
            <a:off x="6265739" y="2886865"/>
            <a:ext cx="1447800" cy="0"/>
          </a:xfrm>
          <a:prstGeom prst="line">
            <a:avLst/>
          </a:prstGeom>
          <a:noFill/>
          <a:ln w="50800">
            <a:solidFill>
              <a:srgbClr val="990000"/>
            </a:solidFill>
            <a:round/>
            <a:headEnd type="none" w="sm" len="sm"/>
            <a:tailEnd type="none" w="sm" len="sm"/>
          </a:ln>
          <a:effectLst/>
        </p:spPr>
        <p:txBody>
          <a:bodyPr wrap="none" anchor="ctr"/>
          <a:lstStyle/>
          <a:p>
            <a:endParaRPr lang="zh-CN" altLang="en-US"/>
          </a:p>
        </p:txBody>
      </p:sp>
      <p:sp>
        <p:nvSpPr>
          <p:cNvPr id="315" name="Line 313"/>
          <p:cNvSpPr>
            <a:spLocks noChangeShapeType="1"/>
          </p:cNvSpPr>
          <p:nvPr/>
        </p:nvSpPr>
        <p:spPr bwMode="auto">
          <a:xfrm rot="-5400000">
            <a:off x="7594476" y="3186903"/>
            <a:ext cx="838200" cy="0"/>
          </a:xfrm>
          <a:prstGeom prst="line">
            <a:avLst/>
          </a:prstGeom>
          <a:noFill/>
          <a:ln w="50800">
            <a:solidFill>
              <a:srgbClr val="990000"/>
            </a:solidFill>
            <a:round/>
            <a:headEnd type="none" w="sm" len="sm"/>
            <a:tailEnd type="none" w="sm" len="sm"/>
          </a:ln>
          <a:effectLst/>
        </p:spPr>
        <p:txBody>
          <a:bodyPr wrap="none" anchor="ctr"/>
          <a:lstStyle/>
          <a:p>
            <a:endParaRPr lang="zh-CN" altLang="en-US"/>
          </a:p>
        </p:txBody>
      </p:sp>
      <p:grpSp>
        <p:nvGrpSpPr>
          <p:cNvPr id="283" name="Group 314"/>
          <p:cNvGrpSpPr>
            <a:grpSpLocks/>
          </p:cNvGrpSpPr>
          <p:nvPr/>
        </p:nvGrpSpPr>
        <p:grpSpPr bwMode="auto">
          <a:xfrm>
            <a:off x="6748341" y="2956715"/>
            <a:ext cx="504825" cy="458788"/>
            <a:chOff x="4124" y="2018"/>
            <a:chExt cx="318" cy="289"/>
          </a:xfrm>
        </p:grpSpPr>
        <p:sp>
          <p:nvSpPr>
            <p:cNvPr id="317" name="Freeform 315"/>
            <p:cNvSpPr>
              <a:spLocks/>
            </p:cNvSpPr>
            <p:nvPr/>
          </p:nvSpPr>
          <p:spPr bwMode="auto">
            <a:xfrm>
              <a:off x="4124" y="2271"/>
              <a:ext cx="318" cy="36"/>
            </a:xfrm>
            <a:custGeom>
              <a:avLst/>
              <a:gdLst/>
              <a:ahLst/>
              <a:cxnLst>
                <a:cxn ang="0">
                  <a:pos x="0" y="1811"/>
                </a:cxn>
                <a:cxn ang="0">
                  <a:pos x="3981" y="0"/>
                </a:cxn>
                <a:cxn ang="0">
                  <a:pos x="15928" y="0"/>
                </a:cxn>
                <a:cxn ang="0">
                  <a:pos x="11947" y="1811"/>
                </a:cxn>
                <a:cxn ang="0">
                  <a:pos x="0" y="1811"/>
                </a:cxn>
              </a:cxnLst>
              <a:rect l="0" t="0" r="r" b="b"/>
              <a:pathLst>
                <a:path w="15928" h="1811">
                  <a:moveTo>
                    <a:pt x="0" y="1811"/>
                  </a:moveTo>
                  <a:lnTo>
                    <a:pt x="3981" y="0"/>
                  </a:lnTo>
                  <a:lnTo>
                    <a:pt x="15928" y="0"/>
                  </a:lnTo>
                  <a:lnTo>
                    <a:pt x="11947" y="1811"/>
                  </a:lnTo>
                  <a:lnTo>
                    <a:pt x="0" y="1811"/>
                  </a:lnTo>
                  <a:close/>
                </a:path>
              </a:pathLst>
            </a:custGeom>
            <a:solidFill>
              <a:srgbClr val="008CCF"/>
            </a:solidFill>
            <a:ln w="9525">
              <a:noFill/>
              <a:round/>
              <a:headEnd/>
              <a:tailEnd/>
            </a:ln>
            <a:effectLst/>
          </p:spPr>
          <p:txBody>
            <a:bodyPr/>
            <a:lstStyle/>
            <a:p>
              <a:endParaRPr lang="zh-CN" altLang="en-US"/>
            </a:p>
          </p:txBody>
        </p:sp>
        <p:sp>
          <p:nvSpPr>
            <p:cNvPr id="318" name="Freeform 316"/>
            <p:cNvSpPr>
              <a:spLocks/>
            </p:cNvSpPr>
            <p:nvPr/>
          </p:nvSpPr>
          <p:spPr bwMode="auto">
            <a:xfrm>
              <a:off x="4124" y="2271"/>
              <a:ext cx="318" cy="36"/>
            </a:xfrm>
            <a:custGeom>
              <a:avLst/>
              <a:gdLst/>
              <a:ahLst/>
              <a:cxnLst>
                <a:cxn ang="0">
                  <a:pos x="0" y="1811"/>
                </a:cxn>
                <a:cxn ang="0">
                  <a:pos x="3981" y="0"/>
                </a:cxn>
                <a:cxn ang="0">
                  <a:pos x="15928" y="0"/>
                </a:cxn>
                <a:cxn ang="0">
                  <a:pos x="11947" y="1811"/>
                </a:cxn>
                <a:cxn ang="0">
                  <a:pos x="0" y="1811"/>
                </a:cxn>
              </a:cxnLst>
              <a:rect l="0" t="0" r="r" b="b"/>
              <a:pathLst>
                <a:path w="15928" h="1811">
                  <a:moveTo>
                    <a:pt x="0" y="1811"/>
                  </a:moveTo>
                  <a:lnTo>
                    <a:pt x="3981" y="0"/>
                  </a:lnTo>
                  <a:lnTo>
                    <a:pt x="15928" y="0"/>
                  </a:lnTo>
                  <a:lnTo>
                    <a:pt x="11947" y="1811"/>
                  </a:lnTo>
                  <a:lnTo>
                    <a:pt x="0" y="1811"/>
                  </a:lnTo>
                  <a:close/>
                </a:path>
              </a:pathLst>
            </a:custGeom>
            <a:noFill/>
            <a:ln w="4763">
              <a:solidFill>
                <a:srgbClr val="8DCBF0"/>
              </a:solidFill>
              <a:prstDash val="solid"/>
              <a:round/>
              <a:headEnd/>
              <a:tailEnd/>
            </a:ln>
            <a:effectLst/>
          </p:spPr>
          <p:txBody>
            <a:bodyPr/>
            <a:lstStyle/>
            <a:p>
              <a:endParaRPr lang="zh-CN" altLang="en-US"/>
            </a:p>
          </p:txBody>
        </p:sp>
        <p:sp>
          <p:nvSpPr>
            <p:cNvPr id="319" name="Freeform 317"/>
            <p:cNvSpPr>
              <a:spLocks/>
            </p:cNvSpPr>
            <p:nvPr/>
          </p:nvSpPr>
          <p:spPr bwMode="auto">
            <a:xfrm>
              <a:off x="4124" y="2018"/>
              <a:ext cx="79" cy="289"/>
            </a:xfrm>
            <a:custGeom>
              <a:avLst/>
              <a:gdLst/>
              <a:ahLst/>
              <a:cxnLst>
                <a:cxn ang="0">
                  <a:pos x="0" y="1811"/>
                </a:cxn>
                <a:cxn ang="0">
                  <a:pos x="3981" y="0"/>
                </a:cxn>
                <a:cxn ang="0">
                  <a:pos x="3981" y="12677"/>
                </a:cxn>
                <a:cxn ang="0">
                  <a:pos x="0" y="14488"/>
                </a:cxn>
                <a:cxn ang="0">
                  <a:pos x="0" y="1811"/>
                </a:cxn>
              </a:cxnLst>
              <a:rect l="0" t="0" r="r" b="b"/>
              <a:pathLst>
                <a:path w="3981" h="14488">
                  <a:moveTo>
                    <a:pt x="0" y="1811"/>
                  </a:moveTo>
                  <a:lnTo>
                    <a:pt x="3981" y="0"/>
                  </a:lnTo>
                  <a:lnTo>
                    <a:pt x="3981" y="12677"/>
                  </a:lnTo>
                  <a:lnTo>
                    <a:pt x="0" y="14488"/>
                  </a:lnTo>
                  <a:lnTo>
                    <a:pt x="0" y="1811"/>
                  </a:lnTo>
                  <a:close/>
                </a:path>
              </a:pathLst>
            </a:custGeom>
            <a:solidFill>
              <a:srgbClr val="00688F"/>
            </a:solidFill>
            <a:ln w="9525">
              <a:noFill/>
              <a:round/>
              <a:headEnd/>
              <a:tailEnd/>
            </a:ln>
            <a:effectLst/>
          </p:spPr>
          <p:txBody>
            <a:bodyPr/>
            <a:lstStyle/>
            <a:p>
              <a:endParaRPr lang="zh-CN" altLang="en-US"/>
            </a:p>
          </p:txBody>
        </p:sp>
        <p:sp>
          <p:nvSpPr>
            <p:cNvPr id="320" name="Freeform 318"/>
            <p:cNvSpPr>
              <a:spLocks/>
            </p:cNvSpPr>
            <p:nvPr/>
          </p:nvSpPr>
          <p:spPr bwMode="auto">
            <a:xfrm>
              <a:off x="4124" y="2018"/>
              <a:ext cx="79" cy="289"/>
            </a:xfrm>
            <a:custGeom>
              <a:avLst/>
              <a:gdLst/>
              <a:ahLst/>
              <a:cxnLst>
                <a:cxn ang="0">
                  <a:pos x="0" y="1811"/>
                </a:cxn>
                <a:cxn ang="0">
                  <a:pos x="3981" y="0"/>
                </a:cxn>
                <a:cxn ang="0">
                  <a:pos x="3981" y="12677"/>
                </a:cxn>
                <a:cxn ang="0">
                  <a:pos x="0" y="14488"/>
                </a:cxn>
                <a:cxn ang="0">
                  <a:pos x="0" y="1811"/>
                </a:cxn>
              </a:cxnLst>
              <a:rect l="0" t="0" r="r" b="b"/>
              <a:pathLst>
                <a:path w="3981" h="14488">
                  <a:moveTo>
                    <a:pt x="0" y="1811"/>
                  </a:moveTo>
                  <a:lnTo>
                    <a:pt x="3981" y="0"/>
                  </a:lnTo>
                  <a:lnTo>
                    <a:pt x="3981" y="12677"/>
                  </a:lnTo>
                  <a:lnTo>
                    <a:pt x="0" y="14488"/>
                  </a:lnTo>
                  <a:lnTo>
                    <a:pt x="0" y="1811"/>
                  </a:lnTo>
                  <a:close/>
                </a:path>
              </a:pathLst>
            </a:custGeom>
            <a:noFill/>
            <a:ln w="4763">
              <a:solidFill>
                <a:srgbClr val="8DCBF0"/>
              </a:solidFill>
              <a:prstDash val="solid"/>
              <a:round/>
              <a:headEnd/>
              <a:tailEnd/>
            </a:ln>
            <a:effectLst/>
          </p:spPr>
          <p:txBody>
            <a:bodyPr/>
            <a:lstStyle/>
            <a:p>
              <a:endParaRPr lang="zh-CN" altLang="en-US"/>
            </a:p>
          </p:txBody>
        </p:sp>
        <p:sp>
          <p:nvSpPr>
            <p:cNvPr id="321" name="Rectangle 319"/>
            <p:cNvSpPr>
              <a:spLocks noChangeArrowheads="1"/>
            </p:cNvSpPr>
            <p:nvPr/>
          </p:nvSpPr>
          <p:spPr bwMode="auto">
            <a:xfrm>
              <a:off x="4203" y="2018"/>
              <a:ext cx="239" cy="253"/>
            </a:xfrm>
            <a:prstGeom prst="rect">
              <a:avLst/>
            </a:prstGeom>
            <a:solidFill>
              <a:srgbClr val="0083C2"/>
            </a:solidFill>
            <a:ln w="9525">
              <a:noFill/>
              <a:miter lim="800000"/>
              <a:headEnd/>
              <a:tailEnd/>
            </a:ln>
            <a:effectLst/>
          </p:spPr>
          <p:txBody>
            <a:bodyPr/>
            <a:lstStyle/>
            <a:p>
              <a:endParaRPr lang="zh-CN" altLang="en-US"/>
            </a:p>
          </p:txBody>
        </p:sp>
        <p:sp>
          <p:nvSpPr>
            <p:cNvPr id="322" name="Rectangle 320"/>
            <p:cNvSpPr>
              <a:spLocks noChangeArrowheads="1"/>
            </p:cNvSpPr>
            <p:nvPr/>
          </p:nvSpPr>
          <p:spPr bwMode="auto">
            <a:xfrm>
              <a:off x="4203" y="2018"/>
              <a:ext cx="239" cy="253"/>
            </a:xfrm>
            <a:prstGeom prst="rect">
              <a:avLst/>
            </a:prstGeom>
            <a:noFill/>
            <a:ln w="4763">
              <a:solidFill>
                <a:srgbClr val="8DCBF0"/>
              </a:solidFill>
              <a:miter lim="800000"/>
              <a:headEnd/>
              <a:tailEnd/>
            </a:ln>
            <a:effectLst/>
          </p:spPr>
          <p:txBody>
            <a:bodyPr/>
            <a:lstStyle/>
            <a:p>
              <a:endParaRPr lang="zh-CN" altLang="en-US"/>
            </a:p>
          </p:txBody>
        </p:sp>
        <p:sp>
          <p:nvSpPr>
            <p:cNvPr id="323" name="Freeform 321"/>
            <p:cNvSpPr>
              <a:spLocks/>
            </p:cNvSpPr>
            <p:nvPr/>
          </p:nvSpPr>
          <p:spPr bwMode="auto">
            <a:xfrm>
              <a:off x="4124" y="2018"/>
              <a:ext cx="318" cy="36"/>
            </a:xfrm>
            <a:custGeom>
              <a:avLst/>
              <a:gdLst/>
              <a:ahLst/>
              <a:cxnLst>
                <a:cxn ang="0">
                  <a:pos x="0" y="1811"/>
                </a:cxn>
                <a:cxn ang="0">
                  <a:pos x="3981" y="0"/>
                </a:cxn>
                <a:cxn ang="0">
                  <a:pos x="15928" y="0"/>
                </a:cxn>
                <a:cxn ang="0">
                  <a:pos x="11947" y="1811"/>
                </a:cxn>
                <a:cxn ang="0">
                  <a:pos x="0" y="1811"/>
                </a:cxn>
              </a:cxnLst>
              <a:rect l="0" t="0" r="r" b="b"/>
              <a:pathLst>
                <a:path w="15928" h="1811">
                  <a:moveTo>
                    <a:pt x="0" y="1811"/>
                  </a:moveTo>
                  <a:lnTo>
                    <a:pt x="3981" y="0"/>
                  </a:lnTo>
                  <a:lnTo>
                    <a:pt x="15928" y="0"/>
                  </a:lnTo>
                  <a:lnTo>
                    <a:pt x="11947" y="1811"/>
                  </a:lnTo>
                  <a:lnTo>
                    <a:pt x="0" y="1811"/>
                  </a:lnTo>
                  <a:close/>
                </a:path>
              </a:pathLst>
            </a:custGeom>
            <a:solidFill>
              <a:srgbClr val="009BDF"/>
            </a:solidFill>
            <a:ln w="9525">
              <a:noFill/>
              <a:round/>
              <a:headEnd/>
              <a:tailEnd/>
            </a:ln>
            <a:effectLst/>
          </p:spPr>
          <p:txBody>
            <a:bodyPr/>
            <a:lstStyle/>
            <a:p>
              <a:endParaRPr lang="zh-CN" altLang="en-US"/>
            </a:p>
          </p:txBody>
        </p:sp>
        <p:sp>
          <p:nvSpPr>
            <p:cNvPr id="324" name="Freeform 322"/>
            <p:cNvSpPr>
              <a:spLocks/>
            </p:cNvSpPr>
            <p:nvPr/>
          </p:nvSpPr>
          <p:spPr bwMode="auto">
            <a:xfrm>
              <a:off x="4124" y="2018"/>
              <a:ext cx="318" cy="36"/>
            </a:xfrm>
            <a:custGeom>
              <a:avLst/>
              <a:gdLst/>
              <a:ahLst/>
              <a:cxnLst>
                <a:cxn ang="0">
                  <a:pos x="0" y="1811"/>
                </a:cxn>
                <a:cxn ang="0">
                  <a:pos x="3981" y="0"/>
                </a:cxn>
                <a:cxn ang="0">
                  <a:pos x="15928" y="0"/>
                </a:cxn>
                <a:cxn ang="0">
                  <a:pos x="11947" y="1811"/>
                </a:cxn>
                <a:cxn ang="0">
                  <a:pos x="0" y="1811"/>
                </a:cxn>
              </a:cxnLst>
              <a:rect l="0" t="0" r="r" b="b"/>
              <a:pathLst>
                <a:path w="15928" h="1811">
                  <a:moveTo>
                    <a:pt x="0" y="1811"/>
                  </a:moveTo>
                  <a:lnTo>
                    <a:pt x="3981" y="0"/>
                  </a:lnTo>
                  <a:lnTo>
                    <a:pt x="15928" y="0"/>
                  </a:lnTo>
                  <a:lnTo>
                    <a:pt x="11947" y="1811"/>
                  </a:lnTo>
                  <a:lnTo>
                    <a:pt x="0" y="1811"/>
                  </a:lnTo>
                  <a:close/>
                </a:path>
              </a:pathLst>
            </a:custGeom>
            <a:noFill/>
            <a:ln w="4763">
              <a:solidFill>
                <a:srgbClr val="8DCBF0"/>
              </a:solidFill>
              <a:prstDash val="solid"/>
              <a:round/>
              <a:headEnd/>
              <a:tailEnd/>
            </a:ln>
            <a:effectLst/>
          </p:spPr>
          <p:txBody>
            <a:bodyPr/>
            <a:lstStyle/>
            <a:p>
              <a:endParaRPr lang="zh-CN" altLang="en-US"/>
            </a:p>
          </p:txBody>
        </p:sp>
        <p:sp>
          <p:nvSpPr>
            <p:cNvPr id="325" name="Freeform 323"/>
            <p:cNvSpPr>
              <a:spLocks/>
            </p:cNvSpPr>
            <p:nvPr/>
          </p:nvSpPr>
          <p:spPr bwMode="auto">
            <a:xfrm>
              <a:off x="4153" y="2090"/>
              <a:ext cx="29" cy="65"/>
            </a:xfrm>
            <a:custGeom>
              <a:avLst/>
              <a:gdLst/>
              <a:ahLst/>
              <a:cxnLst>
                <a:cxn ang="0">
                  <a:pos x="798" y="8"/>
                </a:cxn>
                <a:cxn ang="0">
                  <a:pos x="907" y="48"/>
                </a:cxn>
                <a:cxn ang="0">
                  <a:pos x="1009" y="121"/>
                </a:cxn>
                <a:cxn ang="0">
                  <a:pos x="1102" y="225"/>
                </a:cxn>
                <a:cxn ang="0">
                  <a:pos x="1187" y="356"/>
                </a:cxn>
                <a:cxn ang="0">
                  <a:pos x="1261" y="514"/>
                </a:cxn>
                <a:cxn ang="0">
                  <a:pos x="1326" y="696"/>
                </a:cxn>
                <a:cxn ang="0">
                  <a:pos x="1377" y="902"/>
                </a:cxn>
                <a:cxn ang="0">
                  <a:pos x="1415" y="1126"/>
                </a:cxn>
                <a:cxn ang="0">
                  <a:pos x="1439" y="1370"/>
                </a:cxn>
                <a:cxn ang="0">
                  <a:pos x="1448" y="1630"/>
                </a:cxn>
                <a:cxn ang="0">
                  <a:pos x="1439" y="1880"/>
                </a:cxn>
                <a:cxn ang="0">
                  <a:pos x="1415" y="2117"/>
                </a:cxn>
                <a:cxn ang="0">
                  <a:pos x="1377" y="2339"/>
                </a:cxn>
                <a:cxn ang="0">
                  <a:pos x="1326" y="2544"/>
                </a:cxn>
                <a:cxn ang="0">
                  <a:pos x="1261" y="2728"/>
                </a:cxn>
                <a:cxn ang="0">
                  <a:pos x="1187" y="2890"/>
                </a:cxn>
                <a:cxn ang="0">
                  <a:pos x="1102" y="3026"/>
                </a:cxn>
                <a:cxn ang="0">
                  <a:pos x="1009" y="3132"/>
                </a:cxn>
                <a:cxn ang="0">
                  <a:pos x="907" y="3209"/>
                </a:cxn>
                <a:cxn ang="0">
                  <a:pos x="798" y="3251"/>
                </a:cxn>
                <a:cxn ang="0">
                  <a:pos x="682" y="3257"/>
                </a:cxn>
                <a:cxn ang="0">
                  <a:pos x="562" y="3227"/>
                </a:cxn>
                <a:cxn ang="0">
                  <a:pos x="453" y="3162"/>
                </a:cxn>
                <a:cxn ang="0">
                  <a:pos x="355" y="3064"/>
                </a:cxn>
                <a:cxn ang="0">
                  <a:pos x="267" y="2938"/>
                </a:cxn>
                <a:cxn ang="0">
                  <a:pos x="192" y="2785"/>
                </a:cxn>
                <a:cxn ang="0">
                  <a:pos x="127" y="2607"/>
                </a:cxn>
                <a:cxn ang="0">
                  <a:pos x="76" y="2409"/>
                </a:cxn>
                <a:cxn ang="0">
                  <a:pos x="37" y="2192"/>
                </a:cxn>
                <a:cxn ang="0">
                  <a:pos x="12" y="1960"/>
                </a:cxn>
                <a:cxn ang="0">
                  <a:pos x="1" y="1715"/>
                </a:cxn>
                <a:cxn ang="0">
                  <a:pos x="3" y="1455"/>
                </a:cxn>
                <a:cxn ang="0">
                  <a:pos x="19" y="1206"/>
                </a:cxn>
                <a:cxn ang="0">
                  <a:pos x="49" y="974"/>
                </a:cxn>
                <a:cxn ang="0">
                  <a:pos x="92" y="763"/>
                </a:cxn>
                <a:cxn ang="0">
                  <a:pos x="147" y="572"/>
                </a:cxn>
                <a:cxn ang="0">
                  <a:pos x="216" y="406"/>
                </a:cxn>
                <a:cxn ang="0">
                  <a:pos x="295" y="265"/>
                </a:cxn>
                <a:cxn ang="0">
                  <a:pos x="386" y="152"/>
                </a:cxn>
                <a:cxn ang="0">
                  <a:pos x="489" y="70"/>
                </a:cxn>
                <a:cxn ang="0">
                  <a:pos x="601" y="18"/>
                </a:cxn>
                <a:cxn ang="0">
                  <a:pos x="723" y="0"/>
                </a:cxn>
              </a:cxnLst>
              <a:rect l="0" t="0" r="r" b="b"/>
              <a:pathLst>
                <a:path w="1448" h="3260">
                  <a:moveTo>
                    <a:pt x="723" y="0"/>
                  </a:moveTo>
                  <a:lnTo>
                    <a:pt x="761" y="2"/>
                  </a:lnTo>
                  <a:lnTo>
                    <a:pt x="798" y="8"/>
                  </a:lnTo>
                  <a:lnTo>
                    <a:pt x="836" y="18"/>
                  </a:lnTo>
                  <a:lnTo>
                    <a:pt x="871" y="31"/>
                  </a:lnTo>
                  <a:lnTo>
                    <a:pt x="907" y="48"/>
                  </a:lnTo>
                  <a:lnTo>
                    <a:pt x="941" y="70"/>
                  </a:lnTo>
                  <a:lnTo>
                    <a:pt x="976" y="94"/>
                  </a:lnTo>
                  <a:lnTo>
                    <a:pt x="1009" y="121"/>
                  </a:lnTo>
                  <a:lnTo>
                    <a:pt x="1040" y="152"/>
                  </a:lnTo>
                  <a:lnTo>
                    <a:pt x="1072" y="186"/>
                  </a:lnTo>
                  <a:lnTo>
                    <a:pt x="1102" y="225"/>
                  </a:lnTo>
                  <a:lnTo>
                    <a:pt x="1132" y="265"/>
                  </a:lnTo>
                  <a:lnTo>
                    <a:pt x="1160" y="309"/>
                  </a:lnTo>
                  <a:lnTo>
                    <a:pt x="1187" y="356"/>
                  </a:lnTo>
                  <a:lnTo>
                    <a:pt x="1213" y="406"/>
                  </a:lnTo>
                  <a:lnTo>
                    <a:pt x="1238" y="458"/>
                  </a:lnTo>
                  <a:lnTo>
                    <a:pt x="1261" y="514"/>
                  </a:lnTo>
                  <a:lnTo>
                    <a:pt x="1285" y="572"/>
                  </a:lnTo>
                  <a:lnTo>
                    <a:pt x="1306" y="634"/>
                  </a:lnTo>
                  <a:lnTo>
                    <a:pt x="1326" y="696"/>
                  </a:lnTo>
                  <a:lnTo>
                    <a:pt x="1344" y="763"/>
                  </a:lnTo>
                  <a:lnTo>
                    <a:pt x="1361" y="831"/>
                  </a:lnTo>
                  <a:lnTo>
                    <a:pt x="1377" y="902"/>
                  </a:lnTo>
                  <a:lnTo>
                    <a:pt x="1391" y="974"/>
                  </a:lnTo>
                  <a:lnTo>
                    <a:pt x="1404" y="1050"/>
                  </a:lnTo>
                  <a:lnTo>
                    <a:pt x="1415" y="1126"/>
                  </a:lnTo>
                  <a:lnTo>
                    <a:pt x="1425" y="1206"/>
                  </a:lnTo>
                  <a:lnTo>
                    <a:pt x="1433" y="1288"/>
                  </a:lnTo>
                  <a:lnTo>
                    <a:pt x="1439" y="1370"/>
                  </a:lnTo>
                  <a:lnTo>
                    <a:pt x="1443" y="1455"/>
                  </a:lnTo>
                  <a:lnTo>
                    <a:pt x="1447" y="1541"/>
                  </a:lnTo>
                  <a:lnTo>
                    <a:pt x="1448" y="1630"/>
                  </a:lnTo>
                  <a:lnTo>
                    <a:pt x="1447" y="1715"/>
                  </a:lnTo>
                  <a:lnTo>
                    <a:pt x="1443" y="1797"/>
                  </a:lnTo>
                  <a:lnTo>
                    <a:pt x="1439" y="1880"/>
                  </a:lnTo>
                  <a:lnTo>
                    <a:pt x="1433" y="1960"/>
                  </a:lnTo>
                  <a:lnTo>
                    <a:pt x="1425" y="2039"/>
                  </a:lnTo>
                  <a:lnTo>
                    <a:pt x="1415" y="2117"/>
                  </a:lnTo>
                  <a:lnTo>
                    <a:pt x="1404" y="2192"/>
                  </a:lnTo>
                  <a:lnTo>
                    <a:pt x="1391" y="2267"/>
                  </a:lnTo>
                  <a:lnTo>
                    <a:pt x="1377" y="2339"/>
                  </a:lnTo>
                  <a:lnTo>
                    <a:pt x="1361" y="2409"/>
                  </a:lnTo>
                  <a:lnTo>
                    <a:pt x="1344" y="2477"/>
                  </a:lnTo>
                  <a:lnTo>
                    <a:pt x="1326" y="2544"/>
                  </a:lnTo>
                  <a:lnTo>
                    <a:pt x="1306" y="2607"/>
                  </a:lnTo>
                  <a:lnTo>
                    <a:pt x="1285" y="2669"/>
                  </a:lnTo>
                  <a:lnTo>
                    <a:pt x="1261" y="2728"/>
                  </a:lnTo>
                  <a:lnTo>
                    <a:pt x="1238" y="2785"/>
                  </a:lnTo>
                  <a:lnTo>
                    <a:pt x="1213" y="2838"/>
                  </a:lnTo>
                  <a:lnTo>
                    <a:pt x="1187" y="2890"/>
                  </a:lnTo>
                  <a:lnTo>
                    <a:pt x="1160" y="2938"/>
                  </a:lnTo>
                  <a:lnTo>
                    <a:pt x="1132" y="2983"/>
                  </a:lnTo>
                  <a:lnTo>
                    <a:pt x="1102" y="3026"/>
                  </a:lnTo>
                  <a:lnTo>
                    <a:pt x="1072" y="3064"/>
                  </a:lnTo>
                  <a:lnTo>
                    <a:pt x="1040" y="3100"/>
                  </a:lnTo>
                  <a:lnTo>
                    <a:pt x="1009" y="3132"/>
                  </a:lnTo>
                  <a:lnTo>
                    <a:pt x="976" y="3162"/>
                  </a:lnTo>
                  <a:lnTo>
                    <a:pt x="941" y="3187"/>
                  </a:lnTo>
                  <a:lnTo>
                    <a:pt x="907" y="3209"/>
                  </a:lnTo>
                  <a:lnTo>
                    <a:pt x="871" y="3227"/>
                  </a:lnTo>
                  <a:lnTo>
                    <a:pt x="836" y="3241"/>
                  </a:lnTo>
                  <a:lnTo>
                    <a:pt x="798" y="3251"/>
                  </a:lnTo>
                  <a:lnTo>
                    <a:pt x="761" y="3257"/>
                  </a:lnTo>
                  <a:lnTo>
                    <a:pt x="723" y="3260"/>
                  </a:lnTo>
                  <a:lnTo>
                    <a:pt x="682" y="3257"/>
                  </a:lnTo>
                  <a:lnTo>
                    <a:pt x="641" y="3251"/>
                  </a:lnTo>
                  <a:lnTo>
                    <a:pt x="601" y="3241"/>
                  </a:lnTo>
                  <a:lnTo>
                    <a:pt x="562" y="3227"/>
                  </a:lnTo>
                  <a:lnTo>
                    <a:pt x="525" y="3209"/>
                  </a:lnTo>
                  <a:lnTo>
                    <a:pt x="489" y="3187"/>
                  </a:lnTo>
                  <a:lnTo>
                    <a:pt x="453" y="3162"/>
                  </a:lnTo>
                  <a:lnTo>
                    <a:pt x="419" y="3132"/>
                  </a:lnTo>
                  <a:lnTo>
                    <a:pt x="386" y="3100"/>
                  </a:lnTo>
                  <a:lnTo>
                    <a:pt x="355" y="3064"/>
                  </a:lnTo>
                  <a:lnTo>
                    <a:pt x="325" y="3026"/>
                  </a:lnTo>
                  <a:lnTo>
                    <a:pt x="295" y="2983"/>
                  </a:lnTo>
                  <a:lnTo>
                    <a:pt x="267" y="2938"/>
                  </a:lnTo>
                  <a:lnTo>
                    <a:pt x="241" y="2890"/>
                  </a:lnTo>
                  <a:lnTo>
                    <a:pt x="216" y="2838"/>
                  </a:lnTo>
                  <a:lnTo>
                    <a:pt x="192" y="2785"/>
                  </a:lnTo>
                  <a:lnTo>
                    <a:pt x="169" y="2728"/>
                  </a:lnTo>
                  <a:lnTo>
                    <a:pt x="147" y="2669"/>
                  </a:lnTo>
                  <a:lnTo>
                    <a:pt x="127" y="2607"/>
                  </a:lnTo>
                  <a:lnTo>
                    <a:pt x="109" y="2544"/>
                  </a:lnTo>
                  <a:lnTo>
                    <a:pt x="92" y="2477"/>
                  </a:lnTo>
                  <a:lnTo>
                    <a:pt x="76" y="2409"/>
                  </a:lnTo>
                  <a:lnTo>
                    <a:pt x="62" y="2339"/>
                  </a:lnTo>
                  <a:lnTo>
                    <a:pt x="49" y="2267"/>
                  </a:lnTo>
                  <a:lnTo>
                    <a:pt x="37" y="2192"/>
                  </a:lnTo>
                  <a:lnTo>
                    <a:pt x="28" y="2117"/>
                  </a:lnTo>
                  <a:lnTo>
                    <a:pt x="19" y="2039"/>
                  </a:lnTo>
                  <a:lnTo>
                    <a:pt x="12" y="1960"/>
                  </a:lnTo>
                  <a:lnTo>
                    <a:pt x="7" y="1880"/>
                  </a:lnTo>
                  <a:lnTo>
                    <a:pt x="3" y="1797"/>
                  </a:lnTo>
                  <a:lnTo>
                    <a:pt x="1" y="1715"/>
                  </a:lnTo>
                  <a:lnTo>
                    <a:pt x="0" y="1630"/>
                  </a:lnTo>
                  <a:lnTo>
                    <a:pt x="1" y="1541"/>
                  </a:lnTo>
                  <a:lnTo>
                    <a:pt x="3" y="1455"/>
                  </a:lnTo>
                  <a:lnTo>
                    <a:pt x="7" y="1370"/>
                  </a:lnTo>
                  <a:lnTo>
                    <a:pt x="12" y="1288"/>
                  </a:lnTo>
                  <a:lnTo>
                    <a:pt x="19" y="1206"/>
                  </a:lnTo>
                  <a:lnTo>
                    <a:pt x="28" y="1126"/>
                  </a:lnTo>
                  <a:lnTo>
                    <a:pt x="37" y="1050"/>
                  </a:lnTo>
                  <a:lnTo>
                    <a:pt x="49" y="974"/>
                  </a:lnTo>
                  <a:lnTo>
                    <a:pt x="62" y="902"/>
                  </a:lnTo>
                  <a:lnTo>
                    <a:pt x="76" y="831"/>
                  </a:lnTo>
                  <a:lnTo>
                    <a:pt x="92" y="763"/>
                  </a:lnTo>
                  <a:lnTo>
                    <a:pt x="109" y="696"/>
                  </a:lnTo>
                  <a:lnTo>
                    <a:pt x="127" y="634"/>
                  </a:lnTo>
                  <a:lnTo>
                    <a:pt x="147" y="572"/>
                  </a:lnTo>
                  <a:lnTo>
                    <a:pt x="169" y="514"/>
                  </a:lnTo>
                  <a:lnTo>
                    <a:pt x="192" y="458"/>
                  </a:lnTo>
                  <a:lnTo>
                    <a:pt x="216" y="406"/>
                  </a:lnTo>
                  <a:lnTo>
                    <a:pt x="241" y="356"/>
                  </a:lnTo>
                  <a:lnTo>
                    <a:pt x="267" y="309"/>
                  </a:lnTo>
                  <a:lnTo>
                    <a:pt x="295" y="265"/>
                  </a:lnTo>
                  <a:lnTo>
                    <a:pt x="325" y="225"/>
                  </a:lnTo>
                  <a:lnTo>
                    <a:pt x="355" y="186"/>
                  </a:lnTo>
                  <a:lnTo>
                    <a:pt x="386" y="152"/>
                  </a:lnTo>
                  <a:lnTo>
                    <a:pt x="419" y="121"/>
                  </a:lnTo>
                  <a:lnTo>
                    <a:pt x="453" y="94"/>
                  </a:lnTo>
                  <a:lnTo>
                    <a:pt x="489" y="70"/>
                  </a:lnTo>
                  <a:lnTo>
                    <a:pt x="525" y="48"/>
                  </a:lnTo>
                  <a:lnTo>
                    <a:pt x="562" y="31"/>
                  </a:lnTo>
                  <a:lnTo>
                    <a:pt x="601" y="18"/>
                  </a:lnTo>
                  <a:lnTo>
                    <a:pt x="641" y="8"/>
                  </a:lnTo>
                  <a:lnTo>
                    <a:pt x="682" y="2"/>
                  </a:lnTo>
                  <a:lnTo>
                    <a:pt x="723" y="0"/>
                  </a:lnTo>
                  <a:close/>
                </a:path>
              </a:pathLst>
            </a:custGeom>
            <a:solidFill>
              <a:srgbClr val="329FD2"/>
            </a:solidFill>
            <a:ln w="9525">
              <a:noFill/>
              <a:round/>
              <a:headEnd/>
              <a:tailEnd/>
            </a:ln>
            <a:effectLst/>
          </p:spPr>
          <p:txBody>
            <a:bodyPr/>
            <a:lstStyle/>
            <a:p>
              <a:endParaRPr lang="zh-CN" altLang="en-US"/>
            </a:p>
          </p:txBody>
        </p:sp>
        <p:sp>
          <p:nvSpPr>
            <p:cNvPr id="326" name="Freeform 324"/>
            <p:cNvSpPr>
              <a:spLocks/>
            </p:cNvSpPr>
            <p:nvPr/>
          </p:nvSpPr>
          <p:spPr bwMode="auto">
            <a:xfrm>
              <a:off x="4153" y="2090"/>
              <a:ext cx="29" cy="65"/>
            </a:xfrm>
            <a:custGeom>
              <a:avLst/>
              <a:gdLst/>
              <a:ahLst/>
              <a:cxnLst>
                <a:cxn ang="0">
                  <a:pos x="798" y="8"/>
                </a:cxn>
                <a:cxn ang="0">
                  <a:pos x="907" y="48"/>
                </a:cxn>
                <a:cxn ang="0">
                  <a:pos x="1009" y="121"/>
                </a:cxn>
                <a:cxn ang="0">
                  <a:pos x="1102" y="225"/>
                </a:cxn>
                <a:cxn ang="0">
                  <a:pos x="1187" y="356"/>
                </a:cxn>
                <a:cxn ang="0">
                  <a:pos x="1261" y="514"/>
                </a:cxn>
                <a:cxn ang="0">
                  <a:pos x="1326" y="696"/>
                </a:cxn>
                <a:cxn ang="0">
                  <a:pos x="1377" y="902"/>
                </a:cxn>
                <a:cxn ang="0">
                  <a:pos x="1415" y="1126"/>
                </a:cxn>
                <a:cxn ang="0">
                  <a:pos x="1439" y="1370"/>
                </a:cxn>
                <a:cxn ang="0">
                  <a:pos x="1448" y="1630"/>
                </a:cxn>
                <a:cxn ang="0">
                  <a:pos x="1439" y="1880"/>
                </a:cxn>
                <a:cxn ang="0">
                  <a:pos x="1415" y="2117"/>
                </a:cxn>
                <a:cxn ang="0">
                  <a:pos x="1377" y="2339"/>
                </a:cxn>
                <a:cxn ang="0">
                  <a:pos x="1326" y="2544"/>
                </a:cxn>
                <a:cxn ang="0">
                  <a:pos x="1261" y="2728"/>
                </a:cxn>
                <a:cxn ang="0">
                  <a:pos x="1187" y="2890"/>
                </a:cxn>
                <a:cxn ang="0">
                  <a:pos x="1102" y="3026"/>
                </a:cxn>
                <a:cxn ang="0">
                  <a:pos x="1009" y="3132"/>
                </a:cxn>
                <a:cxn ang="0">
                  <a:pos x="907" y="3209"/>
                </a:cxn>
                <a:cxn ang="0">
                  <a:pos x="798" y="3251"/>
                </a:cxn>
                <a:cxn ang="0">
                  <a:pos x="682" y="3257"/>
                </a:cxn>
                <a:cxn ang="0">
                  <a:pos x="562" y="3227"/>
                </a:cxn>
                <a:cxn ang="0">
                  <a:pos x="453" y="3162"/>
                </a:cxn>
                <a:cxn ang="0">
                  <a:pos x="355" y="3064"/>
                </a:cxn>
                <a:cxn ang="0">
                  <a:pos x="267" y="2938"/>
                </a:cxn>
                <a:cxn ang="0">
                  <a:pos x="192" y="2785"/>
                </a:cxn>
                <a:cxn ang="0">
                  <a:pos x="127" y="2607"/>
                </a:cxn>
                <a:cxn ang="0">
                  <a:pos x="76" y="2409"/>
                </a:cxn>
                <a:cxn ang="0">
                  <a:pos x="37" y="2192"/>
                </a:cxn>
                <a:cxn ang="0">
                  <a:pos x="12" y="1960"/>
                </a:cxn>
                <a:cxn ang="0">
                  <a:pos x="1" y="1715"/>
                </a:cxn>
                <a:cxn ang="0">
                  <a:pos x="3" y="1455"/>
                </a:cxn>
                <a:cxn ang="0">
                  <a:pos x="19" y="1206"/>
                </a:cxn>
                <a:cxn ang="0">
                  <a:pos x="49" y="974"/>
                </a:cxn>
                <a:cxn ang="0">
                  <a:pos x="92" y="763"/>
                </a:cxn>
                <a:cxn ang="0">
                  <a:pos x="147" y="572"/>
                </a:cxn>
                <a:cxn ang="0">
                  <a:pos x="216" y="406"/>
                </a:cxn>
                <a:cxn ang="0">
                  <a:pos x="295" y="265"/>
                </a:cxn>
                <a:cxn ang="0">
                  <a:pos x="386" y="152"/>
                </a:cxn>
                <a:cxn ang="0">
                  <a:pos x="489" y="70"/>
                </a:cxn>
                <a:cxn ang="0">
                  <a:pos x="601" y="18"/>
                </a:cxn>
                <a:cxn ang="0">
                  <a:pos x="723" y="0"/>
                </a:cxn>
              </a:cxnLst>
              <a:rect l="0" t="0" r="r" b="b"/>
              <a:pathLst>
                <a:path w="1448" h="3260">
                  <a:moveTo>
                    <a:pt x="723" y="0"/>
                  </a:moveTo>
                  <a:lnTo>
                    <a:pt x="761" y="2"/>
                  </a:lnTo>
                  <a:lnTo>
                    <a:pt x="798" y="8"/>
                  </a:lnTo>
                  <a:lnTo>
                    <a:pt x="836" y="18"/>
                  </a:lnTo>
                  <a:lnTo>
                    <a:pt x="871" y="31"/>
                  </a:lnTo>
                  <a:lnTo>
                    <a:pt x="907" y="48"/>
                  </a:lnTo>
                  <a:lnTo>
                    <a:pt x="941" y="70"/>
                  </a:lnTo>
                  <a:lnTo>
                    <a:pt x="976" y="94"/>
                  </a:lnTo>
                  <a:lnTo>
                    <a:pt x="1009" y="121"/>
                  </a:lnTo>
                  <a:lnTo>
                    <a:pt x="1040" y="152"/>
                  </a:lnTo>
                  <a:lnTo>
                    <a:pt x="1072" y="186"/>
                  </a:lnTo>
                  <a:lnTo>
                    <a:pt x="1102" y="225"/>
                  </a:lnTo>
                  <a:lnTo>
                    <a:pt x="1132" y="265"/>
                  </a:lnTo>
                  <a:lnTo>
                    <a:pt x="1160" y="309"/>
                  </a:lnTo>
                  <a:lnTo>
                    <a:pt x="1187" y="356"/>
                  </a:lnTo>
                  <a:lnTo>
                    <a:pt x="1213" y="406"/>
                  </a:lnTo>
                  <a:lnTo>
                    <a:pt x="1238" y="458"/>
                  </a:lnTo>
                  <a:lnTo>
                    <a:pt x="1261" y="514"/>
                  </a:lnTo>
                  <a:lnTo>
                    <a:pt x="1285" y="572"/>
                  </a:lnTo>
                  <a:lnTo>
                    <a:pt x="1306" y="634"/>
                  </a:lnTo>
                  <a:lnTo>
                    <a:pt x="1326" y="696"/>
                  </a:lnTo>
                  <a:lnTo>
                    <a:pt x="1344" y="763"/>
                  </a:lnTo>
                  <a:lnTo>
                    <a:pt x="1361" y="831"/>
                  </a:lnTo>
                  <a:lnTo>
                    <a:pt x="1377" y="902"/>
                  </a:lnTo>
                  <a:lnTo>
                    <a:pt x="1391" y="974"/>
                  </a:lnTo>
                  <a:lnTo>
                    <a:pt x="1404" y="1050"/>
                  </a:lnTo>
                  <a:lnTo>
                    <a:pt x="1415" y="1126"/>
                  </a:lnTo>
                  <a:lnTo>
                    <a:pt x="1425" y="1206"/>
                  </a:lnTo>
                  <a:lnTo>
                    <a:pt x="1433" y="1288"/>
                  </a:lnTo>
                  <a:lnTo>
                    <a:pt x="1439" y="1370"/>
                  </a:lnTo>
                  <a:lnTo>
                    <a:pt x="1443" y="1455"/>
                  </a:lnTo>
                  <a:lnTo>
                    <a:pt x="1447" y="1541"/>
                  </a:lnTo>
                  <a:lnTo>
                    <a:pt x="1448" y="1630"/>
                  </a:lnTo>
                  <a:lnTo>
                    <a:pt x="1447" y="1715"/>
                  </a:lnTo>
                  <a:lnTo>
                    <a:pt x="1443" y="1797"/>
                  </a:lnTo>
                  <a:lnTo>
                    <a:pt x="1439" y="1880"/>
                  </a:lnTo>
                  <a:lnTo>
                    <a:pt x="1433" y="1960"/>
                  </a:lnTo>
                  <a:lnTo>
                    <a:pt x="1425" y="2039"/>
                  </a:lnTo>
                  <a:lnTo>
                    <a:pt x="1415" y="2117"/>
                  </a:lnTo>
                  <a:lnTo>
                    <a:pt x="1404" y="2192"/>
                  </a:lnTo>
                  <a:lnTo>
                    <a:pt x="1391" y="2267"/>
                  </a:lnTo>
                  <a:lnTo>
                    <a:pt x="1377" y="2339"/>
                  </a:lnTo>
                  <a:lnTo>
                    <a:pt x="1361" y="2409"/>
                  </a:lnTo>
                  <a:lnTo>
                    <a:pt x="1344" y="2477"/>
                  </a:lnTo>
                  <a:lnTo>
                    <a:pt x="1326" y="2544"/>
                  </a:lnTo>
                  <a:lnTo>
                    <a:pt x="1306" y="2607"/>
                  </a:lnTo>
                  <a:lnTo>
                    <a:pt x="1285" y="2669"/>
                  </a:lnTo>
                  <a:lnTo>
                    <a:pt x="1261" y="2728"/>
                  </a:lnTo>
                  <a:lnTo>
                    <a:pt x="1238" y="2785"/>
                  </a:lnTo>
                  <a:lnTo>
                    <a:pt x="1213" y="2838"/>
                  </a:lnTo>
                  <a:lnTo>
                    <a:pt x="1187" y="2890"/>
                  </a:lnTo>
                  <a:lnTo>
                    <a:pt x="1160" y="2938"/>
                  </a:lnTo>
                  <a:lnTo>
                    <a:pt x="1132" y="2983"/>
                  </a:lnTo>
                  <a:lnTo>
                    <a:pt x="1102" y="3026"/>
                  </a:lnTo>
                  <a:lnTo>
                    <a:pt x="1072" y="3064"/>
                  </a:lnTo>
                  <a:lnTo>
                    <a:pt x="1040" y="3100"/>
                  </a:lnTo>
                  <a:lnTo>
                    <a:pt x="1009" y="3132"/>
                  </a:lnTo>
                  <a:lnTo>
                    <a:pt x="976" y="3162"/>
                  </a:lnTo>
                  <a:lnTo>
                    <a:pt x="941" y="3187"/>
                  </a:lnTo>
                  <a:lnTo>
                    <a:pt x="907" y="3209"/>
                  </a:lnTo>
                  <a:lnTo>
                    <a:pt x="871" y="3227"/>
                  </a:lnTo>
                  <a:lnTo>
                    <a:pt x="836" y="3241"/>
                  </a:lnTo>
                  <a:lnTo>
                    <a:pt x="798" y="3251"/>
                  </a:lnTo>
                  <a:lnTo>
                    <a:pt x="761" y="3257"/>
                  </a:lnTo>
                  <a:lnTo>
                    <a:pt x="723" y="3260"/>
                  </a:lnTo>
                  <a:lnTo>
                    <a:pt x="682" y="3257"/>
                  </a:lnTo>
                  <a:lnTo>
                    <a:pt x="641" y="3251"/>
                  </a:lnTo>
                  <a:lnTo>
                    <a:pt x="601" y="3241"/>
                  </a:lnTo>
                  <a:lnTo>
                    <a:pt x="562" y="3227"/>
                  </a:lnTo>
                  <a:lnTo>
                    <a:pt x="525" y="3209"/>
                  </a:lnTo>
                  <a:lnTo>
                    <a:pt x="489" y="3187"/>
                  </a:lnTo>
                  <a:lnTo>
                    <a:pt x="453" y="3162"/>
                  </a:lnTo>
                  <a:lnTo>
                    <a:pt x="419" y="3132"/>
                  </a:lnTo>
                  <a:lnTo>
                    <a:pt x="386" y="3100"/>
                  </a:lnTo>
                  <a:lnTo>
                    <a:pt x="355" y="3064"/>
                  </a:lnTo>
                  <a:lnTo>
                    <a:pt x="325" y="3026"/>
                  </a:lnTo>
                  <a:lnTo>
                    <a:pt x="295" y="2983"/>
                  </a:lnTo>
                  <a:lnTo>
                    <a:pt x="267" y="2938"/>
                  </a:lnTo>
                  <a:lnTo>
                    <a:pt x="241" y="2890"/>
                  </a:lnTo>
                  <a:lnTo>
                    <a:pt x="216" y="2838"/>
                  </a:lnTo>
                  <a:lnTo>
                    <a:pt x="192" y="2785"/>
                  </a:lnTo>
                  <a:lnTo>
                    <a:pt x="169" y="2728"/>
                  </a:lnTo>
                  <a:lnTo>
                    <a:pt x="147" y="2669"/>
                  </a:lnTo>
                  <a:lnTo>
                    <a:pt x="127" y="2607"/>
                  </a:lnTo>
                  <a:lnTo>
                    <a:pt x="109" y="2544"/>
                  </a:lnTo>
                  <a:lnTo>
                    <a:pt x="92" y="2477"/>
                  </a:lnTo>
                  <a:lnTo>
                    <a:pt x="76" y="2409"/>
                  </a:lnTo>
                  <a:lnTo>
                    <a:pt x="62" y="2339"/>
                  </a:lnTo>
                  <a:lnTo>
                    <a:pt x="49" y="2267"/>
                  </a:lnTo>
                  <a:lnTo>
                    <a:pt x="37" y="2192"/>
                  </a:lnTo>
                  <a:lnTo>
                    <a:pt x="28" y="2117"/>
                  </a:lnTo>
                  <a:lnTo>
                    <a:pt x="19" y="2039"/>
                  </a:lnTo>
                  <a:lnTo>
                    <a:pt x="12" y="1960"/>
                  </a:lnTo>
                  <a:lnTo>
                    <a:pt x="7" y="1880"/>
                  </a:lnTo>
                  <a:lnTo>
                    <a:pt x="3" y="1797"/>
                  </a:lnTo>
                  <a:lnTo>
                    <a:pt x="1" y="1715"/>
                  </a:lnTo>
                  <a:lnTo>
                    <a:pt x="0" y="1630"/>
                  </a:lnTo>
                  <a:lnTo>
                    <a:pt x="1" y="1541"/>
                  </a:lnTo>
                  <a:lnTo>
                    <a:pt x="3" y="1455"/>
                  </a:lnTo>
                  <a:lnTo>
                    <a:pt x="7" y="1370"/>
                  </a:lnTo>
                  <a:lnTo>
                    <a:pt x="12" y="1288"/>
                  </a:lnTo>
                  <a:lnTo>
                    <a:pt x="19" y="1206"/>
                  </a:lnTo>
                  <a:lnTo>
                    <a:pt x="28" y="1126"/>
                  </a:lnTo>
                  <a:lnTo>
                    <a:pt x="37" y="1050"/>
                  </a:lnTo>
                  <a:lnTo>
                    <a:pt x="49" y="974"/>
                  </a:lnTo>
                  <a:lnTo>
                    <a:pt x="62" y="902"/>
                  </a:lnTo>
                  <a:lnTo>
                    <a:pt x="76" y="831"/>
                  </a:lnTo>
                  <a:lnTo>
                    <a:pt x="92" y="763"/>
                  </a:lnTo>
                  <a:lnTo>
                    <a:pt x="109" y="696"/>
                  </a:lnTo>
                  <a:lnTo>
                    <a:pt x="127" y="634"/>
                  </a:lnTo>
                  <a:lnTo>
                    <a:pt x="147" y="572"/>
                  </a:lnTo>
                  <a:lnTo>
                    <a:pt x="169" y="514"/>
                  </a:lnTo>
                  <a:lnTo>
                    <a:pt x="192" y="458"/>
                  </a:lnTo>
                  <a:lnTo>
                    <a:pt x="216" y="406"/>
                  </a:lnTo>
                  <a:lnTo>
                    <a:pt x="241" y="356"/>
                  </a:lnTo>
                  <a:lnTo>
                    <a:pt x="267" y="309"/>
                  </a:lnTo>
                  <a:lnTo>
                    <a:pt x="295" y="265"/>
                  </a:lnTo>
                  <a:lnTo>
                    <a:pt x="325" y="225"/>
                  </a:lnTo>
                  <a:lnTo>
                    <a:pt x="355" y="186"/>
                  </a:lnTo>
                  <a:lnTo>
                    <a:pt x="386" y="152"/>
                  </a:lnTo>
                  <a:lnTo>
                    <a:pt x="419" y="121"/>
                  </a:lnTo>
                  <a:lnTo>
                    <a:pt x="453" y="94"/>
                  </a:lnTo>
                  <a:lnTo>
                    <a:pt x="489" y="70"/>
                  </a:lnTo>
                  <a:lnTo>
                    <a:pt x="525" y="48"/>
                  </a:lnTo>
                  <a:lnTo>
                    <a:pt x="562" y="31"/>
                  </a:lnTo>
                  <a:lnTo>
                    <a:pt x="601" y="18"/>
                  </a:lnTo>
                  <a:lnTo>
                    <a:pt x="641" y="8"/>
                  </a:lnTo>
                  <a:lnTo>
                    <a:pt x="682" y="2"/>
                  </a:lnTo>
                  <a:lnTo>
                    <a:pt x="723" y="0"/>
                  </a:lnTo>
                </a:path>
              </a:pathLst>
            </a:custGeom>
            <a:noFill/>
            <a:ln w="4763">
              <a:solidFill>
                <a:srgbClr val="8DCBF0"/>
              </a:solidFill>
              <a:prstDash val="solid"/>
              <a:round/>
              <a:headEnd/>
              <a:tailEnd/>
            </a:ln>
            <a:effectLst/>
          </p:spPr>
          <p:txBody>
            <a:bodyPr/>
            <a:lstStyle/>
            <a:p>
              <a:endParaRPr lang="zh-CN" altLang="en-US"/>
            </a:p>
          </p:txBody>
        </p:sp>
        <p:sp>
          <p:nvSpPr>
            <p:cNvPr id="327" name="Rectangle 325"/>
            <p:cNvSpPr>
              <a:spLocks noChangeArrowheads="1"/>
            </p:cNvSpPr>
            <p:nvPr/>
          </p:nvSpPr>
          <p:spPr bwMode="auto">
            <a:xfrm>
              <a:off x="4167" y="2090"/>
              <a:ext cx="196" cy="65"/>
            </a:xfrm>
            <a:prstGeom prst="rect">
              <a:avLst/>
            </a:prstGeom>
            <a:solidFill>
              <a:srgbClr val="329FD2"/>
            </a:solidFill>
            <a:ln w="9525">
              <a:noFill/>
              <a:miter lim="800000"/>
              <a:headEnd/>
              <a:tailEnd/>
            </a:ln>
            <a:effectLst/>
          </p:spPr>
          <p:txBody>
            <a:bodyPr/>
            <a:lstStyle/>
            <a:p>
              <a:endParaRPr lang="zh-CN" altLang="en-US"/>
            </a:p>
          </p:txBody>
        </p:sp>
        <p:sp>
          <p:nvSpPr>
            <p:cNvPr id="328" name="Freeform 326"/>
            <p:cNvSpPr>
              <a:spLocks/>
            </p:cNvSpPr>
            <p:nvPr/>
          </p:nvSpPr>
          <p:spPr bwMode="auto">
            <a:xfrm>
              <a:off x="4153" y="2184"/>
              <a:ext cx="29" cy="65"/>
            </a:xfrm>
            <a:custGeom>
              <a:avLst/>
              <a:gdLst/>
              <a:ahLst/>
              <a:cxnLst>
                <a:cxn ang="0">
                  <a:pos x="798" y="8"/>
                </a:cxn>
                <a:cxn ang="0">
                  <a:pos x="907" y="48"/>
                </a:cxn>
                <a:cxn ang="0">
                  <a:pos x="1009" y="122"/>
                </a:cxn>
                <a:cxn ang="0">
                  <a:pos x="1102" y="225"/>
                </a:cxn>
                <a:cxn ang="0">
                  <a:pos x="1187" y="357"/>
                </a:cxn>
                <a:cxn ang="0">
                  <a:pos x="1261" y="515"/>
                </a:cxn>
                <a:cxn ang="0">
                  <a:pos x="1326" y="697"/>
                </a:cxn>
                <a:cxn ang="0">
                  <a:pos x="1377" y="902"/>
                </a:cxn>
                <a:cxn ang="0">
                  <a:pos x="1415" y="1127"/>
                </a:cxn>
                <a:cxn ang="0">
                  <a:pos x="1439" y="1370"/>
                </a:cxn>
                <a:cxn ang="0">
                  <a:pos x="1448" y="1630"/>
                </a:cxn>
                <a:cxn ang="0">
                  <a:pos x="1439" y="1880"/>
                </a:cxn>
                <a:cxn ang="0">
                  <a:pos x="1415" y="2117"/>
                </a:cxn>
                <a:cxn ang="0">
                  <a:pos x="1377" y="2340"/>
                </a:cxn>
                <a:cxn ang="0">
                  <a:pos x="1326" y="2544"/>
                </a:cxn>
                <a:cxn ang="0">
                  <a:pos x="1261" y="2728"/>
                </a:cxn>
                <a:cxn ang="0">
                  <a:pos x="1187" y="2890"/>
                </a:cxn>
                <a:cxn ang="0">
                  <a:pos x="1102" y="3026"/>
                </a:cxn>
                <a:cxn ang="0">
                  <a:pos x="1009" y="3132"/>
                </a:cxn>
                <a:cxn ang="0">
                  <a:pos x="907" y="3209"/>
                </a:cxn>
                <a:cxn ang="0">
                  <a:pos x="798" y="3251"/>
                </a:cxn>
                <a:cxn ang="0">
                  <a:pos x="682" y="3258"/>
                </a:cxn>
                <a:cxn ang="0">
                  <a:pos x="562" y="3227"/>
                </a:cxn>
                <a:cxn ang="0">
                  <a:pos x="453" y="3162"/>
                </a:cxn>
                <a:cxn ang="0">
                  <a:pos x="355" y="3065"/>
                </a:cxn>
                <a:cxn ang="0">
                  <a:pos x="267" y="2938"/>
                </a:cxn>
                <a:cxn ang="0">
                  <a:pos x="192" y="2785"/>
                </a:cxn>
                <a:cxn ang="0">
                  <a:pos x="127" y="2608"/>
                </a:cxn>
                <a:cxn ang="0">
                  <a:pos x="76" y="2410"/>
                </a:cxn>
                <a:cxn ang="0">
                  <a:pos x="37" y="2193"/>
                </a:cxn>
                <a:cxn ang="0">
                  <a:pos x="12" y="1961"/>
                </a:cxn>
                <a:cxn ang="0">
                  <a:pos x="1" y="1715"/>
                </a:cxn>
                <a:cxn ang="0">
                  <a:pos x="3" y="1456"/>
                </a:cxn>
                <a:cxn ang="0">
                  <a:pos x="19" y="1206"/>
                </a:cxn>
                <a:cxn ang="0">
                  <a:pos x="49" y="974"/>
                </a:cxn>
                <a:cxn ang="0">
                  <a:pos x="92" y="763"/>
                </a:cxn>
                <a:cxn ang="0">
                  <a:pos x="147" y="572"/>
                </a:cxn>
                <a:cxn ang="0">
                  <a:pos x="216" y="406"/>
                </a:cxn>
                <a:cxn ang="0">
                  <a:pos x="295" y="266"/>
                </a:cxn>
                <a:cxn ang="0">
                  <a:pos x="386" y="152"/>
                </a:cxn>
                <a:cxn ang="0">
                  <a:pos x="489" y="70"/>
                </a:cxn>
                <a:cxn ang="0">
                  <a:pos x="601" y="18"/>
                </a:cxn>
                <a:cxn ang="0">
                  <a:pos x="723" y="0"/>
                </a:cxn>
              </a:cxnLst>
              <a:rect l="0" t="0" r="r" b="b"/>
              <a:pathLst>
                <a:path w="1448" h="3260">
                  <a:moveTo>
                    <a:pt x="723" y="0"/>
                  </a:moveTo>
                  <a:lnTo>
                    <a:pt x="761" y="2"/>
                  </a:lnTo>
                  <a:lnTo>
                    <a:pt x="798" y="8"/>
                  </a:lnTo>
                  <a:lnTo>
                    <a:pt x="836" y="18"/>
                  </a:lnTo>
                  <a:lnTo>
                    <a:pt x="871" y="31"/>
                  </a:lnTo>
                  <a:lnTo>
                    <a:pt x="907" y="48"/>
                  </a:lnTo>
                  <a:lnTo>
                    <a:pt x="941" y="70"/>
                  </a:lnTo>
                  <a:lnTo>
                    <a:pt x="976" y="94"/>
                  </a:lnTo>
                  <a:lnTo>
                    <a:pt x="1009" y="122"/>
                  </a:lnTo>
                  <a:lnTo>
                    <a:pt x="1040" y="152"/>
                  </a:lnTo>
                  <a:lnTo>
                    <a:pt x="1072" y="187"/>
                  </a:lnTo>
                  <a:lnTo>
                    <a:pt x="1102" y="225"/>
                  </a:lnTo>
                  <a:lnTo>
                    <a:pt x="1132" y="266"/>
                  </a:lnTo>
                  <a:lnTo>
                    <a:pt x="1160" y="309"/>
                  </a:lnTo>
                  <a:lnTo>
                    <a:pt x="1187" y="357"/>
                  </a:lnTo>
                  <a:lnTo>
                    <a:pt x="1213" y="406"/>
                  </a:lnTo>
                  <a:lnTo>
                    <a:pt x="1238" y="459"/>
                  </a:lnTo>
                  <a:lnTo>
                    <a:pt x="1261" y="515"/>
                  </a:lnTo>
                  <a:lnTo>
                    <a:pt x="1285" y="572"/>
                  </a:lnTo>
                  <a:lnTo>
                    <a:pt x="1306" y="634"/>
                  </a:lnTo>
                  <a:lnTo>
                    <a:pt x="1326" y="697"/>
                  </a:lnTo>
                  <a:lnTo>
                    <a:pt x="1344" y="763"/>
                  </a:lnTo>
                  <a:lnTo>
                    <a:pt x="1361" y="831"/>
                  </a:lnTo>
                  <a:lnTo>
                    <a:pt x="1377" y="902"/>
                  </a:lnTo>
                  <a:lnTo>
                    <a:pt x="1391" y="974"/>
                  </a:lnTo>
                  <a:lnTo>
                    <a:pt x="1404" y="1050"/>
                  </a:lnTo>
                  <a:lnTo>
                    <a:pt x="1415" y="1127"/>
                  </a:lnTo>
                  <a:lnTo>
                    <a:pt x="1425" y="1206"/>
                  </a:lnTo>
                  <a:lnTo>
                    <a:pt x="1433" y="1288"/>
                  </a:lnTo>
                  <a:lnTo>
                    <a:pt x="1439" y="1370"/>
                  </a:lnTo>
                  <a:lnTo>
                    <a:pt x="1443" y="1456"/>
                  </a:lnTo>
                  <a:lnTo>
                    <a:pt x="1447" y="1542"/>
                  </a:lnTo>
                  <a:lnTo>
                    <a:pt x="1448" y="1630"/>
                  </a:lnTo>
                  <a:lnTo>
                    <a:pt x="1447" y="1715"/>
                  </a:lnTo>
                  <a:lnTo>
                    <a:pt x="1443" y="1798"/>
                  </a:lnTo>
                  <a:lnTo>
                    <a:pt x="1439" y="1880"/>
                  </a:lnTo>
                  <a:lnTo>
                    <a:pt x="1433" y="1961"/>
                  </a:lnTo>
                  <a:lnTo>
                    <a:pt x="1425" y="2039"/>
                  </a:lnTo>
                  <a:lnTo>
                    <a:pt x="1415" y="2117"/>
                  </a:lnTo>
                  <a:lnTo>
                    <a:pt x="1404" y="2193"/>
                  </a:lnTo>
                  <a:lnTo>
                    <a:pt x="1391" y="2267"/>
                  </a:lnTo>
                  <a:lnTo>
                    <a:pt x="1377" y="2340"/>
                  </a:lnTo>
                  <a:lnTo>
                    <a:pt x="1361" y="2410"/>
                  </a:lnTo>
                  <a:lnTo>
                    <a:pt x="1344" y="2478"/>
                  </a:lnTo>
                  <a:lnTo>
                    <a:pt x="1326" y="2544"/>
                  </a:lnTo>
                  <a:lnTo>
                    <a:pt x="1306" y="2608"/>
                  </a:lnTo>
                  <a:lnTo>
                    <a:pt x="1285" y="2669"/>
                  </a:lnTo>
                  <a:lnTo>
                    <a:pt x="1261" y="2728"/>
                  </a:lnTo>
                  <a:lnTo>
                    <a:pt x="1238" y="2785"/>
                  </a:lnTo>
                  <a:lnTo>
                    <a:pt x="1213" y="2838"/>
                  </a:lnTo>
                  <a:lnTo>
                    <a:pt x="1187" y="2890"/>
                  </a:lnTo>
                  <a:lnTo>
                    <a:pt x="1160" y="2938"/>
                  </a:lnTo>
                  <a:lnTo>
                    <a:pt x="1132" y="2983"/>
                  </a:lnTo>
                  <a:lnTo>
                    <a:pt x="1102" y="3026"/>
                  </a:lnTo>
                  <a:lnTo>
                    <a:pt x="1072" y="3065"/>
                  </a:lnTo>
                  <a:lnTo>
                    <a:pt x="1040" y="3100"/>
                  </a:lnTo>
                  <a:lnTo>
                    <a:pt x="1009" y="3132"/>
                  </a:lnTo>
                  <a:lnTo>
                    <a:pt x="976" y="3162"/>
                  </a:lnTo>
                  <a:lnTo>
                    <a:pt x="941" y="3188"/>
                  </a:lnTo>
                  <a:lnTo>
                    <a:pt x="907" y="3209"/>
                  </a:lnTo>
                  <a:lnTo>
                    <a:pt x="871" y="3227"/>
                  </a:lnTo>
                  <a:lnTo>
                    <a:pt x="836" y="3241"/>
                  </a:lnTo>
                  <a:lnTo>
                    <a:pt x="798" y="3251"/>
                  </a:lnTo>
                  <a:lnTo>
                    <a:pt x="761" y="3258"/>
                  </a:lnTo>
                  <a:lnTo>
                    <a:pt x="723" y="3260"/>
                  </a:lnTo>
                  <a:lnTo>
                    <a:pt x="682" y="3258"/>
                  </a:lnTo>
                  <a:lnTo>
                    <a:pt x="641" y="3251"/>
                  </a:lnTo>
                  <a:lnTo>
                    <a:pt x="601" y="3241"/>
                  </a:lnTo>
                  <a:lnTo>
                    <a:pt x="562" y="3227"/>
                  </a:lnTo>
                  <a:lnTo>
                    <a:pt x="525" y="3209"/>
                  </a:lnTo>
                  <a:lnTo>
                    <a:pt x="489" y="3188"/>
                  </a:lnTo>
                  <a:lnTo>
                    <a:pt x="453" y="3162"/>
                  </a:lnTo>
                  <a:lnTo>
                    <a:pt x="419" y="3132"/>
                  </a:lnTo>
                  <a:lnTo>
                    <a:pt x="386" y="3100"/>
                  </a:lnTo>
                  <a:lnTo>
                    <a:pt x="355" y="3065"/>
                  </a:lnTo>
                  <a:lnTo>
                    <a:pt x="325" y="3026"/>
                  </a:lnTo>
                  <a:lnTo>
                    <a:pt x="295" y="2983"/>
                  </a:lnTo>
                  <a:lnTo>
                    <a:pt x="267" y="2938"/>
                  </a:lnTo>
                  <a:lnTo>
                    <a:pt x="241" y="2890"/>
                  </a:lnTo>
                  <a:lnTo>
                    <a:pt x="216" y="2838"/>
                  </a:lnTo>
                  <a:lnTo>
                    <a:pt x="192" y="2785"/>
                  </a:lnTo>
                  <a:lnTo>
                    <a:pt x="169" y="2728"/>
                  </a:lnTo>
                  <a:lnTo>
                    <a:pt x="147" y="2669"/>
                  </a:lnTo>
                  <a:lnTo>
                    <a:pt x="127" y="2608"/>
                  </a:lnTo>
                  <a:lnTo>
                    <a:pt x="109" y="2544"/>
                  </a:lnTo>
                  <a:lnTo>
                    <a:pt x="92" y="2478"/>
                  </a:lnTo>
                  <a:lnTo>
                    <a:pt x="76" y="2410"/>
                  </a:lnTo>
                  <a:lnTo>
                    <a:pt x="62" y="2340"/>
                  </a:lnTo>
                  <a:lnTo>
                    <a:pt x="49" y="2267"/>
                  </a:lnTo>
                  <a:lnTo>
                    <a:pt x="37" y="2193"/>
                  </a:lnTo>
                  <a:lnTo>
                    <a:pt x="28" y="2117"/>
                  </a:lnTo>
                  <a:lnTo>
                    <a:pt x="19" y="2039"/>
                  </a:lnTo>
                  <a:lnTo>
                    <a:pt x="12" y="1961"/>
                  </a:lnTo>
                  <a:lnTo>
                    <a:pt x="7" y="1880"/>
                  </a:lnTo>
                  <a:lnTo>
                    <a:pt x="3" y="1798"/>
                  </a:lnTo>
                  <a:lnTo>
                    <a:pt x="1" y="1715"/>
                  </a:lnTo>
                  <a:lnTo>
                    <a:pt x="0" y="1630"/>
                  </a:lnTo>
                  <a:lnTo>
                    <a:pt x="1" y="1542"/>
                  </a:lnTo>
                  <a:lnTo>
                    <a:pt x="3" y="1456"/>
                  </a:lnTo>
                  <a:lnTo>
                    <a:pt x="7" y="1370"/>
                  </a:lnTo>
                  <a:lnTo>
                    <a:pt x="12" y="1288"/>
                  </a:lnTo>
                  <a:lnTo>
                    <a:pt x="19" y="1206"/>
                  </a:lnTo>
                  <a:lnTo>
                    <a:pt x="28" y="1127"/>
                  </a:lnTo>
                  <a:lnTo>
                    <a:pt x="37" y="1050"/>
                  </a:lnTo>
                  <a:lnTo>
                    <a:pt x="49" y="974"/>
                  </a:lnTo>
                  <a:lnTo>
                    <a:pt x="62" y="902"/>
                  </a:lnTo>
                  <a:lnTo>
                    <a:pt x="76" y="831"/>
                  </a:lnTo>
                  <a:lnTo>
                    <a:pt x="92" y="763"/>
                  </a:lnTo>
                  <a:lnTo>
                    <a:pt x="109" y="697"/>
                  </a:lnTo>
                  <a:lnTo>
                    <a:pt x="127" y="634"/>
                  </a:lnTo>
                  <a:lnTo>
                    <a:pt x="147" y="572"/>
                  </a:lnTo>
                  <a:lnTo>
                    <a:pt x="169" y="515"/>
                  </a:lnTo>
                  <a:lnTo>
                    <a:pt x="192" y="459"/>
                  </a:lnTo>
                  <a:lnTo>
                    <a:pt x="216" y="406"/>
                  </a:lnTo>
                  <a:lnTo>
                    <a:pt x="241" y="357"/>
                  </a:lnTo>
                  <a:lnTo>
                    <a:pt x="267" y="309"/>
                  </a:lnTo>
                  <a:lnTo>
                    <a:pt x="295" y="266"/>
                  </a:lnTo>
                  <a:lnTo>
                    <a:pt x="325" y="225"/>
                  </a:lnTo>
                  <a:lnTo>
                    <a:pt x="355" y="187"/>
                  </a:lnTo>
                  <a:lnTo>
                    <a:pt x="386" y="152"/>
                  </a:lnTo>
                  <a:lnTo>
                    <a:pt x="419" y="122"/>
                  </a:lnTo>
                  <a:lnTo>
                    <a:pt x="453" y="94"/>
                  </a:lnTo>
                  <a:lnTo>
                    <a:pt x="489" y="70"/>
                  </a:lnTo>
                  <a:lnTo>
                    <a:pt x="525" y="48"/>
                  </a:lnTo>
                  <a:lnTo>
                    <a:pt x="562" y="31"/>
                  </a:lnTo>
                  <a:lnTo>
                    <a:pt x="601" y="18"/>
                  </a:lnTo>
                  <a:lnTo>
                    <a:pt x="641" y="8"/>
                  </a:lnTo>
                  <a:lnTo>
                    <a:pt x="682" y="2"/>
                  </a:lnTo>
                  <a:lnTo>
                    <a:pt x="723" y="0"/>
                  </a:lnTo>
                  <a:close/>
                </a:path>
              </a:pathLst>
            </a:custGeom>
            <a:solidFill>
              <a:srgbClr val="329FD2"/>
            </a:solidFill>
            <a:ln w="9525">
              <a:noFill/>
              <a:round/>
              <a:headEnd/>
              <a:tailEnd/>
            </a:ln>
            <a:effectLst/>
          </p:spPr>
          <p:txBody>
            <a:bodyPr/>
            <a:lstStyle/>
            <a:p>
              <a:endParaRPr lang="zh-CN" altLang="en-US"/>
            </a:p>
          </p:txBody>
        </p:sp>
        <p:sp>
          <p:nvSpPr>
            <p:cNvPr id="329" name="Freeform 327"/>
            <p:cNvSpPr>
              <a:spLocks/>
            </p:cNvSpPr>
            <p:nvPr/>
          </p:nvSpPr>
          <p:spPr bwMode="auto">
            <a:xfrm>
              <a:off x="4153" y="2184"/>
              <a:ext cx="29" cy="65"/>
            </a:xfrm>
            <a:custGeom>
              <a:avLst/>
              <a:gdLst/>
              <a:ahLst/>
              <a:cxnLst>
                <a:cxn ang="0">
                  <a:pos x="798" y="8"/>
                </a:cxn>
                <a:cxn ang="0">
                  <a:pos x="907" y="48"/>
                </a:cxn>
                <a:cxn ang="0">
                  <a:pos x="1009" y="122"/>
                </a:cxn>
                <a:cxn ang="0">
                  <a:pos x="1102" y="225"/>
                </a:cxn>
                <a:cxn ang="0">
                  <a:pos x="1187" y="357"/>
                </a:cxn>
                <a:cxn ang="0">
                  <a:pos x="1261" y="515"/>
                </a:cxn>
                <a:cxn ang="0">
                  <a:pos x="1326" y="697"/>
                </a:cxn>
                <a:cxn ang="0">
                  <a:pos x="1377" y="902"/>
                </a:cxn>
                <a:cxn ang="0">
                  <a:pos x="1415" y="1127"/>
                </a:cxn>
                <a:cxn ang="0">
                  <a:pos x="1439" y="1370"/>
                </a:cxn>
                <a:cxn ang="0">
                  <a:pos x="1448" y="1630"/>
                </a:cxn>
                <a:cxn ang="0">
                  <a:pos x="1439" y="1880"/>
                </a:cxn>
                <a:cxn ang="0">
                  <a:pos x="1415" y="2117"/>
                </a:cxn>
                <a:cxn ang="0">
                  <a:pos x="1377" y="2340"/>
                </a:cxn>
                <a:cxn ang="0">
                  <a:pos x="1326" y="2544"/>
                </a:cxn>
                <a:cxn ang="0">
                  <a:pos x="1261" y="2728"/>
                </a:cxn>
                <a:cxn ang="0">
                  <a:pos x="1187" y="2890"/>
                </a:cxn>
                <a:cxn ang="0">
                  <a:pos x="1102" y="3026"/>
                </a:cxn>
                <a:cxn ang="0">
                  <a:pos x="1009" y="3132"/>
                </a:cxn>
                <a:cxn ang="0">
                  <a:pos x="907" y="3209"/>
                </a:cxn>
                <a:cxn ang="0">
                  <a:pos x="798" y="3251"/>
                </a:cxn>
                <a:cxn ang="0">
                  <a:pos x="682" y="3258"/>
                </a:cxn>
                <a:cxn ang="0">
                  <a:pos x="562" y="3227"/>
                </a:cxn>
                <a:cxn ang="0">
                  <a:pos x="453" y="3162"/>
                </a:cxn>
                <a:cxn ang="0">
                  <a:pos x="355" y="3065"/>
                </a:cxn>
                <a:cxn ang="0">
                  <a:pos x="267" y="2938"/>
                </a:cxn>
                <a:cxn ang="0">
                  <a:pos x="192" y="2785"/>
                </a:cxn>
                <a:cxn ang="0">
                  <a:pos x="127" y="2608"/>
                </a:cxn>
                <a:cxn ang="0">
                  <a:pos x="76" y="2410"/>
                </a:cxn>
                <a:cxn ang="0">
                  <a:pos x="37" y="2193"/>
                </a:cxn>
                <a:cxn ang="0">
                  <a:pos x="12" y="1961"/>
                </a:cxn>
                <a:cxn ang="0">
                  <a:pos x="1" y="1715"/>
                </a:cxn>
                <a:cxn ang="0">
                  <a:pos x="3" y="1456"/>
                </a:cxn>
                <a:cxn ang="0">
                  <a:pos x="19" y="1206"/>
                </a:cxn>
                <a:cxn ang="0">
                  <a:pos x="49" y="974"/>
                </a:cxn>
                <a:cxn ang="0">
                  <a:pos x="92" y="763"/>
                </a:cxn>
                <a:cxn ang="0">
                  <a:pos x="147" y="572"/>
                </a:cxn>
                <a:cxn ang="0">
                  <a:pos x="216" y="406"/>
                </a:cxn>
                <a:cxn ang="0">
                  <a:pos x="295" y="266"/>
                </a:cxn>
                <a:cxn ang="0">
                  <a:pos x="386" y="152"/>
                </a:cxn>
                <a:cxn ang="0">
                  <a:pos x="489" y="70"/>
                </a:cxn>
                <a:cxn ang="0">
                  <a:pos x="601" y="18"/>
                </a:cxn>
                <a:cxn ang="0">
                  <a:pos x="723" y="0"/>
                </a:cxn>
              </a:cxnLst>
              <a:rect l="0" t="0" r="r" b="b"/>
              <a:pathLst>
                <a:path w="1448" h="3260">
                  <a:moveTo>
                    <a:pt x="723" y="0"/>
                  </a:moveTo>
                  <a:lnTo>
                    <a:pt x="761" y="2"/>
                  </a:lnTo>
                  <a:lnTo>
                    <a:pt x="798" y="8"/>
                  </a:lnTo>
                  <a:lnTo>
                    <a:pt x="836" y="18"/>
                  </a:lnTo>
                  <a:lnTo>
                    <a:pt x="871" y="31"/>
                  </a:lnTo>
                  <a:lnTo>
                    <a:pt x="907" y="48"/>
                  </a:lnTo>
                  <a:lnTo>
                    <a:pt x="941" y="70"/>
                  </a:lnTo>
                  <a:lnTo>
                    <a:pt x="976" y="94"/>
                  </a:lnTo>
                  <a:lnTo>
                    <a:pt x="1009" y="122"/>
                  </a:lnTo>
                  <a:lnTo>
                    <a:pt x="1040" y="152"/>
                  </a:lnTo>
                  <a:lnTo>
                    <a:pt x="1072" y="187"/>
                  </a:lnTo>
                  <a:lnTo>
                    <a:pt x="1102" y="225"/>
                  </a:lnTo>
                  <a:lnTo>
                    <a:pt x="1132" y="266"/>
                  </a:lnTo>
                  <a:lnTo>
                    <a:pt x="1160" y="309"/>
                  </a:lnTo>
                  <a:lnTo>
                    <a:pt x="1187" y="357"/>
                  </a:lnTo>
                  <a:lnTo>
                    <a:pt x="1213" y="406"/>
                  </a:lnTo>
                  <a:lnTo>
                    <a:pt x="1238" y="459"/>
                  </a:lnTo>
                  <a:lnTo>
                    <a:pt x="1261" y="515"/>
                  </a:lnTo>
                  <a:lnTo>
                    <a:pt x="1285" y="572"/>
                  </a:lnTo>
                  <a:lnTo>
                    <a:pt x="1306" y="634"/>
                  </a:lnTo>
                  <a:lnTo>
                    <a:pt x="1326" y="697"/>
                  </a:lnTo>
                  <a:lnTo>
                    <a:pt x="1344" y="763"/>
                  </a:lnTo>
                  <a:lnTo>
                    <a:pt x="1361" y="831"/>
                  </a:lnTo>
                  <a:lnTo>
                    <a:pt x="1377" y="902"/>
                  </a:lnTo>
                  <a:lnTo>
                    <a:pt x="1391" y="974"/>
                  </a:lnTo>
                  <a:lnTo>
                    <a:pt x="1404" y="1050"/>
                  </a:lnTo>
                  <a:lnTo>
                    <a:pt x="1415" y="1127"/>
                  </a:lnTo>
                  <a:lnTo>
                    <a:pt x="1425" y="1206"/>
                  </a:lnTo>
                  <a:lnTo>
                    <a:pt x="1433" y="1288"/>
                  </a:lnTo>
                  <a:lnTo>
                    <a:pt x="1439" y="1370"/>
                  </a:lnTo>
                  <a:lnTo>
                    <a:pt x="1443" y="1456"/>
                  </a:lnTo>
                  <a:lnTo>
                    <a:pt x="1447" y="1542"/>
                  </a:lnTo>
                  <a:lnTo>
                    <a:pt x="1448" y="1630"/>
                  </a:lnTo>
                  <a:lnTo>
                    <a:pt x="1447" y="1715"/>
                  </a:lnTo>
                  <a:lnTo>
                    <a:pt x="1443" y="1798"/>
                  </a:lnTo>
                  <a:lnTo>
                    <a:pt x="1439" y="1880"/>
                  </a:lnTo>
                  <a:lnTo>
                    <a:pt x="1433" y="1961"/>
                  </a:lnTo>
                  <a:lnTo>
                    <a:pt x="1425" y="2039"/>
                  </a:lnTo>
                  <a:lnTo>
                    <a:pt x="1415" y="2117"/>
                  </a:lnTo>
                  <a:lnTo>
                    <a:pt x="1404" y="2193"/>
                  </a:lnTo>
                  <a:lnTo>
                    <a:pt x="1391" y="2267"/>
                  </a:lnTo>
                  <a:lnTo>
                    <a:pt x="1377" y="2340"/>
                  </a:lnTo>
                  <a:lnTo>
                    <a:pt x="1361" y="2410"/>
                  </a:lnTo>
                  <a:lnTo>
                    <a:pt x="1344" y="2478"/>
                  </a:lnTo>
                  <a:lnTo>
                    <a:pt x="1326" y="2544"/>
                  </a:lnTo>
                  <a:lnTo>
                    <a:pt x="1306" y="2608"/>
                  </a:lnTo>
                  <a:lnTo>
                    <a:pt x="1285" y="2669"/>
                  </a:lnTo>
                  <a:lnTo>
                    <a:pt x="1261" y="2728"/>
                  </a:lnTo>
                  <a:lnTo>
                    <a:pt x="1238" y="2785"/>
                  </a:lnTo>
                  <a:lnTo>
                    <a:pt x="1213" y="2838"/>
                  </a:lnTo>
                  <a:lnTo>
                    <a:pt x="1187" y="2890"/>
                  </a:lnTo>
                  <a:lnTo>
                    <a:pt x="1160" y="2938"/>
                  </a:lnTo>
                  <a:lnTo>
                    <a:pt x="1132" y="2983"/>
                  </a:lnTo>
                  <a:lnTo>
                    <a:pt x="1102" y="3026"/>
                  </a:lnTo>
                  <a:lnTo>
                    <a:pt x="1072" y="3065"/>
                  </a:lnTo>
                  <a:lnTo>
                    <a:pt x="1040" y="3100"/>
                  </a:lnTo>
                  <a:lnTo>
                    <a:pt x="1009" y="3132"/>
                  </a:lnTo>
                  <a:lnTo>
                    <a:pt x="976" y="3162"/>
                  </a:lnTo>
                  <a:lnTo>
                    <a:pt x="941" y="3188"/>
                  </a:lnTo>
                  <a:lnTo>
                    <a:pt x="907" y="3209"/>
                  </a:lnTo>
                  <a:lnTo>
                    <a:pt x="871" y="3227"/>
                  </a:lnTo>
                  <a:lnTo>
                    <a:pt x="836" y="3241"/>
                  </a:lnTo>
                  <a:lnTo>
                    <a:pt x="798" y="3251"/>
                  </a:lnTo>
                  <a:lnTo>
                    <a:pt x="761" y="3258"/>
                  </a:lnTo>
                  <a:lnTo>
                    <a:pt x="723" y="3260"/>
                  </a:lnTo>
                  <a:lnTo>
                    <a:pt x="682" y="3258"/>
                  </a:lnTo>
                  <a:lnTo>
                    <a:pt x="641" y="3251"/>
                  </a:lnTo>
                  <a:lnTo>
                    <a:pt x="601" y="3241"/>
                  </a:lnTo>
                  <a:lnTo>
                    <a:pt x="562" y="3227"/>
                  </a:lnTo>
                  <a:lnTo>
                    <a:pt x="525" y="3209"/>
                  </a:lnTo>
                  <a:lnTo>
                    <a:pt x="489" y="3188"/>
                  </a:lnTo>
                  <a:lnTo>
                    <a:pt x="453" y="3162"/>
                  </a:lnTo>
                  <a:lnTo>
                    <a:pt x="419" y="3132"/>
                  </a:lnTo>
                  <a:lnTo>
                    <a:pt x="386" y="3100"/>
                  </a:lnTo>
                  <a:lnTo>
                    <a:pt x="355" y="3065"/>
                  </a:lnTo>
                  <a:lnTo>
                    <a:pt x="325" y="3026"/>
                  </a:lnTo>
                  <a:lnTo>
                    <a:pt x="295" y="2983"/>
                  </a:lnTo>
                  <a:lnTo>
                    <a:pt x="267" y="2938"/>
                  </a:lnTo>
                  <a:lnTo>
                    <a:pt x="241" y="2890"/>
                  </a:lnTo>
                  <a:lnTo>
                    <a:pt x="216" y="2838"/>
                  </a:lnTo>
                  <a:lnTo>
                    <a:pt x="192" y="2785"/>
                  </a:lnTo>
                  <a:lnTo>
                    <a:pt x="169" y="2728"/>
                  </a:lnTo>
                  <a:lnTo>
                    <a:pt x="147" y="2669"/>
                  </a:lnTo>
                  <a:lnTo>
                    <a:pt x="127" y="2608"/>
                  </a:lnTo>
                  <a:lnTo>
                    <a:pt x="109" y="2544"/>
                  </a:lnTo>
                  <a:lnTo>
                    <a:pt x="92" y="2478"/>
                  </a:lnTo>
                  <a:lnTo>
                    <a:pt x="76" y="2410"/>
                  </a:lnTo>
                  <a:lnTo>
                    <a:pt x="62" y="2340"/>
                  </a:lnTo>
                  <a:lnTo>
                    <a:pt x="49" y="2267"/>
                  </a:lnTo>
                  <a:lnTo>
                    <a:pt x="37" y="2193"/>
                  </a:lnTo>
                  <a:lnTo>
                    <a:pt x="28" y="2117"/>
                  </a:lnTo>
                  <a:lnTo>
                    <a:pt x="19" y="2039"/>
                  </a:lnTo>
                  <a:lnTo>
                    <a:pt x="12" y="1961"/>
                  </a:lnTo>
                  <a:lnTo>
                    <a:pt x="7" y="1880"/>
                  </a:lnTo>
                  <a:lnTo>
                    <a:pt x="3" y="1798"/>
                  </a:lnTo>
                  <a:lnTo>
                    <a:pt x="1" y="1715"/>
                  </a:lnTo>
                  <a:lnTo>
                    <a:pt x="0" y="1630"/>
                  </a:lnTo>
                  <a:lnTo>
                    <a:pt x="1" y="1542"/>
                  </a:lnTo>
                  <a:lnTo>
                    <a:pt x="3" y="1456"/>
                  </a:lnTo>
                  <a:lnTo>
                    <a:pt x="7" y="1370"/>
                  </a:lnTo>
                  <a:lnTo>
                    <a:pt x="12" y="1288"/>
                  </a:lnTo>
                  <a:lnTo>
                    <a:pt x="19" y="1206"/>
                  </a:lnTo>
                  <a:lnTo>
                    <a:pt x="28" y="1127"/>
                  </a:lnTo>
                  <a:lnTo>
                    <a:pt x="37" y="1050"/>
                  </a:lnTo>
                  <a:lnTo>
                    <a:pt x="49" y="974"/>
                  </a:lnTo>
                  <a:lnTo>
                    <a:pt x="62" y="902"/>
                  </a:lnTo>
                  <a:lnTo>
                    <a:pt x="76" y="831"/>
                  </a:lnTo>
                  <a:lnTo>
                    <a:pt x="92" y="763"/>
                  </a:lnTo>
                  <a:lnTo>
                    <a:pt x="109" y="697"/>
                  </a:lnTo>
                  <a:lnTo>
                    <a:pt x="127" y="634"/>
                  </a:lnTo>
                  <a:lnTo>
                    <a:pt x="147" y="572"/>
                  </a:lnTo>
                  <a:lnTo>
                    <a:pt x="169" y="515"/>
                  </a:lnTo>
                  <a:lnTo>
                    <a:pt x="192" y="459"/>
                  </a:lnTo>
                  <a:lnTo>
                    <a:pt x="216" y="406"/>
                  </a:lnTo>
                  <a:lnTo>
                    <a:pt x="241" y="357"/>
                  </a:lnTo>
                  <a:lnTo>
                    <a:pt x="267" y="309"/>
                  </a:lnTo>
                  <a:lnTo>
                    <a:pt x="295" y="266"/>
                  </a:lnTo>
                  <a:lnTo>
                    <a:pt x="325" y="225"/>
                  </a:lnTo>
                  <a:lnTo>
                    <a:pt x="355" y="187"/>
                  </a:lnTo>
                  <a:lnTo>
                    <a:pt x="386" y="152"/>
                  </a:lnTo>
                  <a:lnTo>
                    <a:pt x="419" y="122"/>
                  </a:lnTo>
                  <a:lnTo>
                    <a:pt x="453" y="94"/>
                  </a:lnTo>
                  <a:lnTo>
                    <a:pt x="489" y="70"/>
                  </a:lnTo>
                  <a:lnTo>
                    <a:pt x="525" y="48"/>
                  </a:lnTo>
                  <a:lnTo>
                    <a:pt x="562" y="31"/>
                  </a:lnTo>
                  <a:lnTo>
                    <a:pt x="601" y="18"/>
                  </a:lnTo>
                  <a:lnTo>
                    <a:pt x="641" y="8"/>
                  </a:lnTo>
                  <a:lnTo>
                    <a:pt x="682" y="2"/>
                  </a:lnTo>
                  <a:lnTo>
                    <a:pt x="723" y="0"/>
                  </a:lnTo>
                </a:path>
              </a:pathLst>
            </a:custGeom>
            <a:noFill/>
            <a:ln w="4763">
              <a:solidFill>
                <a:srgbClr val="8DCBF0"/>
              </a:solidFill>
              <a:prstDash val="solid"/>
              <a:round/>
              <a:headEnd/>
              <a:tailEnd/>
            </a:ln>
            <a:effectLst/>
          </p:spPr>
          <p:txBody>
            <a:bodyPr/>
            <a:lstStyle/>
            <a:p>
              <a:endParaRPr lang="zh-CN" altLang="en-US"/>
            </a:p>
          </p:txBody>
        </p:sp>
        <p:sp>
          <p:nvSpPr>
            <p:cNvPr id="330" name="Rectangle 328"/>
            <p:cNvSpPr>
              <a:spLocks noChangeArrowheads="1"/>
            </p:cNvSpPr>
            <p:nvPr/>
          </p:nvSpPr>
          <p:spPr bwMode="auto">
            <a:xfrm>
              <a:off x="4167" y="2184"/>
              <a:ext cx="196" cy="65"/>
            </a:xfrm>
            <a:prstGeom prst="rect">
              <a:avLst/>
            </a:prstGeom>
            <a:solidFill>
              <a:srgbClr val="329FD2"/>
            </a:solidFill>
            <a:ln w="9525">
              <a:noFill/>
              <a:miter lim="800000"/>
              <a:headEnd/>
              <a:tailEnd/>
            </a:ln>
            <a:effectLst/>
          </p:spPr>
          <p:txBody>
            <a:bodyPr/>
            <a:lstStyle/>
            <a:p>
              <a:endParaRPr lang="zh-CN" altLang="en-US"/>
            </a:p>
          </p:txBody>
        </p:sp>
        <p:sp>
          <p:nvSpPr>
            <p:cNvPr id="331" name="Line 329"/>
            <p:cNvSpPr>
              <a:spLocks noChangeShapeType="1"/>
            </p:cNvSpPr>
            <p:nvPr/>
          </p:nvSpPr>
          <p:spPr bwMode="auto">
            <a:xfrm>
              <a:off x="4167" y="2090"/>
              <a:ext cx="203" cy="1"/>
            </a:xfrm>
            <a:prstGeom prst="line">
              <a:avLst/>
            </a:prstGeom>
            <a:noFill/>
            <a:ln w="4763">
              <a:solidFill>
                <a:srgbClr val="8DCBF0"/>
              </a:solidFill>
              <a:round/>
              <a:headEnd/>
              <a:tailEnd/>
            </a:ln>
            <a:effectLst/>
          </p:spPr>
          <p:txBody>
            <a:bodyPr/>
            <a:lstStyle/>
            <a:p>
              <a:endParaRPr lang="zh-CN" altLang="en-US"/>
            </a:p>
          </p:txBody>
        </p:sp>
        <p:sp>
          <p:nvSpPr>
            <p:cNvPr id="332" name="Line 330"/>
            <p:cNvSpPr>
              <a:spLocks noChangeShapeType="1"/>
            </p:cNvSpPr>
            <p:nvPr/>
          </p:nvSpPr>
          <p:spPr bwMode="auto">
            <a:xfrm>
              <a:off x="4167" y="2155"/>
              <a:ext cx="203" cy="1"/>
            </a:xfrm>
            <a:prstGeom prst="line">
              <a:avLst/>
            </a:prstGeom>
            <a:noFill/>
            <a:ln w="4763">
              <a:solidFill>
                <a:srgbClr val="8DCBF0"/>
              </a:solidFill>
              <a:round/>
              <a:headEnd/>
              <a:tailEnd/>
            </a:ln>
            <a:effectLst/>
          </p:spPr>
          <p:txBody>
            <a:bodyPr/>
            <a:lstStyle/>
            <a:p>
              <a:endParaRPr lang="zh-CN" altLang="en-US"/>
            </a:p>
          </p:txBody>
        </p:sp>
        <p:sp>
          <p:nvSpPr>
            <p:cNvPr id="333" name="Line 331"/>
            <p:cNvSpPr>
              <a:spLocks noChangeShapeType="1"/>
            </p:cNvSpPr>
            <p:nvPr/>
          </p:nvSpPr>
          <p:spPr bwMode="auto">
            <a:xfrm>
              <a:off x="4167" y="2184"/>
              <a:ext cx="203" cy="1"/>
            </a:xfrm>
            <a:prstGeom prst="line">
              <a:avLst/>
            </a:prstGeom>
            <a:noFill/>
            <a:ln w="4763">
              <a:solidFill>
                <a:srgbClr val="8DCBF0"/>
              </a:solidFill>
              <a:round/>
              <a:headEnd/>
              <a:tailEnd/>
            </a:ln>
            <a:effectLst/>
          </p:spPr>
          <p:txBody>
            <a:bodyPr/>
            <a:lstStyle/>
            <a:p>
              <a:endParaRPr lang="zh-CN" altLang="en-US"/>
            </a:p>
          </p:txBody>
        </p:sp>
        <p:sp>
          <p:nvSpPr>
            <p:cNvPr id="334" name="Line 332"/>
            <p:cNvSpPr>
              <a:spLocks noChangeShapeType="1"/>
            </p:cNvSpPr>
            <p:nvPr/>
          </p:nvSpPr>
          <p:spPr bwMode="auto">
            <a:xfrm>
              <a:off x="4167" y="2249"/>
              <a:ext cx="203" cy="1"/>
            </a:xfrm>
            <a:prstGeom prst="line">
              <a:avLst/>
            </a:prstGeom>
            <a:noFill/>
            <a:ln w="4763">
              <a:solidFill>
                <a:srgbClr val="8DCBF0"/>
              </a:solidFill>
              <a:round/>
              <a:headEnd/>
              <a:tailEnd/>
            </a:ln>
            <a:effectLst/>
          </p:spPr>
          <p:txBody>
            <a:bodyPr/>
            <a:lstStyle/>
            <a:p>
              <a:endParaRPr lang="zh-CN" altLang="en-US"/>
            </a:p>
          </p:txBody>
        </p:sp>
        <p:sp>
          <p:nvSpPr>
            <p:cNvPr id="335" name="Rectangle 333"/>
            <p:cNvSpPr>
              <a:spLocks noChangeArrowheads="1"/>
            </p:cNvSpPr>
            <p:nvPr/>
          </p:nvSpPr>
          <p:spPr bwMode="auto">
            <a:xfrm>
              <a:off x="4178" y="2118"/>
              <a:ext cx="123" cy="10"/>
            </a:xfrm>
            <a:prstGeom prst="rect">
              <a:avLst/>
            </a:prstGeom>
            <a:solidFill>
              <a:srgbClr val="1F1A17"/>
            </a:solidFill>
            <a:ln w="9525">
              <a:noFill/>
              <a:miter lim="800000"/>
              <a:headEnd/>
              <a:tailEnd/>
            </a:ln>
            <a:effectLst/>
          </p:spPr>
          <p:txBody>
            <a:bodyPr/>
            <a:lstStyle/>
            <a:p>
              <a:endParaRPr lang="zh-CN" altLang="en-US"/>
            </a:p>
          </p:txBody>
        </p:sp>
        <p:sp>
          <p:nvSpPr>
            <p:cNvPr id="336" name="Freeform 334"/>
            <p:cNvSpPr>
              <a:spLocks/>
            </p:cNvSpPr>
            <p:nvPr/>
          </p:nvSpPr>
          <p:spPr bwMode="auto">
            <a:xfrm>
              <a:off x="4299" y="2107"/>
              <a:ext cx="53" cy="32"/>
            </a:xfrm>
            <a:custGeom>
              <a:avLst/>
              <a:gdLst/>
              <a:ahLst/>
              <a:cxnLst>
                <a:cxn ang="0">
                  <a:pos x="0" y="1585"/>
                </a:cxn>
                <a:cxn ang="0">
                  <a:pos x="2624" y="770"/>
                </a:cxn>
                <a:cxn ang="0">
                  <a:pos x="0" y="0"/>
                </a:cxn>
                <a:cxn ang="0">
                  <a:pos x="0" y="1585"/>
                </a:cxn>
              </a:cxnLst>
              <a:rect l="0" t="0" r="r" b="b"/>
              <a:pathLst>
                <a:path w="2624" h="1585">
                  <a:moveTo>
                    <a:pt x="0" y="1585"/>
                  </a:moveTo>
                  <a:lnTo>
                    <a:pt x="2624" y="770"/>
                  </a:lnTo>
                  <a:lnTo>
                    <a:pt x="0" y="0"/>
                  </a:lnTo>
                  <a:lnTo>
                    <a:pt x="0" y="1585"/>
                  </a:lnTo>
                  <a:close/>
                </a:path>
              </a:pathLst>
            </a:custGeom>
            <a:solidFill>
              <a:srgbClr val="1F1A17"/>
            </a:solidFill>
            <a:ln w="9525">
              <a:noFill/>
              <a:round/>
              <a:headEnd/>
              <a:tailEnd/>
            </a:ln>
            <a:effectLst/>
          </p:spPr>
          <p:txBody>
            <a:bodyPr/>
            <a:lstStyle/>
            <a:p>
              <a:endParaRPr lang="zh-CN" altLang="en-US"/>
            </a:p>
          </p:txBody>
        </p:sp>
        <p:sp>
          <p:nvSpPr>
            <p:cNvPr id="337" name="Freeform 335"/>
            <p:cNvSpPr>
              <a:spLocks/>
            </p:cNvSpPr>
            <p:nvPr/>
          </p:nvSpPr>
          <p:spPr bwMode="auto">
            <a:xfrm>
              <a:off x="4299" y="2107"/>
              <a:ext cx="53" cy="32"/>
            </a:xfrm>
            <a:custGeom>
              <a:avLst/>
              <a:gdLst/>
              <a:ahLst/>
              <a:cxnLst>
                <a:cxn ang="0">
                  <a:pos x="0" y="1585"/>
                </a:cxn>
                <a:cxn ang="0">
                  <a:pos x="2624" y="770"/>
                </a:cxn>
                <a:cxn ang="0">
                  <a:pos x="0" y="0"/>
                </a:cxn>
                <a:cxn ang="0">
                  <a:pos x="0" y="1585"/>
                </a:cxn>
              </a:cxnLst>
              <a:rect l="0" t="0" r="r" b="b"/>
              <a:pathLst>
                <a:path w="2624" h="1585">
                  <a:moveTo>
                    <a:pt x="0" y="1585"/>
                  </a:moveTo>
                  <a:lnTo>
                    <a:pt x="2624" y="770"/>
                  </a:lnTo>
                  <a:lnTo>
                    <a:pt x="0" y="0"/>
                  </a:lnTo>
                  <a:lnTo>
                    <a:pt x="0" y="1585"/>
                  </a:lnTo>
                  <a:close/>
                </a:path>
              </a:pathLst>
            </a:custGeom>
            <a:noFill/>
            <a:ln w="1588">
              <a:solidFill>
                <a:srgbClr val="1F1A17"/>
              </a:solidFill>
              <a:prstDash val="solid"/>
              <a:round/>
              <a:headEnd/>
              <a:tailEnd/>
            </a:ln>
            <a:effectLst/>
          </p:spPr>
          <p:txBody>
            <a:bodyPr/>
            <a:lstStyle/>
            <a:p>
              <a:endParaRPr lang="zh-CN" altLang="en-US"/>
            </a:p>
          </p:txBody>
        </p:sp>
        <p:sp>
          <p:nvSpPr>
            <p:cNvPr id="338" name="Rectangle 336"/>
            <p:cNvSpPr>
              <a:spLocks noChangeArrowheads="1"/>
            </p:cNvSpPr>
            <p:nvPr/>
          </p:nvSpPr>
          <p:spPr bwMode="auto">
            <a:xfrm>
              <a:off x="4229" y="2217"/>
              <a:ext cx="123" cy="9"/>
            </a:xfrm>
            <a:prstGeom prst="rect">
              <a:avLst/>
            </a:prstGeom>
            <a:solidFill>
              <a:srgbClr val="1F1A17"/>
            </a:solidFill>
            <a:ln w="9525">
              <a:noFill/>
              <a:miter lim="800000"/>
              <a:headEnd/>
              <a:tailEnd/>
            </a:ln>
            <a:effectLst/>
          </p:spPr>
          <p:txBody>
            <a:bodyPr/>
            <a:lstStyle/>
            <a:p>
              <a:endParaRPr lang="zh-CN" altLang="en-US"/>
            </a:p>
          </p:txBody>
        </p:sp>
        <p:sp>
          <p:nvSpPr>
            <p:cNvPr id="339" name="Freeform 337"/>
            <p:cNvSpPr>
              <a:spLocks/>
            </p:cNvSpPr>
            <p:nvPr/>
          </p:nvSpPr>
          <p:spPr bwMode="auto">
            <a:xfrm>
              <a:off x="4179" y="2205"/>
              <a:ext cx="52" cy="32"/>
            </a:xfrm>
            <a:custGeom>
              <a:avLst/>
              <a:gdLst/>
              <a:ahLst/>
              <a:cxnLst>
                <a:cxn ang="0">
                  <a:pos x="2625" y="0"/>
                </a:cxn>
                <a:cxn ang="0">
                  <a:pos x="0" y="815"/>
                </a:cxn>
                <a:cxn ang="0">
                  <a:pos x="2625" y="1585"/>
                </a:cxn>
                <a:cxn ang="0">
                  <a:pos x="2625" y="0"/>
                </a:cxn>
              </a:cxnLst>
              <a:rect l="0" t="0" r="r" b="b"/>
              <a:pathLst>
                <a:path w="2625" h="1585">
                  <a:moveTo>
                    <a:pt x="2625" y="0"/>
                  </a:moveTo>
                  <a:lnTo>
                    <a:pt x="0" y="815"/>
                  </a:lnTo>
                  <a:lnTo>
                    <a:pt x="2625" y="1585"/>
                  </a:lnTo>
                  <a:lnTo>
                    <a:pt x="2625" y="0"/>
                  </a:lnTo>
                  <a:close/>
                </a:path>
              </a:pathLst>
            </a:custGeom>
            <a:solidFill>
              <a:srgbClr val="1F1A17"/>
            </a:solidFill>
            <a:ln w="9525">
              <a:noFill/>
              <a:round/>
              <a:headEnd/>
              <a:tailEnd/>
            </a:ln>
            <a:effectLst/>
          </p:spPr>
          <p:txBody>
            <a:bodyPr/>
            <a:lstStyle/>
            <a:p>
              <a:endParaRPr lang="zh-CN" altLang="en-US"/>
            </a:p>
          </p:txBody>
        </p:sp>
        <p:sp>
          <p:nvSpPr>
            <p:cNvPr id="340" name="Rectangle 338"/>
            <p:cNvSpPr>
              <a:spLocks noChangeArrowheads="1"/>
            </p:cNvSpPr>
            <p:nvPr/>
          </p:nvSpPr>
          <p:spPr bwMode="auto">
            <a:xfrm>
              <a:off x="4228" y="2215"/>
              <a:ext cx="123" cy="10"/>
            </a:xfrm>
            <a:prstGeom prst="rect">
              <a:avLst/>
            </a:prstGeom>
            <a:solidFill>
              <a:srgbClr val="FFFFFF"/>
            </a:solidFill>
            <a:ln w="9525">
              <a:noFill/>
              <a:miter lim="800000"/>
              <a:headEnd/>
              <a:tailEnd/>
            </a:ln>
            <a:effectLst/>
          </p:spPr>
          <p:txBody>
            <a:bodyPr/>
            <a:lstStyle/>
            <a:p>
              <a:endParaRPr lang="zh-CN" altLang="en-US"/>
            </a:p>
          </p:txBody>
        </p:sp>
        <p:sp>
          <p:nvSpPr>
            <p:cNvPr id="341" name="Freeform 339"/>
            <p:cNvSpPr>
              <a:spLocks/>
            </p:cNvSpPr>
            <p:nvPr/>
          </p:nvSpPr>
          <p:spPr bwMode="auto">
            <a:xfrm>
              <a:off x="4177" y="2204"/>
              <a:ext cx="53" cy="32"/>
            </a:xfrm>
            <a:custGeom>
              <a:avLst/>
              <a:gdLst/>
              <a:ahLst/>
              <a:cxnLst>
                <a:cxn ang="0">
                  <a:pos x="2625" y="0"/>
                </a:cxn>
                <a:cxn ang="0">
                  <a:pos x="0" y="815"/>
                </a:cxn>
                <a:cxn ang="0">
                  <a:pos x="2625" y="1584"/>
                </a:cxn>
                <a:cxn ang="0">
                  <a:pos x="2625" y="0"/>
                </a:cxn>
              </a:cxnLst>
              <a:rect l="0" t="0" r="r" b="b"/>
              <a:pathLst>
                <a:path w="2625" h="1584">
                  <a:moveTo>
                    <a:pt x="2625" y="0"/>
                  </a:moveTo>
                  <a:lnTo>
                    <a:pt x="0" y="815"/>
                  </a:lnTo>
                  <a:lnTo>
                    <a:pt x="2625" y="1584"/>
                  </a:lnTo>
                  <a:lnTo>
                    <a:pt x="2625" y="0"/>
                  </a:lnTo>
                  <a:close/>
                </a:path>
              </a:pathLst>
            </a:custGeom>
            <a:solidFill>
              <a:srgbClr val="FFFFFF"/>
            </a:solidFill>
            <a:ln w="9525">
              <a:noFill/>
              <a:round/>
              <a:headEnd/>
              <a:tailEnd/>
            </a:ln>
            <a:effectLst/>
          </p:spPr>
          <p:txBody>
            <a:bodyPr/>
            <a:lstStyle/>
            <a:p>
              <a:endParaRPr lang="zh-CN" altLang="en-US"/>
            </a:p>
          </p:txBody>
        </p:sp>
        <p:sp>
          <p:nvSpPr>
            <p:cNvPr id="342" name="Rectangle 340"/>
            <p:cNvSpPr>
              <a:spLocks noChangeArrowheads="1"/>
            </p:cNvSpPr>
            <p:nvPr/>
          </p:nvSpPr>
          <p:spPr bwMode="auto">
            <a:xfrm>
              <a:off x="4177" y="2117"/>
              <a:ext cx="123" cy="10"/>
            </a:xfrm>
            <a:prstGeom prst="rect">
              <a:avLst/>
            </a:prstGeom>
            <a:solidFill>
              <a:srgbClr val="FFFFFF"/>
            </a:solidFill>
            <a:ln w="9525">
              <a:noFill/>
              <a:miter lim="800000"/>
              <a:headEnd/>
              <a:tailEnd/>
            </a:ln>
            <a:effectLst/>
          </p:spPr>
          <p:txBody>
            <a:bodyPr/>
            <a:lstStyle/>
            <a:p>
              <a:endParaRPr lang="zh-CN" altLang="en-US"/>
            </a:p>
          </p:txBody>
        </p:sp>
        <p:sp>
          <p:nvSpPr>
            <p:cNvPr id="343" name="Freeform 341"/>
            <p:cNvSpPr>
              <a:spLocks/>
            </p:cNvSpPr>
            <p:nvPr/>
          </p:nvSpPr>
          <p:spPr bwMode="auto">
            <a:xfrm>
              <a:off x="4298" y="2106"/>
              <a:ext cx="53" cy="32"/>
            </a:xfrm>
            <a:custGeom>
              <a:avLst/>
              <a:gdLst/>
              <a:ahLst/>
              <a:cxnLst>
                <a:cxn ang="0">
                  <a:pos x="0" y="1585"/>
                </a:cxn>
                <a:cxn ang="0">
                  <a:pos x="2624" y="770"/>
                </a:cxn>
                <a:cxn ang="0">
                  <a:pos x="0" y="0"/>
                </a:cxn>
                <a:cxn ang="0">
                  <a:pos x="0" y="1585"/>
                </a:cxn>
              </a:cxnLst>
              <a:rect l="0" t="0" r="r" b="b"/>
              <a:pathLst>
                <a:path w="2624" h="1585">
                  <a:moveTo>
                    <a:pt x="0" y="1585"/>
                  </a:moveTo>
                  <a:lnTo>
                    <a:pt x="2624" y="770"/>
                  </a:lnTo>
                  <a:lnTo>
                    <a:pt x="0" y="0"/>
                  </a:lnTo>
                  <a:lnTo>
                    <a:pt x="0" y="1585"/>
                  </a:lnTo>
                  <a:close/>
                </a:path>
              </a:pathLst>
            </a:custGeom>
            <a:solidFill>
              <a:srgbClr val="FFFFFF"/>
            </a:solidFill>
            <a:ln w="9525">
              <a:noFill/>
              <a:round/>
              <a:headEnd/>
              <a:tailEnd/>
            </a:ln>
            <a:effectLst/>
          </p:spPr>
          <p:txBody>
            <a:bodyPr/>
            <a:lstStyle/>
            <a:p>
              <a:endParaRPr lang="zh-CN" altLang="en-US"/>
            </a:p>
          </p:txBody>
        </p:sp>
        <p:sp>
          <p:nvSpPr>
            <p:cNvPr id="344" name="Rectangle 342"/>
            <p:cNvSpPr>
              <a:spLocks noChangeArrowheads="1"/>
            </p:cNvSpPr>
            <p:nvPr/>
          </p:nvSpPr>
          <p:spPr bwMode="auto">
            <a:xfrm>
              <a:off x="4167" y="2095"/>
              <a:ext cx="203" cy="7"/>
            </a:xfrm>
            <a:prstGeom prst="rect">
              <a:avLst/>
            </a:prstGeom>
            <a:solidFill>
              <a:srgbClr val="8DCBF0"/>
            </a:solidFill>
            <a:ln w="9525">
              <a:noFill/>
              <a:miter lim="800000"/>
              <a:headEnd/>
              <a:tailEnd/>
            </a:ln>
            <a:effectLst/>
          </p:spPr>
          <p:txBody>
            <a:bodyPr/>
            <a:lstStyle/>
            <a:p>
              <a:endParaRPr lang="zh-CN" altLang="en-US"/>
            </a:p>
          </p:txBody>
        </p:sp>
        <p:sp>
          <p:nvSpPr>
            <p:cNvPr id="345" name="Rectangle 343"/>
            <p:cNvSpPr>
              <a:spLocks noChangeArrowheads="1"/>
            </p:cNvSpPr>
            <p:nvPr/>
          </p:nvSpPr>
          <p:spPr bwMode="auto">
            <a:xfrm>
              <a:off x="4167" y="2189"/>
              <a:ext cx="203" cy="7"/>
            </a:xfrm>
            <a:prstGeom prst="rect">
              <a:avLst/>
            </a:prstGeom>
            <a:solidFill>
              <a:srgbClr val="8DCBF0"/>
            </a:solidFill>
            <a:ln w="9525">
              <a:noFill/>
              <a:miter lim="800000"/>
              <a:headEnd/>
              <a:tailEnd/>
            </a:ln>
            <a:effectLst/>
          </p:spPr>
          <p:txBody>
            <a:bodyPr/>
            <a:lstStyle/>
            <a:p>
              <a:endParaRPr lang="zh-CN" altLang="en-US"/>
            </a:p>
          </p:txBody>
        </p:sp>
        <p:sp>
          <p:nvSpPr>
            <p:cNvPr id="346" name="Freeform 344"/>
            <p:cNvSpPr>
              <a:spLocks/>
            </p:cNvSpPr>
            <p:nvPr/>
          </p:nvSpPr>
          <p:spPr bwMode="auto">
            <a:xfrm>
              <a:off x="4363" y="2018"/>
              <a:ext cx="79" cy="289"/>
            </a:xfrm>
            <a:custGeom>
              <a:avLst/>
              <a:gdLst/>
              <a:ahLst/>
              <a:cxnLst>
                <a:cxn ang="0">
                  <a:pos x="0" y="1811"/>
                </a:cxn>
                <a:cxn ang="0">
                  <a:pos x="3981" y="0"/>
                </a:cxn>
                <a:cxn ang="0">
                  <a:pos x="3981" y="12677"/>
                </a:cxn>
                <a:cxn ang="0">
                  <a:pos x="0" y="14488"/>
                </a:cxn>
                <a:cxn ang="0">
                  <a:pos x="0" y="1811"/>
                </a:cxn>
              </a:cxnLst>
              <a:rect l="0" t="0" r="r" b="b"/>
              <a:pathLst>
                <a:path w="3981" h="14488">
                  <a:moveTo>
                    <a:pt x="0" y="1811"/>
                  </a:moveTo>
                  <a:lnTo>
                    <a:pt x="3981" y="0"/>
                  </a:lnTo>
                  <a:lnTo>
                    <a:pt x="3981" y="12677"/>
                  </a:lnTo>
                  <a:lnTo>
                    <a:pt x="0" y="14488"/>
                  </a:lnTo>
                  <a:lnTo>
                    <a:pt x="0" y="1811"/>
                  </a:lnTo>
                  <a:close/>
                </a:path>
              </a:pathLst>
            </a:custGeom>
            <a:solidFill>
              <a:srgbClr val="00688F"/>
            </a:solidFill>
            <a:ln w="9525">
              <a:noFill/>
              <a:round/>
              <a:headEnd/>
              <a:tailEnd/>
            </a:ln>
            <a:effectLst/>
          </p:spPr>
          <p:txBody>
            <a:bodyPr/>
            <a:lstStyle/>
            <a:p>
              <a:endParaRPr lang="zh-CN" altLang="en-US"/>
            </a:p>
          </p:txBody>
        </p:sp>
        <p:sp>
          <p:nvSpPr>
            <p:cNvPr id="347" name="Freeform 345"/>
            <p:cNvSpPr>
              <a:spLocks/>
            </p:cNvSpPr>
            <p:nvPr/>
          </p:nvSpPr>
          <p:spPr bwMode="auto">
            <a:xfrm>
              <a:off x="4363" y="2018"/>
              <a:ext cx="79" cy="289"/>
            </a:xfrm>
            <a:custGeom>
              <a:avLst/>
              <a:gdLst/>
              <a:ahLst/>
              <a:cxnLst>
                <a:cxn ang="0">
                  <a:pos x="0" y="1811"/>
                </a:cxn>
                <a:cxn ang="0">
                  <a:pos x="3981" y="0"/>
                </a:cxn>
                <a:cxn ang="0">
                  <a:pos x="3981" y="12677"/>
                </a:cxn>
                <a:cxn ang="0">
                  <a:pos x="0" y="14488"/>
                </a:cxn>
                <a:cxn ang="0">
                  <a:pos x="0" y="1811"/>
                </a:cxn>
              </a:cxnLst>
              <a:rect l="0" t="0" r="r" b="b"/>
              <a:pathLst>
                <a:path w="3981" h="14488">
                  <a:moveTo>
                    <a:pt x="0" y="1811"/>
                  </a:moveTo>
                  <a:lnTo>
                    <a:pt x="3981" y="0"/>
                  </a:lnTo>
                  <a:lnTo>
                    <a:pt x="3981" y="12677"/>
                  </a:lnTo>
                  <a:lnTo>
                    <a:pt x="0" y="14488"/>
                  </a:lnTo>
                  <a:lnTo>
                    <a:pt x="0" y="1811"/>
                  </a:lnTo>
                  <a:close/>
                </a:path>
              </a:pathLst>
            </a:custGeom>
            <a:noFill/>
            <a:ln w="4763">
              <a:solidFill>
                <a:srgbClr val="8DCBF0"/>
              </a:solidFill>
              <a:prstDash val="solid"/>
              <a:round/>
              <a:headEnd/>
              <a:tailEnd/>
            </a:ln>
            <a:effectLst/>
          </p:spPr>
          <p:txBody>
            <a:bodyPr/>
            <a:lstStyle/>
            <a:p>
              <a:endParaRPr lang="zh-CN" altLang="en-US"/>
            </a:p>
          </p:txBody>
        </p:sp>
        <p:sp>
          <p:nvSpPr>
            <p:cNvPr id="348" name="Freeform 346"/>
            <p:cNvSpPr>
              <a:spLocks/>
            </p:cNvSpPr>
            <p:nvPr/>
          </p:nvSpPr>
          <p:spPr bwMode="auto">
            <a:xfrm>
              <a:off x="4392" y="2090"/>
              <a:ext cx="29" cy="65"/>
            </a:xfrm>
            <a:custGeom>
              <a:avLst/>
              <a:gdLst/>
              <a:ahLst/>
              <a:cxnLst>
                <a:cxn ang="0">
                  <a:pos x="799" y="8"/>
                </a:cxn>
                <a:cxn ang="0">
                  <a:pos x="907" y="48"/>
                </a:cxn>
                <a:cxn ang="0">
                  <a:pos x="1009" y="121"/>
                </a:cxn>
                <a:cxn ang="0">
                  <a:pos x="1103" y="225"/>
                </a:cxn>
                <a:cxn ang="0">
                  <a:pos x="1187" y="356"/>
                </a:cxn>
                <a:cxn ang="0">
                  <a:pos x="1263" y="514"/>
                </a:cxn>
                <a:cxn ang="0">
                  <a:pos x="1326" y="696"/>
                </a:cxn>
                <a:cxn ang="0">
                  <a:pos x="1377" y="902"/>
                </a:cxn>
                <a:cxn ang="0">
                  <a:pos x="1416" y="1126"/>
                </a:cxn>
                <a:cxn ang="0">
                  <a:pos x="1440" y="1370"/>
                </a:cxn>
                <a:cxn ang="0">
                  <a:pos x="1448" y="1630"/>
                </a:cxn>
                <a:cxn ang="0">
                  <a:pos x="1440" y="1880"/>
                </a:cxn>
                <a:cxn ang="0">
                  <a:pos x="1416" y="2117"/>
                </a:cxn>
                <a:cxn ang="0">
                  <a:pos x="1377" y="2339"/>
                </a:cxn>
                <a:cxn ang="0">
                  <a:pos x="1326" y="2544"/>
                </a:cxn>
                <a:cxn ang="0">
                  <a:pos x="1263" y="2728"/>
                </a:cxn>
                <a:cxn ang="0">
                  <a:pos x="1187" y="2890"/>
                </a:cxn>
                <a:cxn ang="0">
                  <a:pos x="1103" y="3026"/>
                </a:cxn>
                <a:cxn ang="0">
                  <a:pos x="1009" y="3132"/>
                </a:cxn>
                <a:cxn ang="0">
                  <a:pos x="907" y="3209"/>
                </a:cxn>
                <a:cxn ang="0">
                  <a:pos x="799" y="3251"/>
                </a:cxn>
                <a:cxn ang="0">
                  <a:pos x="682" y="3257"/>
                </a:cxn>
                <a:cxn ang="0">
                  <a:pos x="562" y="3227"/>
                </a:cxn>
                <a:cxn ang="0">
                  <a:pos x="454" y="3162"/>
                </a:cxn>
                <a:cxn ang="0">
                  <a:pos x="355" y="3064"/>
                </a:cxn>
                <a:cxn ang="0">
                  <a:pos x="267" y="2938"/>
                </a:cxn>
                <a:cxn ang="0">
                  <a:pos x="192" y="2785"/>
                </a:cxn>
                <a:cxn ang="0">
                  <a:pos x="128" y="2607"/>
                </a:cxn>
                <a:cxn ang="0">
                  <a:pos x="76" y="2409"/>
                </a:cxn>
                <a:cxn ang="0">
                  <a:pos x="37" y="2192"/>
                </a:cxn>
                <a:cxn ang="0">
                  <a:pos x="12" y="1960"/>
                </a:cxn>
                <a:cxn ang="0">
                  <a:pos x="1" y="1715"/>
                </a:cxn>
                <a:cxn ang="0">
                  <a:pos x="3" y="1455"/>
                </a:cxn>
                <a:cxn ang="0">
                  <a:pos x="19" y="1206"/>
                </a:cxn>
                <a:cxn ang="0">
                  <a:pos x="49" y="974"/>
                </a:cxn>
                <a:cxn ang="0">
                  <a:pos x="92" y="763"/>
                </a:cxn>
                <a:cxn ang="0">
                  <a:pos x="148" y="572"/>
                </a:cxn>
                <a:cxn ang="0">
                  <a:pos x="216" y="406"/>
                </a:cxn>
                <a:cxn ang="0">
                  <a:pos x="296" y="265"/>
                </a:cxn>
                <a:cxn ang="0">
                  <a:pos x="387" y="152"/>
                </a:cxn>
                <a:cxn ang="0">
                  <a:pos x="489" y="70"/>
                </a:cxn>
                <a:cxn ang="0">
                  <a:pos x="601" y="18"/>
                </a:cxn>
                <a:cxn ang="0">
                  <a:pos x="723" y="0"/>
                </a:cxn>
              </a:cxnLst>
              <a:rect l="0" t="0" r="r" b="b"/>
              <a:pathLst>
                <a:path w="1448" h="3260">
                  <a:moveTo>
                    <a:pt x="723" y="0"/>
                  </a:moveTo>
                  <a:lnTo>
                    <a:pt x="761" y="2"/>
                  </a:lnTo>
                  <a:lnTo>
                    <a:pt x="799" y="8"/>
                  </a:lnTo>
                  <a:lnTo>
                    <a:pt x="836" y="18"/>
                  </a:lnTo>
                  <a:lnTo>
                    <a:pt x="871" y="31"/>
                  </a:lnTo>
                  <a:lnTo>
                    <a:pt x="907" y="48"/>
                  </a:lnTo>
                  <a:lnTo>
                    <a:pt x="942" y="70"/>
                  </a:lnTo>
                  <a:lnTo>
                    <a:pt x="976" y="94"/>
                  </a:lnTo>
                  <a:lnTo>
                    <a:pt x="1009" y="121"/>
                  </a:lnTo>
                  <a:lnTo>
                    <a:pt x="1040" y="152"/>
                  </a:lnTo>
                  <a:lnTo>
                    <a:pt x="1072" y="186"/>
                  </a:lnTo>
                  <a:lnTo>
                    <a:pt x="1103" y="225"/>
                  </a:lnTo>
                  <a:lnTo>
                    <a:pt x="1132" y="265"/>
                  </a:lnTo>
                  <a:lnTo>
                    <a:pt x="1160" y="309"/>
                  </a:lnTo>
                  <a:lnTo>
                    <a:pt x="1187" y="356"/>
                  </a:lnTo>
                  <a:lnTo>
                    <a:pt x="1213" y="406"/>
                  </a:lnTo>
                  <a:lnTo>
                    <a:pt x="1238" y="458"/>
                  </a:lnTo>
                  <a:lnTo>
                    <a:pt x="1263" y="514"/>
                  </a:lnTo>
                  <a:lnTo>
                    <a:pt x="1285" y="572"/>
                  </a:lnTo>
                  <a:lnTo>
                    <a:pt x="1306" y="634"/>
                  </a:lnTo>
                  <a:lnTo>
                    <a:pt x="1326" y="696"/>
                  </a:lnTo>
                  <a:lnTo>
                    <a:pt x="1344" y="763"/>
                  </a:lnTo>
                  <a:lnTo>
                    <a:pt x="1362" y="831"/>
                  </a:lnTo>
                  <a:lnTo>
                    <a:pt x="1377" y="902"/>
                  </a:lnTo>
                  <a:lnTo>
                    <a:pt x="1391" y="974"/>
                  </a:lnTo>
                  <a:lnTo>
                    <a:pt x="1404" y="1050"/>
                  </a:lnTo>
                  <a:lnTo>
                    <a:pt x="1416" y="1126"/>
                  </a:lnTo>
                  <a:lnTo>
                    <a:pt x="1426" y="1206"/>
                  </a:lnTo>
                  <a:lnTo>
                    <a:pt x="1434" y="1288"/>
                  </a:lnTo>
                  <a:lnTo>
                    <a:pt x="1440" y="1370"/>
                  </a:lnTo>
                  <a:lnTo>
                    <a:pt x="1444" y="1455"/>
                  </a:lnTo>
                  <a:lnTo>
                    <a:pt x="1447" y="1541"/>
                  </a:lnTo>
                  <a:lnTo>
                    <a:pt x="1448" y="1630"/>
                  </a:lnTo>
                  <a:lnTo>
                    <a:pt x="1447" y="1715"/>
                  </a:lnTo>
                  <a:lnTo>
                    <a:pt x="1444" y="1797"/>
                  </a:lnTo>
                  <a:lnTo>
                    <a:pt x="1440" y="1880"/>
                  </a:lnTo>
                  <a:lnTo>
                    <a:pt x="1434" y="1960"/>
                  </a:lnTo>
                  <a:lnTo>
                    <a:pt x="1426" y="2039"/>
                  </a:lnTo>
                  <a:lnTo>
                    <a:pt x="1416" y="2117"/>
                  </a:lnTo>
                  <a:lnTo>
                    <a:pt x="1404" y="2192"/>
                  </a:lnTo>
                  <a:lnTo>
                    <a:pt x="1391" y="2267"/>
                  </a:lnTo>
                  <a:lnTo>
                    <a:pt x="1377" y="2339"/>
                  </a:lnTo>
                  <a:lnTo>
                    <a:pt x="1362" y="2409"/>
                  </a:lnTo>
                  <a:lnTo>
                    <a:pt x="1344" y="2477"/>
                  </a:lnTo>
                  <a:lnTo>
                    <a:pt x="1326" y="2544"/>
                  </a:lnTo>
                  <a:lnTo>
                    <a:pt x="1306" y="2607"/>
                  </a:lnTo>
                  <a:lnTo>
                    <a:pt x="1285" y="2669"/>
                  </a:lnTo>
                  <a:lnTo>
                    <a:pt x="1263" y="2728"/>
                  </a:lnTo>
                  <a:lnTo>
                    <a:pt x="1238" y="2785"/>
                  </a:lnTo>
                  <a:lnTo>
                    <a:pt x="1213" y="2838"/>
                  </a:lnTo>
                  <a:lnTo>
                    <a:pt x="1187" y="2890"/>
                  </a:lnTo>
                  <a:lnTo>
                    <a:pt x="1160" y="2938"/>
                  </a:lnTo>
                  <a:lnTo>
                    <a:pt x="1132" y="2983"/>
                  </a:lnTo>
                  <a:lnTo>
                    <a:pt x="1103" y="3026"/>
                  </a:lnTo>
                  <a:lnTo>
                    <a:pt x="1072" y="3064"/>
                  </a:lnTo>
                  <a:lnTo>
                    <a:pt x="1040" y="3100"/>
                  </a:lnTo>
                  <a:lnTo>
                    <a:pt x="1009" y="3132"/>
                  </a:lnTo>
                  <a:lnTo>
                    <a:pt x="976" y="3162"/>
                  </a:lnTo>
                  <a:lnTo>
                    <a:pt x="942" y="3187"/>
                  </a:lnTo>
                  <a:lnTo>
                    <a:pt x="907" y="3209"/>
                  </a:lnTo>
                  <a:lnTo>
                    <a:pt x="871" y="3227"/>
                  </a:lnTo>
                  <a:lnTo>
                    <a:pt x="836" y="3241"/>
                  </a:lnTo>
                  <a:lnTo>
                    <a:pt x="799" y="3251"/>
                  </a:lnTo>
                  <a:lnTo>
                    <a:pt x="761" y="3257"/>
                  </a:lnTo>
                  <a:lnTo>
                    <a:pt x="723" y="3260"/>
                  </a:lnTo>
                  <a:lnTo>
                    <a:pt x="682" y="3257"/>
                  </a:lnTo>
                  <a:lnTo>
                    <a:pt x="641" y="3251"/>
                  </a:lnTo>
                  <a:lnTo>
                    <a:pt x="601" y="3241"/>
                  </a:lnTo>
                  <a:lnTo>
                    <a:pt x="562" y="3227"/>
                  </a:lnTo>
                  <a:lnTo>
                    <a:pt x="525" y="3209"/>
                  </a:lnTo>
                  <a:lnTo>
                    <a:pt x="489" y="3187"/>
                  </a:lnTo>
                  <a:lnTo>
                    <a:pt x="454" y="3162"/>
                  </a:lnTo>
                  <a:lnTo>
                    <a:pt x="419" y="3132"/>
                  </a:lnTo>
                  <a:lnTo>
                    <a:pt x="387" y="3100"/>
                  </a:lnTo>
                  <a:lnTo>
                    <a:pt x="355" y="3064"/>
                  </a:lnTo>
                  <a:lnTo>
                    <a:pt x="325" y="3026"/>
                  </a:lnTo>
                  <a:lnTo>
                    <a:pt x="296" y="2983"/>
                  </a:lnTo>
                  <a:lnTo>
                    <a:pt x="267" y="2938"/>
                  </a:lnTo>
                  <a:lnTo>
                    <a:pt x="241" y="2890"/>
                  </a:lnTo>
                  <a:lnTo>
                    <a:pt x="216" y="2838"/>
                  </a:lnTo>
                  <a:lnTo>
                    <a:pt x="192" y="2785"/>
                  </a:lnTo>
                  <a:lnTo>
                    <a:pt x="169" y="2728"/>
                  </a:lnTo>
                  <a:lnTo>
                    <a:pt x="148" y="2669"/>
                  </a:lnTo>
                  <a:lnTo>
                    <a:pt x="128" y="2607"/>
                  </a:lnTo>
                  <a:lnTo>
                    <a:pt x="109" y="2544"/>
                  </a:lnTo>
                  <a:lnTo>
                    <a:pt x="92" y="2477"/>
                  </a:lnTo>
                  <a:lnTo>
                    <a:pt x="76" y="2409"/>
                  </a:lnTo>
                  <a:lnTo>
                    <a:pt x="62" y="2339"/>
                  </a:lnTo>
                  <a:lnTo>
                    <a:pt x="49" y="2267"/>
                  </a:lnTo>
                  <a:lnTo>
                    <a:pt x="37" y="2192"/>
                  </a:lnTo>
                  <a:lnTo>
                    <a:pt x="28" y="2117"/>
                  </a:lnTo>
                  <a:lnTo>
                    <a:pt x="19" y="2039"/>
                  </a:lnTo>
                  <a:lnTo>
                    <a:pt x="12" y="1960"/>
                  </a:lnTo>
                  <a:lnTo>
                    <a:pt x="7" y="1880"/>
                  </a:lnTo>
                  <a:lnTo>
                    <a:pt x="3" y="1797"/>
                  </a:lnTo>
                  <a:lnTo>
                    <a:pt x="1" y="1715"/>
                  </a:lnTo>
                  <a:lnTo>
                    <a:pt x="0" y="1630"/>
                  </a:lnTo>
                  <a:lnTo>
                    <a:pt x="1" y="1541"/>
                  </a:lnTo>
                  <a:lnTo>
                    <a:pt x="3" y="1455"/>
                  </a:lnTo>
                  <a:lnTo>
                    <a:pt x="7" y="1370"/>
                  </a:lnTo>
                  <a:lnTo>
                    <a:pt x="12" y="1288"/>
                  </a:lnTo>
                  <a:lnTo>
                    <a:pt x="19" y="1206"/>
                  </a:lnTo>
                  <a:lnTo>
                    <a:pt x="28" y="1126"/>
                  </a:lnTo>
                  <a:lnTo>
                    <a:pt x="37" y="1050"/>
                  </a:lnTo>
                  <a:lnTo>
                    <a:pt x="49" y="974"/>
                  </a:lnTo>
                  <a:lnTo>
                    <a:pt x="62" y="902"/>
                  </a:lnTo>
                  <a:lnTo>
                    <a:pt x="76" y="831"/>
                  </a:lnTo>
                  <a:lnTo>
                    <a:pt x="92" y="763"/>
                  </a:lnTo>
                  <a:lnTo>
                    <a:pt x="109" y="696"/>
                  </a:lnTo>
                  <a:lnTo>
                    <a:pt x="128" y="634"/>
                  </a:lnTo>
                  <a:lnTo>
                    <a:pt x="148" y="572"/>
                  </a:lnTo>
                  <a:lnTo>
                    <a:pt x="169" y="514"/>
                  </a:lnTo>
                  <a:lnTo>
                    <a:pt x="192" y="458"/>
                  </a:lnTo>
                  <a:lnTo>
                    <a:pt x="216" y="406"/>
                  </a:lnTo>
                  <a:lnTo>
                    <a:pt x="241" y="356"/>
                  </a:lnTo>
                  <a:lnTo>
                    <a:pt x="267" y="309"/>
                  </a:lnTo>
                  <a:lnTo>
                    <a:pt x="296" y="265"/>
                  </a:lnTo>
                  <a:lnTo>
                    <a:pt x="325" y="225"/>
                  </a:lnTo>
                  <a:lnTo>
                    <a:pt x="355" y="186"/>
                  </a:lnTo>
                  <a:lnTo>
                    <a:pt x="387" y="152"/>
                  </a:lnTo>
                  <a:lnTo>
                    <a:pt x="419" y="121"/>
                  </a:lnTo>
                  <a:lnTo>
                    <a:pt x="454" y="94"/>
                  </a:lnTo>
                  <a:lnTo>
                    <a:pt x="489" y="70"/>
                  </a:lnTo>
                  <a:lnTo>
                    <a:pt x="525" y="48"/>
                  </a:lnTo>
                  <a:lnTo>
                    <a:pt x="562" y="31"/>
                  </a:lnTo>
                  <a:lnTo>
                    <a:pt x="601" y="18"/>
                  </a:lnTo>
                  <a:lnTo>
                    <a:pt x="641" y="8"/>
                  </a:lnTo>
                  <a:lnTo>
                    <a:pt x="682" y="2"/>
                  </a:lnTo>
                  <a:lnTo>
                    <a:pt x="723" y="0"/>
                  </a:lnTo>
                  <a:close/>
                </a:path>
              </a:pathLst>
            </a:custGeom>
            <a:solidFill>
              <a:srgbClr val="1F1A17"/>
            </a:solidFill>
            <a:ln w="9525">
              <a:noFill/>
              <a:round/>
              <a:headEnd/>
              <a:tailEnd/>
            </a:ln>
            <a:effectLst/>
          </p:spPr>
          <p:txBody>
            <a:bodyPr/>
            <a:lstStyle/>
            <a:p>
              <a:endParaRPr lang="zh-CN" altLang="en-US"/>
            </a:p>
          </p:txBody>
        </p:sp>
        <p:sp>
          <p:nvSpPr>
            <p:cNvPr id="349" name="Freeform 347"/>
            <p:cNvSpPr>
              <a:spLocks/>
            </p:cNvSpPr>
            <p:nvPr/>
          </p:nvSpPr>
          <p:spPr bwMode="auto">
            <a:xfrm>
              <a:off x="4392" y="2090"/>
              <a:ext cx="29" cy="65"/>
            </a:xfrm>
            <a:custGeom>
              <a:avLst/>
              <a:gdLst/>
              <a:ahLst/>
              <a:cxnLst>
                <a:cxn ang="0">
                  <a:pos x="799" y="8"/>
                </a:cxn>
                <a:cxn ang="0">
                  <a:pos x="907" y="48"/>
                </a:cxn>
                <a:cxn ang="0">
                  <a:pos x="1009" y="121"/>
                </a:cxn>
                <a:cxn ang="0">
                  <a:pos x="1103" y="225"/>
                </a:cxn>
                <a:cxn ang="0">
                  <a:pos x="1187" y="356"/>
                </a:cxn>
                <a:cxn ang="0">
                  <a:pos x="1263" y="514"/>
                </a:cxn>
                <a:cxn ang="0">
                  <a:pos x="1326" y="696"/>
                </a:cxn>
                <a:cxn ang="0">
                  <a:pos x="1377" y="902"/>
                </a:cxn>
                <a:cxn ang="0">
                  <a:pos x="1416" y="1126"/>
                </a:cxn>
                <a:cxn ang="0">
                  <a:pos x="1440" y="1370"/>
                </a:cxn>
                <a:cxn ang="0">
                  <a:pos x="1448" y="1630"/>
                </a:cxn>
                <a:cxn ang="0">
                  <a:pos x="1440" y="1880"/>
                </a:cxn>
                <a:cxn ang="0">
                  <a:pos x="1416" y="2117"/>
                </a:cxn>
                <a:cxn ang="0">
                  <a:pos x="1377" y="2339"/>
                </a:cxn>
                <a:cxn ang="0">
                  <a:pos x="1326" y="2544"/>
                </a:cxn>
                <a:cxn ang="0">
                  <a:pos x="1263" y="2728"/>
                </a:cxn>
                <a:cxn ang="0">
                  <a:pos x="1187" y="2890"/>
                </a:cxn>
                <a:cxn ang="0">
                  <a:pos x="1103" y="3026"/>
                </a:cxn>
                <a:cxn ang="0">
                  <a:pos x="1009" y="3132"/>
                </a:cxn>
                <a:cxn ang="0">
                  <a:pos x="907" y="3209"/>
                </a:cxn>
                <a:cxn ang="0">
                  <a:pos x="799" y="3251"/>
                </a:cxn>
                <a:cxn ang="0">
                  <a:pos x="682" y="3257"/>
                </a:cxn>
                <a:cxn ang="0">
                  <a:pos x="562" y="3227"/>
                </a:cxn>
                <a:cxn ang="0">
                  <a:pos x="454" y="3162"/>
                </a:cxn>
                <a:cxn ang="0">
                  <a:pos x="355" y="3064"/>
                </a:cxn>
                <a:cxn ang="0">
                  <a:pos x="267" y="2938"/>
                </a:cxn>
                <a:cxn ang="0">
                  <a:pos x="192" y="2785"/>
                </a:cxn>
                <a:cxn ang="0">
                  <a:pos x="128" y="2607"/>
                </a:cxn>
                <a:cxn ang="0">
                  <a:pos x="76" y="2409"/>
                </a:cxn>
                <a:cxn ang="0">
                  <a:pos x="37" y="2192"/>
                </a:cxn>
                <a:cxn ang="0">
                  <a:pos x="12" y="1960"/>
                </a:cxn>
                <a:cxn ang="0">
                  <a:pos x="1" y="1715"/>
                </a:cxn>
                <a:cxn ang="0">
                  <a:pos x="3" y="1455"/>
                </a:cxn>
                <a:cxn ang="0">
                  <a:pos x="19" y="1206"/>
                </a:cxn>
                <a:cxn ang="0">
                  <a:pos x="49" y="974"/>
                </a:cxn>
                <a:cxn ang="0">
                  <a:pos x="92" y="763"/>
                </a:cxn>
                <a:cxn ang="0">
                  <a:pos x="148" y="572"/>
                </a:cxn>
                <a:cxn ang="0">
                  <a:pos x="216" y="406"/>
                </a:cxn>
                <a:cxn ang="0">
                  <a:pos x="296" y="265"/>
                </a:cxn>
                <a:cxn ang="0">
                  <a:pos x="387" y="152"/>
                </a:cxn>
                <a:cxn ang="0">
                  <a:pos x="489" y="70"/>
                </a:cxn>
                <a:cxn ang="0">
                  <a:pos x="601" y="18"/>
                </a:cxn>
                <a:cxn ang="0">
                  <a:pos x="723" y="0"/>
                </a:cxn>
              </a:cxnLst>
              <a:rect l="0" t="0" r="r" b="b"/>
              <a:pathLst>
                <a:path w="1448" h="3260">
                  <a:moveTo>
                    <a:pt x="723" y="0"/>
                  </a:moveTo>
                  <a:lnTo>
                    <a:pt x="761" y="2"/>
                  </a:lnTo>
                  <a:lnTo>
                    <a:pt x="799" y="8"/>
                  </a:lnTo>
                  <a:lnTo>
                    <a:pt x="836" y="18"/>
                  </a:lnTo>
                  <a:lnTo>
                    <a:pt x="871" y="31"/>
                  </a:lnTo>
                  <a:lnTo>
                    <a:pt x="907" y="48"/>
                  </a:lnTo>
                  <a:lnTo>
                    <a:pt x="942" y="70"/>
                  </a:lnTo>
                  <a:lnTo>
                    <a:pt x="976" y="94"/>
                  </a:lnTo>
                  <a:lnTo>
                    <a:pt x="1009" y="121"/>
                  </a:lnTo>
                  <a:lnTo>
                    <a:pt x="1040" y="152"/>
                  </a:lnTo>
                  <a:lnTo>
                    <a:pt x="1072" y="186"/>
                  </a:lnTo>
                  <a:lnTo>
                    <a:pt x="1103" y="225"/>
                  </a:lnTo>
                  <a:lnTo>
                    <a:pt x="1132" y="265"/>
                  </a:lnTo>
                  <a:lnTo>
                    <a:pt x="1160" y="309"/>
                  </a:lnTo>
                  <a:lnTo>
                    <a:pt x="1187" y="356"/>
                  </a:lnTo>
                  <a:lnTo>
                    <a:pt x="1213" y="406"/>
                  </a:lnTo>
                  <a:lnTo>
                    <a:pt x="1238" y="458"/>
                  </a:lnTo>
                  <a:lnTo>
                    <a:pt x="1263" y="514"/>
                  </a:lnTo>
                  <a:lnTo>
                    <a:pt x="1285" y="572"/>
                  </a:lnTo>
                  <a:lnTo>
                    <a:pt x="1306" y="634"/>
                  </a:lnTo>
                  <a:lnTo>
                    <a:pt x="1326" y="696"/>
                  </a:lnTo>
                  <a:lnTo>
                    <a:pt x="1344" y="763"/>
                  </a:lnTo>
                  <a:lnTo>
                    <a:pt x="1362" y="831"/>
                  </a:lnTo>
                  <a:lnTo>
                    <a:pt x="1377" y="902"/>
                  </a:lnTo>
                  <a:lnTo>
                    <a:pt x="1391" y="974"/>
                  </a:lnTo>
                  <a:lnTo>
                    <a:pt x="1404" y="1050"/>
                  </a:lnTo>
                  <a:lnTo>
                    <a:pt x="1416" y="1126"/>
                  </a:lnTo>
                  <a:lnTo>
                    <a:pt x="1426" y="1206"/>
                  </a:lnTo>
                  <a:lnTo>
                    <a:pt x="1434" y="1288"/>
                  </a:lnTo>
                  <a:lnTo>
                    <a:pt x="1440" y="1370"/>
                  </a:lnTo>
                  <a:lnTo>
                    <a:pt x="1444" y="1455"/>
                  </a:lnTo>
                  <a:lnTo>
                    <a:pt x="1447" y="1541"/>
                  </a:lnTo>
                  <a:lnTo>
                    <a:pt x="1448" y="1630"/>
                  </a:lnTo>
                  <a:lnTo>
                    <a:pt x="1447" y="1715"/>
                  </a:lnTo>
                  <a:lnTo>
                    <a:pt x="1444" y="1797"/>
                  </a:lnTo>
                  <a:lnTo>
                    <a:pt x="1440" y="1880"/>
                  </a:lnTo>
                  <a:lnTo>
                    <a:pt x="1434" y="1960"/>
                  </a:lnTo>
                  <a:lnTo>
                    <a:pt x="1426" y="2039"/>
                  </a:lnTo>
                  <a:lnTo>
                    <a:pt x="1416" y="2117"/>
                  </a:lnTo>
                  <a:lnTo>
                    <a:pt x="1404" y="2192"/>
                  </a:lnTo>
                  <a:lnTo>
                    <a:pt x="1391" y="2267"/>
                  </a:lnTo>
                  <a:lnTo>
                    <a:pt x="1377" y="2339"/>
                  </a:lnTo>
                  <a:lnTo>
                    <a:pt x="1362" y="2409"/>
                  </a:lnTo>
                  <a:lnTo>
                    <a:pt x="1344" y="2477"/>
                  </a:lnTo>
                  <a:lnTo>
                    <a:pt x="1326" y="2544"/>
                  </a:lnTo>
                  <a:lnTo>
                    <a:pt x="1306" y="2607"/>
                  </a:lnTo>
                  <a:lnTo>
                    <a:pt x="1285" y="2669"/>
                  </a:lnTo>
                  <a:lnTo>
                    <a:pt x="1263" y="2728"/>
                  </a:lnTo>
                  <a:lnTo>
                    <a:pt x="1238" y="2785"/>
                  </a:lnTo>
                  <a:lnTo>
                    <a:pt x="1213" y="2838"/>
                  </a:lnTo>
                  <a:lnTo>
                    <a:pt x="1187" y="2890"/>
                  </a:lnTo>
                  <a:lnTo>
                    <a:pt x="1160" y="2938"/>
                  </a:lnTo>
                  <a:lnTo>
                    <a:pt x="1132" y="2983"/>
                  </a:lnTo>
                  <a:lnTo>
                    <a:pt x="1103" y="3026"/>
                  </a:lnTo>
                  <a:lnTo>
                    <a:pt x="1072" y="3064"/>
                  </a:lnTo>
                  <a:lnTo>
                    <a:pt x="1040" y="3100"/>
                  </a:lnTo>
                  <a:lnTo>
                    <a:pt x="1009" y="3132"/>
                  </a:lnTo>
                  <a:lnTo>
                    <a:pt x="976" y="3162"/>
                  </a:lnTo>
                  <a:lnTo>
                    <a:pt x="942" y="3187"/>
                  </a:lnTo>
                  <a:lnTo>
                    <a:pt x="907" y="3209"/>
                  </a:lnTo>
                  <a:lnTo>
                    <a:pt x="871" y="3227"/>
                  </a:lnTo>
                  <a:lnTo>
                    <a:pt x="836" y="3241"/>
                  </a:lnTo>
                  <a:lnTo>
                    <a:pt x="799" y="3251"/>
                  </a:lnTo>
                  <a:lnTo>
                    <a:pt x="761" y="3257"/>
                  </a:lnTo>
                  <a:lnTo>
                    <a:pt x="723" y="3260"/>
                  </a:lnTo>
                  <a:lnTo>
                    <a:pt x="682" y="3257"/>
                  </a:lnTo>
                  <a:lnTo>
                    <a:pt x="641" y="3251"/>
                  </a:lnTo>
                  <a:lnTo>
                    <a:pt x="601" y="3241"/>
                  </a:lnTo>
                  <a:lnTo>
                    <a:pt x="562" y="3227"/>
                  </a:lnTo>
                  <a:lnTo>
                    <a:pt x="525" y="3209"/>
                  </a:lnTo>
                  <a:lnTo>
                    <a:pt x="489" y="3187"/>
                  </a:lnTo>
                  <a:lnTo>
                    <a:pt x="454" y="3162"/>
                  </a:lnTo>
                  <a:lnTo>
                    <a:pt x="419" y="3132"/>
                  </a:lnTo>
                  <a:lnTo>
                    <a:pt x="387" y="3100"/>
                  </a:lnTo>
                  <a:lnTo>
                    <a:pt x="355" y="3064"/>
                  </a:lnTo>
                  <a:lnTo>
                    <a:pt x="325" y="3026"/>
                  </a:lnTo>
                  <a:lnTo>
                    <a:pt x="296" y="2983"/>
                  </a:lnTo>
                  <a:lnTo>
                    <a:pt x="267" y="2938"/>
                  </a:lnTo>
                  <a:lnTo>
                    <a:pt x="241" y="2890"/>
                  </a:lnTo>
                  <a:lnTo>
                    <a:pt x="216" y="2838"/>
                  </a:lnTo>
                  <a:lnTo>
                    <a:pt x="192" y="2785"/>
                  </a:lnTo>
                  <a:lnTo>
                    <a:pt x="169" y="2728"/>
                  </a:lnTo>
                  <a:lnTo>
                    <a:pt x="148" y="2669"/>
                  </a:lnTo>
                  <a:lnTo>
                    <a:pt x="128" y="2607"/>
                  </a:lnTo>
                  <a:lnTo>
                    <a:pt x="109" y="2544"/>
                  </a:lnTo>
                  <a:lnTo>
                    <a:pt x="92" y="2477"/>
                  </a:lnTo>
                  <a:lnTo>
                    <a:pt x="76" y="2409"/>
                  </a:lnTo>
                  <a:lnTo>
                    <a:pt x="62" y="2339"/>
                  </a:lnTo>
                  <a:lnTo>
                    <a:pt x="49" y="2267"/>
                  </a:lnTo>
                  <a:lnTo>
                    <a:pt x="37" y="2192"/>
                  </a:lnTo>
                  <a:lnTo>
                    <a:pt x="28" y="2117"/>
                  </a:lnTo>
                  <a:lnTo>
                    <a:pt x="19" y="2039"/>
                  </a:lnTo>
                  <a:lnTo>
                    <a:pt x="12" y="1960"/>
                  </a:lnTo>
                  <a:lnTo>
                    <a:pt x="7" y="1880"/>
                  </a:lnTo>
                  <a:lnTo>
                    <a:pt x="3" y="1797"/>
                  </a:lnTo>
                  <a:lnTo>
                    <a:pt x="1" y="1715"/>
                  </a:lnTo>
                  <a:lnTo>
                    <a:pt x="0" y="1630"/>
                  </a:lnTo>
                  <a:lnTo>
                    <a:pt x="1" y="1541"/>
                  </a:lnTo>
                  <a:lnTo>
                    <a:pt x="3" y="1455"/>
                  </a:lnTo>
                  <a:lnTo>
                    <a:pt x="7" y="1370"/>
                  </a:lnTo>
                  <a:lnTo>
                    <a:pt x="12" y="1288"/>
                  </a:lnTo>
                  <a:lnTo>
                    <a:pt x="19" y="1206"/>
                  </a:lnTo>
                  <a:lnTo>
                    <a:pt x="28" y="1126"/>
                  </a:lnTo>
                  <a:lnTo>
                    <a:pt x="37" y="1050"/>
                  </a:lnTo>
                  <a:lnTo>
                    <a:pt x="49" y="974"/>
                  </a:lnTo>
                  <a:lnTo>
                    <a:pt x="62" y="902"/>
                  </a:lnTo>
                  <a:lnTo>
                    <a:pt x="76" y="831"/>
                  </a:lnTo>
                  <a:lnTo>
                    <a:pt x="92" y="763"/>
                  </a:lnTo>
                  <a:lnTo>
                    <a:pt x="109" y="696"/>
                  </a:lnTo>
                  <a:lnTo>
                    <a:pt x="128" y="634"/>
                  </a:lnTo>
                  <a:lnTo>
                    <a:pt x="148" y="572"/>
                  </a:lnTo>
                  <a:lnTo>
                    <a:pt x="169" y="514"/>
                  </a:lnTo>
                  <a:lnTo>
                    <a:pt x="192" y="458"/>
                  </a:lnTo>
                  <a:lnTo>
                    <a:pt x="216" y="406"/>
                  </a:lnTo>
                  <a:lnTo>
                    <a:pt x="241" y="356"/>
                  </a:lnTo>
                  <a:lnTo>
                    <a:pt x="267" y="309"/>
                  </a:lnTo>
                  <a:lnTo>
                    <a:pt x="296" y="265"/>
                  </a:lnTo>
                  <a:lnTo>
                    <a:pt x="325" y="225"/>
                  </a:lnTo>
                  <a:lnTo>
                    <a:pt x="355" y="186"/>
                  </a:lnTo>
                  <a:lnTo>
                    <a:pt x="387" y="152"/>
                  </a:lnTo>
                  <a:lnTo>
                    <a:pt x="419" y="121"/>
                  </a:lnTo>
                  <a:lnTo>
                    <a:pt x="454" y="94"/>
                  </a:lnTo>
                  <a:lnTo>
                    <a:pt x="489" y="70"/>
                  </a:lnTo>
                  <a:lnTo>
                    <a:pt x="525" y="48"/>
                  </a:lnTo>
                  <a:lnTo>
                    <a:pt x="562" y="31"/>
                  </a:lnTo>
                  <a:lnTo>
                    <a:pt x="601" y="18"/>
                  </a:lnTo>
                  <a:lnTo>
                    <a:pt x="641" y="8"/>
                  </a:lnTo>
                  <a:lnTo>
                    <a:pt x="682" y="2"/>
                  </a:lnTo>
                  <a:lnTo>
                    <a:pt x="723" y="0"/>
                  </a:lnTo>
                </a:path>
              </a:pathLst>
            </a:custGeom>
            <a:noFill/>
            <a:ln w="4763">
              <a:solidFill>
                <a:srgbClr val="8DCBF0"/>
              </a:solidFill>
              <a:prstDash val="solid"/>
              <a:round/>
              <a:headEnd/>
              <a:tailEnd/>
            </a:ln>
            <a:effectLst/>
          </p:spPr>
          <p:txBody>
            <a:bodyPr/>
            <a:lstStyle/>
            <a:p>
              <a:endParaRPr lang="zh-CN" altLang="en-US"/>
            </a:p>
          </p:txBody>
        </p:sp>
        <p:sp>
          <p:nvSpPr>
            <p:cNvPr id="350" name="Freeform 348"/>
            <p:cNvSpPr>
              <a:spLocks/>
            </p:cNvSpPr>
            <p:nvPr/>
          </p:nvSpPr>
          <p:spPr bwMode="auto">
            <a:xfrm>
              <a:off x="4392" y="2184"/>
              <a:ext cx="29" cy="65"/>
            </a:xfrm>
            <a:custGeom>
              <a:avLst/>
              <a:gdLst/>
              <a:ahLst/>
              <a:cxnLst>
                <a:cxn ang="0">
                  <a:pos x="799" y="8"/>
                </a:cxn>
                <a:cxn ang="0">
                  <a:pos x="907" y="48"/>
                </a:cxn>
                <a:cxn ang="0">
                  <a:pos x="1009" y="122"/>
                </a:cxn>
                <a:cxn ang="0">
                  <a:pos x="1103" y="225"/>
                </a:cxn>
                <a:cxn ang="0">
                  <a:pos x="1187" y="357"/>
                </a:cxn>
                <a:cxn ang="0">
                  <a:pos x="1263" y="515"/>
                </a:cxn>
                <a:cxn ang="0">
                  <a:pos x="1326" y="697"/>
                </a:cxn>
                <a:cxn ang="0">
                  <a:pos x="1377" y="902"/>
                </a:cxn>
                <a:cxn ang="0">
                  <a:pos x="1416" y="1127"/>
                </a:cxn>
                <a:cxn ang="0">
                  <a:pos x="1440" y="1370"/>
                </a:cxn>
                <a:cxn ang="0">
                  <a:pos x="1448" y="1630"/>
                </a:cxn>
                <a:cxn ang="0">
                  <a:pos x="1440" y="1880"/>
                </a:cxn>
                <a:cxn ang="0">
                  <a:pos x="1416" y="2117"/>
                </a:cxn>
                <a:cxn ang="0">
                  <a:pos x="1377" y="2340"/>
                </a:cxn>
                <a:cxn ang="0">
                  <a:pos x="1326" y="2544"/>
                </a:cxn>
                <a:cxn ang="0">
                  <a:pos x="1263" y="2728"/>
                </a:cxn>
                <a:cxn ang="0">
                  <a:pos x="1187" y="2890"/>
                </a:cxn>
                <a:cxn ang="0">
                  <a:pos x="1103" y="3026"/>
                </a:cxn>
                <a:cxn ang="0">
                  <a:pos x="1009" y="3132"/>
                </a:cxn>
                <a:cxn ang="0">
                  <a:pos x="907" y="3209"/>
                </a:cxn>
                <a:cxn ang="0">
                  <a:pos x="799" y="3251"/>
                </a:cxn>
                <a:cxn ang="0">
                  <a:pos x="682" y="3258"/>
                </a:cxn>
                <a:cxn ang="0">
                  <a:pos x="562" y="3227"/>
                </a:cxn>
                <a:cxn ang="0">
                  <a:pos x="454" y="3162"/>
                </a:cxn>
                <a:cxn ang="0">
                  <a:pos x="355" y="3065"/>
                </a:cxn>
                <a:cxn ang="0">
                  <a:pos x="267" y="2938"/>
                </a:cxn>
                <a:cxn ang="0">
                  <a:pos x="192" y="2785"/>
                </a:cxn>
                <a:cxn ang="0">
                  <a:pos x="128" y="2608"/>
                </a:cxn>
                <a:cxn ang="0">
                  <a:pos x="76" y="2410"/>
                </a:cxn>
                <a:cxn ang="0">
                  <a:pos x="37" y="2193"/>
                </a:cxn>
                <a:cxn ang="0">
                  <a:pos x="12" y="1961"/>
                </a:cxn>
                <a:cxn ang="0">
                  <a:pos x="1" y="1715"/>
                </a:cxn>
                <a:cxn ang="0">
                  <a:pos x="3" y="1456"/>
                </a:cxn>
                <a:cxn ang="0">
                  <a:pos x="19" y="1206"/>
                </a:cxn>
                <a:cxn ang="0">
                  <a:pos x="49" y="974"/>
                </a:cxn>
                <a:cxn ang="0">
                  <a:pos x="92" y="763"/>
                </a:cxn>
                <a:cxn ang="0">
                  <a:pos x="148" y="572"/>
                </a:cxn>
                <a:cxn ang="0">
                  <a:pos x="216" y="406"/>
                </a:cxn>
                <a:cxn ang="0">
                  <a:pos x="296" y="266"/>
                </a:cxn>
                <a:cxn ang="0">
                  <a:pos x="387" y="152"/>
                </a:cxn>
                <a:cxn ang="0">
                  <a:pos x="489" y="70"/>
                </a:cxn>
                <a:cxn ang="0">
                  <a:pos x="601" y="18"/>
                </a:cxn>
                <a:cxn ang="0">
                  <a:pos x="723" y="0"/>
                </a:cxn>
              </a:cxnLst>
              <a:rect l="0" t="0" r="r" b="b"/>
              <a:pathLst>
                <a:path w="1448" h="3260">
                  <a:moveTo>
                    <a:pt x="723" y="0"/>
                  </a:moveTo>
                  <a:lnTo>
                    <a:pt x="761" y="2"/>
                  </a:lnTo>
                  <a:lnTo>
                    <a:pt x="799" y="8"/>
                  </a:lnTo>
                  <a:lnTo>
                    <a:pt x="836" y="18"/>
                  </a:lnTo>
                  <a:lnTo>
                    <a:pt x="871" y="31"/>
                  </a:lnTo>
                  <a:lnTo>
                    <a:pt x="907" y="48"/>
                  </a:lnTo>
                  <a:lnTo>
                    <a:pt x="942" y="70"/>
                  </a:lnTo>
                  <a:lnTo>
                    <a:pt x="976" y="94"/>
                  </a:lnTo>
                  <a:lnTo>
                    <a:pt x="1009" y="122"/>
                  </a:lnTo>
                  <a:lnTo>
                    <a:pt x="1040" y="152"/>
                  </a:lnTo>
                  <a:lnTo>
                    <a:pt x="1072" y="187"/>
                  </a:lnTo>
                  <a:lnTo>
                    <a:pt x="1103" y="225"/>
                  </a:lnTo>
                  <a:lnTo>
                    <a:pt x="1132" y="266"/>
                  </a:lnTo>
                  <a:lnTo>
                    <a:pt x="1160" y="309"/>
                  </a:lnTo>
                  <a:lnTo>
                    <a:pt x="1187" y="357"/>
                  </a:lnTo>
                  <a:lnTo>
                    <a:pt x="1213" y="406"/>
                  </a:lnTo>
                  <a:lnTo>
                    <a:pt x="1238" y="459"/>
                  </a:lnTo>
                  <a:lnTo>
                    <a:pt x="1263" y="515"/>
                  </a:lnTo>
                  <a:lnTo>
                    <a:pt x="1285" y="572"/>
                  </a:lnTo>
                  <a:lnTo>
                    <a:pt x="1306" y="634"/>
                  </a:lnTo>
                  <a:lnTo>
                    <a:pt x="1326" y="697"/>
                  </a:lnTo>
                  <a:lnTo>
                    <a:pt x="1344" y="763"/>
                  </a:lnTo>
                  <a:lnTo>
                    <a:pt x="1362" y="831"/>
                  </a:lnTo>
                  <a:lnTo>
                    <a:pt x="1377" y="902"/>
                  </a:lnTo>
                  <a:lnTo>
                    <a:pt x="1391" y="974"/>
                  </a:lnTo>
                  <a:lnTo>
                    <a:pt x="1404" y="1050"/>
                  </a:lnTo>
                  <a:lnTo>
                    <a:pt x="1416" y="1127"/>
                  </a:lnTo>
                  <a:lnTo>
                    <a:pt x="1426" y="1206"/>
                  </a:lnTo>
                  <a:lnTo>
                    <a:pt x="1434" y="1288"/>
                  </a:lnTo>
                  <a:lnTo>
                    <a:pt x="1440" y="1370"/>
                  </a:lnTo>
                  <a:lnTo>
                    <a:pt x="1444" y="1456"/>
                  </a:lnTo>
                  <a:lnTo>
                    <a:pt x="1447" y="1542"/>
                  </a:lnTo>
                  <a:lnTo>
                    <a:pt x="1448" y="1630"/>
                  </a:lnTo>
                  <a:lnTo>
                    <a:pt x="1447" y="1715"/>
                  </a:lnTo>
                  <a:lnTo>
                    <a:pt x="1444" y="1798"/>
                  </a:lnTo>
                  <a:lnTo>
                    <a:pt x="1440" y="1880"/>
                  </a:lnTo>
                  <a:lnTo>
                    <a:pt x="1434" y="1961"/>
                  </a:lnTo>
                  <a:lnTo>
                    <a:pt x="1426" y="2039"/>
                  </a:lnTo>
                  <a:lnTo>
                    <a:pt x="1416" y="2117"/>
                  </a:lnTo>
                  <a:lnTo>
                    <a:pt x="1404" y="2193"/>
                  </a:lnTo>
                  <a:lnTo>
                    <a:pt x="1391" y="2267"/>
                  </a:lnTo>
                  <a:lnTo>
                    <a:pt x="1377" y="2340"/>
                  </a:lnTo>
                  <a:lnTo>
                    <a:pt x="1362" y="2410"/>
                  </a:lnTo>
                  <a:lnTo>
                    <a:pt x="1344" y="2478"/>
                  </a:lnTo>
                  <a:lnTo>
                    <a:pt x="1326" y="2544"/>
                  </a:lnTo>
                  <a:lnTo>
                    <a:pt x="1306" y="2608"/>
                  </a:lnTo>
                  <a:lnTo>
                    <a:pt x="1285" y="2669"/>
                  </a:lnTo>
                  <a:lnTo>
                    <a:pt x="1263" y="2728"/>
                  </a:lnTo>
                  <a:lnTo>
                    <a:pt x="1238" y="2785"/>
                  </a:lnTo>
                  <a:lnTo>
                    <a:pt x="1213" y="2838"/>
                  </a:lnTo>
                  <a:lnTo>
                    <a:pt x="1187" y="2890"/>
                  </a:lnTo>
                  <a:lnTo>
                    <a:pt x="1160" y="2938"/>
                  </a:lnTo>
                  <a:lnTo>
                    <a:pt x="1132" y="2983"/>
                  </a:lnTo>
                  <a:lnTo>
                    <a:pt x="1103" y="3026"/>
                  </a:lnTo>
                  <a:lnTo>
                    <a:pt x="1072" y="3065"/>
                  </a:lnTo>
                  <a:lnTo>
                    <a:pt x="1040" y="3100"/>
                  </a:lnTo>
                  <a:lnTo>
                    <a:pt x="1009" y="3132"/>
                  </a:lnTo>
                  <a:lnTo>
                    <a:pt x="976" y="3162"/>
                  </a:lnTo>
                  <a:lnTo>
                    <a:pt x="942" y="3188"/>
                  </a:lnTo>
                  <a:lnTo>
                    <a:pt x="907" y="3209"/>
                  </a:lnTo>
                  <a:lnTo>
                    <a:pt x="871" y="3227"/>
                  </a:lnTo>
                  <a:lnTo>
                    <a:pt x="836" y="3241"/>
                  </a:lnTo>
                  <a:lnTo>
                    <a:pt x="799" y="3251"/>
                  </a:lnTo>
                  <a:lnTo>
                    <a:pt x="761" y="3258"/>
                  </a:lnTo>
                  <a:lnTo>
                    <a:pt x="723" y="3260"/>
                  </a:lnTo>
                  <a:lnTo>
                    <a:pt x="682" y="3258"/>
                  </a:lnTo>
                  <a:lnTo>
                    <a:pt x="641" y="3251"/>
                  </a:lnTo>
                  <a:lnTo>
                    <a:pt x="601" y="3241"/>
                  </a:lnTo>
                  <a:lnTo>
                    <a:pt x="562" y="3227"/>
                  </a:lnTo>
                  <a:lnTo>
                    <a:pt x="525" y="3209"/>
                  </a:lnTo>
                  <a:lnTo>
                    <a:pt x="489" y="3188"/>
                  </a:lnTo>
                  <a:lnTo>
                    <a:pt x="454" y="3162"/>
                  </a:lnTo>
                  <a:lnTo>
                    <a:pt x="419" y="3132"/>
                  </a:lnTo>
                  <a:lnTo>
                    <a:pt x="387" y="3100"/>
                  </a:lnTo>
                  <a:lnTo>
                    <a:pt x="355" y="3065"/>
                  </a:lnTo>
                  <a:lnTo>
                    <a:pt x="325" y="3026"/>
                  </a:lnTo>
                  <a:lnTo>
                    <a:pt x="296" y="2983"/>
                  </a:lnTo>
                  <a:lnTo>
                    <a:pt x="267" y="2938"/>
                  </a:lnTo>
                  <a:lnTo>
                    <a:pt x="241" y="2890"/>
                  </a:lnTo>
                  <a:lnTo>
                    <a:pt x="216" y="2838"/>
                  </a:lnTo>
                  <a:lnTo>
                    <a:pt x="192" y="2785"/>
                  </a:lnTo>
                  <a:lnTo>
                    <a:pt x="169" y="2728"/>
                  </a:lnTo>
                  <a:lnTo>
                    <a:pt x="148" y="2669"/>
                  </a:lnTo>
                  <a:lnTo>
                    <a:pt x="128" y="2608"/>
                  </a:lnTo>
                  <a:lnTo>
                    <a:pt x="109" y="2544"/>
                  </a:lnTo>
                  <a:lnTo>
                    <a:pt x="92" y="2478"/>
                  </a:lnTo>
                  <a:lnTo>
                    <a:pt x="76" y="2410"/>
                  </a:lnTo>
                  <a:lnTo>
                    <a:pt x="62" y="2340"/>
                  </a:lnTo>
                  <a:lnTo>
                    <a:pt x="49" y="2267"/>
                  </a:lnTo>
                  <a:lnTo>
                    <a:pt x="37" y="2193"/>
                  </a:lnTo>
                  <a:lnTo>
                    <a:pt x="28" y="2117"/>
                  </a:lnTo>
                  <a:lnTo>
                    <a:pt x="19" y="2039"/>
                  </a:lnTo>
                  <a:lnTo>
                    <a:pt x="12" y="1961"/>
                  </a:lnTo>
                  <a:lnTo>
                    <a:pt x="7" y="1880"/>
                  </a:lnTo>
                  <a:lnTo>
                    <a:pt x="3" y="1798"/>
                  </a:lnTo>
                  <a:lnTo>
                    <a:pt x="1" y="1715"/>
                  </a:lnTo>
                  <a:lnTo>
                    <a:pt x="0" y="1630"/>
                  </a:lnTo>
                  <a:lnTo>
                    <a:pt x="1" y="1542"/>
                  </a:lnTo>
                  <a:lnTo>
                    <a:pt x="3" y="1456"/>
                  </a:lnTo>
                  <a:lnTo>
                    <a:pt x="7" y="1370"/>
                  </a:lnTo>
                  <a:lnTo>
                    <a:pt x="12" y="1288"/>
                  </a:lnTo>
                  <a:lnTo>
                    <a:pt x="19" y="1206"/>
                  </a:lnTo>
                  <a:lnTo>
                    <a:pt x="28" y="1127"/>
                  </a:lnTo>
                  <a:lnTo>
                    <a:pt x="37" y="1050"/>
                  </a:lnTo>
                  <a:lnTo>
                    <a:pt x="49" y="974"/>
                  </a:lnTo>
                  <a:lnTo>
                    <a:pt x="62" y="902"/>
                  </a:lnTo>
                  <a:lnTo>
                    <a:pt x="76" y="831"/>
                  </a:lnTo>
                  <a:lnTo>
                    <a:pt x="92" y="763"/>
                  </a:lnTo>
                  <a:lnTo>
                    <a:pt x="109" y="697"/>
                  </a:lnTo>
                  <a:lnTo>
                    <a:pt x="128" y="634"/>
                  </a:lnTo>
                  <a:lnTo>
                    <a:pt x="148" y="572"/>
                  </a:lnTo>
                  <a:lnTo>
                    <a:pt x="169" y="515"/>
                  </a:lnTo>
                  <a:lnTo>
                    <a:pt x="192" y="459"/>
                  </a:lnTo>
                  <a:lnTo>
                    <a:pt x="216" y="406"/>
                  </a:lnTo>
                  <a:lnTo>
                    <a:pt x="241" y="357"/>
                  </a:lnTo>
                  <a:lnTo>
                    <a:pt x="267" y="309"/>
                  </a:lnTo>
                  <a:lnTo>
                    <a:pt x="296" y="266"/>
                  </a:lnTo>
                  <a:lnTo>
                    <a:pt x="325" y="225"/>
                  </a:lnTo>
                  <a:lnTo>
                    <a:pt x="355" y="187"/>
                  </a:lnTo>
                  <a:lnTo>
                    <a:pt x="387" y="152"/>
                  </a:lnTo>
                  <a:lnTo>
                    <a:pt x="419" y="122"/>
                  </a:lnTo>
                  <a:lnTo>
                    <a:pt x="454" y="94"/>
                  </a:lnTo>
                  <a:lnTo>
                    <a:pt x="489" y="70"/>
                  </a:lnTo>
                  <a:lnTo>
                    <a:pt x="525" y="48"/>
                  </a:lnTo>
                  <a:lnTo>
                    <a:pt x="562" y="31"/>
                  </a:lnTo>
                  <a:lnTo>
                    <a:pt x="601" y="18"/>
                  </a:lnTo>
                  <a:lnTo>
                    <a:pt x="641" y="8"/>
                  </a:lnTo>
                  <a:lnTo>
                    <a:pt x="682" y="2"/>
                  </a:lnTo>
                  <a:lnTo>
                    <a:pt x="723" y="0"/>
                  </a:lnTo>
                  <a:close/>
                </a:path>
              </a:pathLst>
            </a:custGeom>
            <a:solidFill>
              <a:srgbClr val="1F1A17"/>
            </a:solidFill>
            <a:ln w="9525">
              <a:noFill/>
              <a:round/>
              <a:headEnd/>
              <a:tailEnd/>
            </a:ln>
            <a:effectLst/>
          </p:spPr>
          <p:txBody>
            <a:bodyPr/>
            <a:lstStyle/>
            <a:p>
              <a:endParaRPr lang="zh-CN" altLang="en-US"/>
            </a:p>
          </p:txBody>
        </p:sp>
        <p:sp>
          <p:nvSpPr>
            <p:cNvPr id="351" name="Freeform 349"/>
            <p:cNvSpPr>
              <a:spLocks/>
            </p:cNvSpPr>
            <p:nvPr/>
          </p:nvSpPr>
          <p:spPr bwMode="auto">
            <a:xfrm>
              <a:off x="4392" y="2184"/>
              <a:ext cx="29" cy="65"/>
            </a:xfrm>
            <a:custGeom>
              <a:avLst/>
              <a:gdLst/>
              <a:ahLst/>
              <a:cxnLst>
                <a:cxn ang="0">
                  <a:pos x="799" y="8"/>
                </a:cxn>
                <a:cxn ang="0">
                  <a:pos x="907" y="48"/>
                </a:cxn>
                <a:cxn ang="0">
                  <a:pos x="1009" y="122"/>
                </a:cxn>
                <a:cxn ang="0">
                  <a:pos x="1103" y="225"/>
                </a:cxn>
                <a:cxn ang="0">
                  <a:pos x="1187" y="357"/>
                </a:cxn>
                <a:cxn ang="0">
                  <a:pos x="1263" y="515"/>
                </a:cxn>
                <a:cxn ang="0">
                  <a:pos x="1326" y="697"/>
                </a:cxn>
                <a:cxn ang="0">
                  <a:pos x="1377" y="902"/>
                </a:cxn>
                <a:cxn ang="0">
                  <a:pos x="1416" y="1127"/>
                </a:cxn>
                <a:cxn ang="0">
                  <a:pos x="1440" y="1370"/>
                </a:cxn>
                <a:cxn ang="0">
                  <a:pos x="1448" y="1630"/>
                </a:cxn>
                <a:cxn ang="0">
                  <a:pos x="1440" y="1880"/>
                </a:cxn>
                <a:cxn ang="0">
                  <a:pos x="1416" y="2117"/>
                </a:cxn>
                <a:cxn ang="0">
                  <a:pos x="1377" y="2340"/>
                </a:cxn>
                <a:cxn ang="0">
                  <a:pos x="1326" y="2544"/>
                </a:cxn>
                <a:cxn ang="0">
                  <a:pos x="1263" y="2728"/>
                </a:cxn>
                <a:cxn ang="0">
                  <a:pos x="1187" y="2890"/>
                </a:cxn>
                <a:cxn ang="0">
                  <a:pos x="1103" y="3026"/>
                </a:cxn>
                <a:cxn ang="0">
                  <a:pos x="1009" y="3132"/>
                </a:cxn>
                <a:cxn ang="0">
                  <a:pos x="907" y="3209"/>
                </a:cxn>
                <a:cxn ang="0">
                  <a:pos x="799" y="3251"/>
                </a:cxn>
                <a:cxn ang="0">
                  <a:pos x="682" y="3258"/>
                </a:cxn>
                <a:cxn ang="0">
                  <a:pos x="562" y="3227"/>
                </a:cxn>
                <a:cxn ang="0">
                  <a:pos x="454" y="3162"/>
                </a:cxn>
                <a:cxn ang="0">
                  <a:pos x="355" y="3065"/>
                </a:cxn>
                <a:cxn ang="0">
                  <a:pos x="267" y="2938"/>
                </a:cxn>
                <a:cxn ang="0">
                  <a:pos x="192" y="2785"/>
                </a:cxn>
                <a:cxn ang="0">
                  <a:pos x="128" y="2608"/>
                </a:cxn>
                <a:cxn ang="0">
                  <a:pos x="76" y="2410"/>
                </a:cxn>
                <a:cxn ang="0">
                  <a:pos x="37" y="2193"/>
                </a:cxn>
                <a:cxn ang="0">
                  <a:pos x="12" y="1961"/>
                </a:cxn>
                <a:cxn ang="0">
                  <a:pos x="1" y="1715"/>
                </a:cxn>
                <a:cxn ang="0">
                  <a:pos x="3" y="1456"/>
                </a:cxn>
                <a:cxn ang="0">
                  <a:pos x="19" y="1206"/>
                </a:cxn>
                <a:cxn ang="0">
                  <a:pos x="49" y="974"/>
                </a:cxn>
                <a:cxn ang="0">
                  <a:pos x="92" y="763"/>
                </a:cxn>
                <a:cxn ang="0">
                  <a:pos x="148" y="572"/>
                </a:cxn>
                <a:cxn ang="0">
                  <a:pos x="216" y="406"/>
                </a:cxn>
                <a:cxn ang="0">
                  <a:pos x="296" y="266"/>
                </a:cxn>
                <a:cxn ang="0">
                  <a:pos x="387" y="152"/>
                </a:cxn>
                <a:cxn ang="0">
                  <a:pos x="489" y="70"/>
                </a:cxn>
                <a:cxn ang="0">
                  <a:pos x="601" y="18"/>
                </a:cxn>
                <a:cxn ang="0">
                  <a:pos x="723" y="0"/>
                </a:cxn>
              </a:cxnLst>
              <a:rect l="0" t="0" r="r" b="b"/>
              <a:pathLst>
                <a:path w="1448" h="3260">
                  <a:moveTo>
                    <a:pt x="723" y="0"/>
                  </a:moveTo>
                  <a:lnTo>
                    <a:pt x="761" y="2"/>
                  </a:lnTo>
                  <a:lnTo>
                    <a:pt x="799" y="8"/>
                  </a:lnTo>
                  <a:lnTo>
                    <a:pt x="836" y="18"/>
                  </a:lnTo>
                  <a:lnTo>
                    <a:pt x="871" y="31"/>
                  </a:lnTo>
                  <a:lnTo>
                    <a:pt x="907" y="48"/>
                  </a:lnTo>
                  <a:lnTo>
                    <a:pt x="942" y="70"/>
                  </a:lnTo>
                  <a:lnTo>
                    <a:pt x="976" y="94"/>
                  </a:lnTo>
                  <a:lnTo>
                    <a:pt x="1009" y="122"/>
                  </a:lnTo>
                  <a:lnTo>
                    <a:pt x="1040" y="152"/>
                  </a:lnTo>
                  <a:lnTo>
                    <a:pt x="1072" y="187"/>
                  </a:lnTo>
                  <a:lnTo>
                    <a:pt x="1103" y="225"/>
                  </a:lnTo>
                  <a:lnTo>
                    <a:pt x="1132" y="266"/>
                  </a:lnTo>
                  <a:lnTo>
                    <a:pt x="1160" y="309"/>
                  </a:lnTo>
                  <a:lnTo>
                    <a:pt x="1187" y="357"/>
                  </a:lnTo>
                  <a:lnTo>
                    <a:pt x="1213" y="406"/>
                  </a:lnTo>
                  <a:lnTo>
                    <a:pt x="1238" y="459"/>
                  </a:lnTo>
                  <a:lnTo>
                    <a:pt x="1263" y="515"/>
                  </a:lnTo>
                  <a:lnTo>
                    <a:pt x="1285" y="572"/>
                  </a:lnTo>
                  <a:lnTo>
                    <a:pt x="1306" y="634"/>
                  </a:lnTo>
                  <a:lnTo>
                    <a:pt x="1326" y="697"/>
                  </a:lnTo>
                  <a:lnTo>
                    <a:pt x="1344" y="763"/>
                  </a:lnTo>
                  <a:lnTo>
                    <a:pt x="1362" y="831"/>
                  </a:lnTo>
                  <a:lnTo>
                    <a:pt x="1377" y="902"/>
                  </a:lnTo>
                  <a:lnTo>
                    <a:pt x="1391" y="974"/>
                  </a:lnTo>
                  <a:lnTo>
                    <a:pt x="1404" y="1050"/>
                  </a:lnTo>
                  <a:lnTo>
                    <a:pt x="1416" y="1127"/>
                  </a:lnTo>
                  <a:lnTo>
                    <a:pt x="1426" y="1206"/>
                  </a:lnTo>
                  <a:lnTo>
                    <a:pt x="1434" y="1288"/>
                  </a:lnTo>
                  <a:lnTo>
                    <a:pt x="1440" y="1370"/>
                  </a:lnTo>
                  <a:lnTo>
                    <a:pt x="1444" y="1456"/>
                  </a:lnTo>
                  <a:lnTo>
                    <a:pt x="1447" y="1542"/>
                  </a:lnTo>
                  <a:lnTo>
                    <a:pt x="1448" y="1630"/>
                  </a:lnTo>
                  <a:lnTo>
                    <a:pt x="1447" y="1715"/>
                  </a:lnTo>
                  <a:lnTo>
                    <a:pt x="1444" y="1798"/>
                  </a:lnTo>
                  <a:lnTo>
                    <a:pt x="1440" y="1880"/>
                  </a:lnTo>
                  <a:lnTo>
                    <a:pt x="1434" y="1961"/>
                  </a:lnTo>
                  <a:lnTo>
                    <a:pt x="1426" y="2039"/>
                  </a:lnTo>
                  <a:lnTo>
                    <a:pt x="1416" y="2117"/>
                  </a:lnTo>
                  <a:lnTo>
                    <a:pt x="1404" y="2193"/>
                  </a:lnTo>
                  <a:lnTo>
                    <a:pt x="1391" y="2267"/>
                  </a:lnTo>
                  <a:lnTo>
                    <a:pt x="1377" y="2340"/>
                  </a:lnTo>
                  <a:lnTo>
                    <a:pt x="1362" y="2410"/>
                  </a:lnTo>
                  <a:lnTo>
                    <a:pt x="1344" y="2478"/>
                  </a:lnTo>
                  <a:lnTo>
                    <a:pt x="1326" y="2544"/>
                  </a:lnTo>
                  <a:lnTo>
                    <a:pt x="1306" y="2608"/>
                  </a:lnTo>
                  <a:lnTo>
                    <a:pt x="1285" y="2669"/>
                  </a:lnTo>
                  <a:lnTo>
                    <a:pt x="1263" y="2728"/>
                  </a:lnTo>
                  <a:lnTo>
                    <a:pt x="1238" y="2785"/>
                  </a:lnTo>
                  <a:lnTo>
                    <a:pt x="1213" y="2838"/>
                  </a:lnTo>
                  <a:lnTo>
                    <a:pt x="1187" y="2890"/>
                  </a:lnTo>
                  <a:lnTo>
                    <a:pt x="1160" y="2938"/>
                  </a:lnTo>
                  <a:lnTo>
                    <a:pt x="1132" y="2983"/>
                  </a:lnTo>
                  <a:lnTo>
                    <a:pt x="1103" y="3026"/>
                  </a:lnTo>
                  <a:lnTo>
                    <a:pt x="1072" y="3065"/>
                  </a:lnTo>
                  <a:lnTo>
                    <a:pt x="1040" y="3100"/>
                  </a:lnTo>
                  <a:lnTo>
                    <a:pt x="1009" y="3132"/>
                  </a:lnTo>
                  <a:lnTo>
                    <a:pt x="976" y="3162"/>
                  </a:lnTo>
                  <a:lnTo>
                    <a:pt x="942" y="3188"/>
                  </a:lnTo>
                  <a:lnTo>
                    <a:pt x="907" y="3209"/>
                  </a:lnTo>
                  <a:lnTo>
                    <a:pt x="871" y="3227"/>
                  </a:lnTo>
                  <a:lnTo>
                    <a:pt x="836" y="3241"/>
                  </a:lnTo>
                  <a:lnTo>
                    <a:pt x="799" y="3251"/>
                  </a:lnTo>
                  <a:lnTo>
                    <a:pt x="761" y="3258"/>
                  </a:lnTo>
                  <a:lnTo>
                    <a:pt x="723" y="3260"/>
                  </a:lnTo>
                  <a:lnTo>
                    <a:pt x="682" y="3258"/>
                  </a:lnTo>
                  <a:lnTo>
                    <a:pt x="641" y="3251"/>
                  </a:lnTo>
                  <a:lnTo>
                    <a:pt x="601" y="3241"/>
                  </a:lnTo>
                  <a:lnTo>
                    <a:pt x="562" y="3227"/>
                  </a:lnTo>
                  <a:lnTo>
                    <a:pt x="525" y="3209"/>
                  </a:lnTo>
                  <a:lnTo>
                    <a:pt x="489" y="3188"/>
                  </a:lnTo>
                  <a:lnTo>
                    <a:pt x="454" y="3162"/>
                  </a:lnTo>
                  <a:lnTo>
                    <a:pt x="419" y="3132"/>
                  </a:lnTo>
                  <a:lnTo>
                    <a:pt x="387" y="3100"/>
                  </a:lnTo>
                  <a:lnTo>
                    <a:pt x="355" y="3065"/>
                  </a:lnTo>
                  <a:lnTo>
                    <a:pt x="325" y="3026"/>
                  </a:lnTo>
                  <a:lnTo>
                    <a:pt x="296" y="2983"/>
                  </a:lnTo>
                  <a:lnTo>
                    <a:pt x="267" y="2938"/>
                  </a:lnTo>
                  <a:lnTo>
                    <a:pt x="241" y="2890"/>
                  </a:lnTo>
                  <a:lnTo>
                    <a:pt x="216" y="2838"/>
                  </a:lnTo>
                  <a:lnTo>
                    <a:pt x="192" y="2785"/>
                  </a:lnTo>
                  <a:lnTo>
                    <a:pt x="169" y="2728"/>
                  </a:lnTo>
                  <a:lnTo>
                    <a:pt x="148" y="2669"/>
                  </a:lnTo>
                  <a:lnTo>
                    <a:pt x="128" y="2608"/>
                  </a:lnTo>
                  <a:lnTo>
                    <a:pt x="109" y="2544"/>
                  </a:lnTo>
                  <a:lnTo>
                    <a:pt x="92" y="2478"/>
                  </a:lnTo>
                  <a:lnTo>
                    <a:pt x="76" y="2410"/>
                  </a:lnTo>
                  <a:lnTo>
                    <a:pt x="62" y="2340"/>
                  </a:lnTo>
                  <a:lnTo>
                    <a:pt x="49" y="2267"/>
                  </a:lnTo>
                  <a:lnTo>
                    <a:pt x="37" y="2193"/>
                  </a:lnTo>
                  <a:lnTo>
                    <a:pt x="28" y="2117"/>
                  </a:lnTo>
                  <a:lnTo>
                    <a:pt x="19" y="2039"/>
                  </a:lnTo>
                  <a:lnTo>
                    <a:pt x="12" y="1961"/>
                  </a:lnTo>
                  <a:lnTo>
                    <a:pt x="7" y="1880"/>
                  </a:lnTo>
                  <a:lnTo>
                    <a:pt x="3" y="1798"/>
                  </a:lnTo>
                  <a:lnTo>
                    <a:pt x="1" y="1715"/>
                  </a:lnTo>
                  <a:lnTo>
                    <a:pt x="0" y="1630"/>
                  </a:lnTo>
                  <a:lnTo>
                    <a:pt x="1" y="1542"/>
                  </a:lnTo>
                  <a:lnTo>
                    <a:pt x="3" y="1456"/>
                  </a:lnTo>
                  <a:lnTo>
                    <a:pt x="7" y="1370"/>
                  </a:lnTo>
                  <a:lnTo>
                    <a:pt x="12" y="1288"/>
                  </a:lnTo>
                  <a:lnTo>
                    <a:pt x="19" y="1206"/>
                  </a:lnTo>
                  <a:lnTo>
                    <a:pt x="28" y="1127"/>
                  </a:lnTo>
                  <a:lnTo>
                    <a:pt x="37" y="1050"/>
                  </a:lnTo>
                  <a:lnTo>
                    <a:pt x="49" y="974"/>
                  </a:lnTo>
                  <a:lnTo>
                    <a:pt x="62" y="902"/>
                  </a:lnTo>
                  <a:lnTo>
                    <a:pt x="76" y="831"/>
                  </a:lnTo>
                  <a:lnTo>
                    <a:pt x="92" y="763"/>
                  </a:lnTo>
                  <a:lnTo>
                    <a:pt x="109" y="697"/>
                  </a:lnTo>
                  <a:lnTo>
                    <a:pt x="128" y="634"/>
                  </a:lnTo>
                  <a:lnTo>
                    <a:pt x="148" y="572"/>
                  </a:lnTo>
                  <a:lnTo>
                    <a:pt x="169" y="515"/>
                  </a:lnTo>
                  <a:lnTo>
                    <a:pt x="192" y="459"/>
                  </a:lnTo>
                  <a:lnTo>
                    <a:pt x="216" y="406"/>
                  </a:lnTo>
                  <a:lnTo>
                    <a:pt x="241" y="357"/>
                  </a:lnTo>
                  <a:lnTo>
                    <a:pt x="267" y="309"/>
                  </a:lnTo>
                  <a:lnTo>
                    <a:pt x="296" y="266"/>
                  </a:lnTo>
                  <a:lnTo>
                    <a:pt x="325" y="225"/>
                  </a:lnTo>
                  <a:lnTo>
                    <a:pt x="355" y="187"/>
                  </a:lnTo>
                  <a:lnTo>
                    <a:pt x="387" y="152"/>
                  </a:lnTo>
                  <a:lnTo>
                    <a:pt x="419" y="122"/>
                  </a:lnTo>
                  <a:lnTo>
                    <a:pt x="454" y="94"/>
                  </a:lnTo>
                  <a:lnTo>
                    <a:pt x="489" y="70"/>
                  </a:lnTo>
                  <a:lnTo>
                    <a:pt x="525" y="48"/>
                  </a:lnTo>
                  <a:lnTo>
                    <a:pt x="562" y="31"/>
                  </a:lnTo>
                  <a:lnTo>
                    <a:pt x="601" y="18"/>
                  </a:lnTo>
                  <a:lnTo>
                    <a:pt x="641" y="8"/>
                  </a:lnTo>
                  <a:lnTo>
                    <a:pt x="682" y="2"/>
                  </a:lnTo>
                  <a:lnTo>
                    <a:pt x="723" y="0"/>
                  </a:lnTo>
                </a:path>
              </a:pathLst>
            </a:custGeom>
            <a:noFill/>
            <a:ln w="4763">
              <a:solidFill>
                <a:srgbClr val="8DCBF0"/>
              </a:solidFill>
              <a:prstDash val="solid"/>
              <a:round/>
              <a:headEnd/>
              <a:tailEnd/>
            </a:ln>
            <a:effectLst/>
          </p:spPr>
          <p:txBody>
            <a:bodyPr/>
            <a:lstStyle/>
            <a:p>
              <a:endParaRPr lang="zh-CN" altLang="en-US"/>
            </a:p>
          </p:txBody>
        </p:sp>
      </p:grpSp>
      <p:grpSp>
        <p:nvGrpSpPr>
          <p:cNvPr id="284" name="Group 350"/>
          <p:cNvGrpSpPr>
            <a:grpSpLocks/>
          </p:cNvGrpSpPr>
          <p:nvPr/>
        </p:nvGrpSpPr>
        <p:grpSpPr bwMode="auto">
          <a:xfrm>
            <a:off x="7626226" y="3031328"/>
            <a:ext cx="747712" cy="431800"/>
            <a:chOff x="4677" y="2065"/>
            <a:chExt cx="471" cy="272"/>
          </a:xfrm>
        </p:grpSpPr>
        <p:grpSp>
          <p:nvGrpSpPr>
            <p:cNvPr id="316" name="Group 351"/>
            <p:cNvGrpSpPr>
              <a:grpSpLocks/>
            </p:cNvGrpSpPr>
            <p:nvPr/>
          </p:nvGrpSpPr>
          <p:grpSpPr bwMode="auto">
            <a:xfrm>
              <a:off x="4677" y="2065"/>
              <a:ext cx="471" cy="272"/>
              <a:chOff x="4677" y="2065"/>
              <a:chExt cx="471" cy="272"/>
            </a:xfrm>
          </p:grpSpPr>
          <p:sp>
            <p:nvSpPr>
              <p:cNvPr id="365" name="Oval 352"/>
              <p:cNvSpPr>
                <a:spLocks noChangeArrowheads="1"/>
              </p:cNvSpPr>
              <p:nvPr/>
            </p:nvSpPr>
            <p:spPr bwMode="auto">
              <a:xfrm>
                <a:off x="4678" y="2178"/>
                <a:ext cx="470" cy="159"/>
              </a:xfrm>
              <a:prstGeom prst="ellipse">
                <a:avLst/>
              </a:prstGeom>
              <a:solidFill>
                <a:srgbClr val="0078AA"/>
              </a:solidFill>
              <a:ln w="4763">
                <a:solidFill>
                  <a:srgbClr val="AAE6FF"/>
                </a:solidFill>
                <a:round/>
                <a:headEnd/>
                <a:tailEnd/>
              </a:ln>
              <a:effectLst/>
            </p:spPr>
            <p:txBody>
              <a:bodyPr/>
              <a:lstStyle/>
              <a:p>
                <a:endParaRPr lang="zh-CN" altLang="en-US"/>
              </a:p>
            </p:txBody>
          </p:sp>
          <p:sp>
            <p:nvSpPr>
              <p:cNvPr id="366" name="Rectangle 353"/>
              <p:cNvSpPr>
                <a:spLocks noChangeArrowheads="1"/>
              </p:cNvSpPr>
              <p:nvPr/>
            </p:nvSpPr>
            <p:spPr bwMode="auto">
              <a:xfrm>
                <a:off x="4677" y="2146"/>
                <a:ext cx="469" cy="113"/>
              </a:xfrm>
              <a:prstGeom prst="rect">
                <a:avLst/>
              </a:prstGeom>
              <a:solidFill>
                <a:srgbClr val="0078AA"/>
              </a:solidFill>
              <a:ln w="9525">
                <a:noFill/>
                <a:miter lim="800000"/>
                <a:headEnd/>
                <a:tailEnd/>
              </a:ln>
              <a:effectLst/>
            </p:spPr>
            <p:txBody>
              <a:bodyPr/>
              <a:lstStyle/>
              <a:p>
                <a:endParaRPr lang="zh-CN" altLang="en-US"/>
              </a:p>
            </p:txBody>
          </p:sp>
          <p:sp>
            <p:nvSpPr>
              <p:cNvPr id="367" name="Rectangle 354"/>
              <p:cNvSpPr>
                <a:spLocks noChangeArrowheads="1"/>
              </p:cNvSpPr>
              <p:nvPr/>
            </p:nvSpPr>
            <p:spPr bwMode="auto">
              <a:xfrm>
                <a:off x="4677" y="2146"/>
                <a:ext cx="469" cy="113"/>
              </a:xfrm>
              <a:prstGeom prst="rect">
                <a:avLst/>
              </a:prstGeom>
              <a:solidFill>
                <a:srgbClr val="0078AA"/>
              </a:solidFill>
              <a:ln w="9525">
                <a:noFill/>
                <a:miter lim="800000"/>
                <a:headEnd/>
                <a:tailEnd/>
              </a:ln>
              <a:effectLst/>
            </p:spPr>
            <p:txBody>
              <a:bodyPr/>
              <a:lstStyle/>
              <a:p>
                <a:endParaRPr lang="zh-CN" altLang="en-US"/>
              </a:p>
            </p:txBody>
          </p:sp>
          <p:sp>
            <p:nvSpPr>
              <p:cNvPr id="368" name="Oval 355"/>
              <p:cNvSpPr>
                <a:spLocks noChangeArrowheads="1"/>
              </p:cNvSpPr>
              <p:nvPr/>
            </p:nvSpPr>
            <p:spPr bwMode="auto">
              <a:xfrm>
                <a:off x="4678" y="2065"/>
                <a:ext cx="470" cy="159"/>
              </a:xfrm>
              <a:prstGeom prst="ellipse">
                <a:avLst/>
              </a:prstGeom>
              <a:solidFill>
                <a:srgbClr val="00B4FF"/>
              </a:solidFill>
              <a:ln w="4763">
                <a:solidFill>
                  <a:srgbClr val="AAE6FF"/>
                </a:solidFill>
                <a:round/>
                <a:headEnd/>
                <a:tailEnd/>
              </a:ln>
              <a:effectLst/>
            </p:spPr>
            <p:txBody>
              <a:bodyPr/>
              <a:lstStyle/>
              <a:p>
                <a:endParaRPr lang="zh-CN" altLang="en-US"/>
              </a:p>
            </p:txBody>
          </p:sp>
          <p:sp>
            <p:nvSpPr>
              <p:cNvPr id="369" name="Line 356"/>
              <p:cNvSpPr>
                <a:spLocks noChangeShapeType="1"/>
              </p:cNvSpPr>
              <p:nvPr/>
            </p:nvSpPr>
            <p:spPr bwMode="auto">
              <a:xfrm>
                <a:off x="4677" y="2143"/>
                <a:ext cx="1" cy="113"/>
              </a:xfrm>
              <a:prstGeom prst="line">
                <a:avLst/>
              </a:prstGeom>
              <a:noFill/>
              <a:ln w="4763">
                <a:solidFill>
                  <a:srgbClr val="AAE6FF"/>
                </a:solidFill>
                <a:round/>
                <a:headEnd/>
                <a:tailEnd/>
              </a:ln>
              <a:effectLst/>
            </p:spPr>
            <p:txBody>
              <a:bodyPr/>
              <a:lstStyle/>
              <a:p>
                <a:endParaRPr lang="zh-CN" altLang="en-US"/>
              </a:p>
            </p:txBody>
          </p:sp>
          <p:sp>
            <p:nvSpPr>
              <p:cNvPr id="370" name="Line 357"/>
              <p:cNvSpPr>
                <a:spLocks noChangeShapeType="1"/>
              </p:cNvSpPr>
              <p:nvPr/>
            </p:nvSpPr>
            <p:spPr bwMode="auto">
              <a:xfrm>
                <a:off x="5146" y="2143"/>
                <a:ext cx="1" cy="113"/>
              </a:xfrm>
              <a:prstGeom prst="line">
                <a:avLst/>
              </a:prstGeom>
              <a:noFill/>
              <a:ln w="4763">
                <a:solidFill>
                  <a:srgbClr val="AAE6FF"/>
                </a:solidFill>
                <a:round/>
                <a:headEnd/>
                <a:tailEnd/>
              </a:ln>
              <a:effectLst/>
            </p:spPr>
            <p:txBody>
              <a:bodyPr/>
              <a:lstStyle/>
              <a:p>
                <a:endParaRPr lang="zh-CN" altLang="en-US"/>
              </a:p>
            </p:txBody>
          </p:sp>
        </p:grpSp>
        <p:grpSp>
          <p:nvGrpSpPr>
            <p:cNvPr id="352" name="Group 358"/>
            <p:cNvGrpSpPr>
              <a:grpSpLocks/>
            </p:cNvGrpSpPr>
            <p:nvPr/>
          </p:nvGrpSpPr>
          <p:grpSpPr bwMode="auto">
            <a:xfrm>
              <a:off x="4834" y="2089"/>
              <a:ext cx="155" cy="119"/>
              <a:chOff x="4834" y="2089"/>
              <a:chExt cx="155" cy="119"/>
            </a:xfrm>
          </p:grpSpPr>
          <p:grpSp>
            <p:nvGrpSpPr>
              <p:cNvPr id="353" name="Group 359"/>
              <p:cNvGrpSpPr>
                <a:grpSpLocks/>
              </p:cNvGrpSpPr>
              <p:nvPr/>
            </p:nvGrpSpPr>
            <p:grpSpPr bwMode="auto">
              <a:xfrm>
                <a:off x="4834" y="2089"/>
                <a:ext cx="152" cy="116"/>
                <a:chOff x="4834" y="2089"/>
                <a:chExt cx="152" cy="116"/>
              </a:xfrm>
            </p:grpSpPr>
            <p:sp>
              <p:nvSpPr>
                <p:cNvPr id="361" name="Freeform 360"/>
                <p:cNvSpPr>
                  <a:spLocks/>
                </p:cNvSpPr>
                <p:nvPr/>
              </p:nvSpPr>
              <p:spPr bwMode="auto">
                <a:xfrm>
                  <a:off x="4834" y="2089"/>
                  <a:ext cx="112" cy="116"/>
                </a:xfrm>
                <a:custGeom>
                  <a:avLst/>
                  <a:gdLst/>
                  <a:ahLst/>
                  <a:cxnLst>
                    <a:cxn ang="0">
                      <a:pos x="0" y="0"/>
                    </a:cxn>
                    <a:cxn ang="0">
                      <a:pos x="0" y="347"/>
                    </a:cxn>
                    <a:cxn ang="0">
                      <a:pos x="335" y="169"/>
                    </a:cxn>
                    <a:cxn ang="0">
                      <a:pos x="0" y="0"/>
                    </a:cxn>
                  </a:cxnLst>
                  <a:rect l="0" t="0" r="r" b="b"/>
                  <a:pathLst>
                    <a:path w="335" h="347">
                      <a:moveTo>
                        <a:pt x="0" y="0"/>
                      </a:moveTo>
                      <a:lnTo>
                        <a:pt x="0" y="347"/>
                      </a:lnTo>
                      <a:lnTo>
                        <a:pt x="335" y="169"/>
                      </a:lnTo>
                      <a:lnTo>
                        <a:pt x="0" y="0"/>
                      </a:lnTo>
                      <a:close/>
                    </a:path>
                  </a:pathLst>
                </a:custGeom>
                <a:solidFill>
                  <a:srgbClr val="000000"/>
                </a:solidFill>
                <a:ln w="9525">
                  <a:noFill/>
                  <a:round/>
                  <a:headEnd/>
                  <a:tailEnd/>
                </a:ln>
                <a:effectLst/>
              </p:spPr>
              <p:txBody>
                <a:bodyPr/>
                <a:lstStyle/>
                <a:p>
                  <a:endParaRPr lang="zh-CN" altLang="en-US"/>
                </a:p>
              </p:txBody>
            </p:sp>
            <p:sp>
              <p:nvSpPr>
                <p:cNvPr id="362" name="Freeform 361"/>
                <p:cNvSpPr>
                  <a:spLocks/>
                </p:cNvSpPr>
                <p:nvPr/>
              </p:nvSpPr>
              <p:spPr bwMode="auto">
                <a:xfrm>
                  <a:off x="4834" y="2089"/>
                  <a:ext cx="112" cy="116"/>
                </a:xfrm>
                <a:custGeom>
                  <a:avLst/>
                  <a:gdLst/>
                  <a:ahLst/>
                  <a:cxnLst>
                    <a:cxn ang="0">
                      <a:pos x="0" y="0"/>
                    </a:cxn>
                    <a:cxn ang="0">
                      <a:pos x="0" y="347"/>
                    </a:cxn>
                    <a:cxn ang="0">
                      <a:pos x="335" y="169"/>
                    </a:cxn>
                    <a:cxn ang="0">
                      <a:pos x="0" y="0"/>
                    </a:cxn>
                  </a:cxnLst>
                  <a:rect l="0" t="0" r="r" b="b"/>
                  <a:pathLst>
                    <a:path w="335" h="347">
                      <a:moveTo>
                        <a:pt x="0" y="0"/>
                      </a:moveTo>
                      <a:lnTo>
                        <a:pt x="0" y="347"/>
                      </a:lnTo>
                      <a:lnTo>
                        <a:pt x="335" y="169"/>
                      </a:lnTo>
                      <a:lnTo>
                        <a:pt x="0" y="0"/>
                      </a:lnTo>
                      <a:close/>
                    </a:path>
                  </a:pathLst>
                </a:custGeom>
                <a:solidFill>
                  <a:srgbClr val="000000"/>
                </a:solidFill>
                <a:ln w="9525">
                  <a:noFill/>
                  <a:round/>
                  <a:headEnd/>
                  <a:tailEnd/>
                </a:ln>
                <a:effectLst/>
              </p:spPr>
              <p:txBody>
                <a:bodyPr/>
                <a:lstStyle/>
                <a:p>
                  <a:endParaRPr lang="zh-CN" altLang="en-US"/>
                </a:p>
              </p:txBody>
            </p:sp>
            <p:sp>
              <p:nvSpPr>
                <p:cNvPr id="363" name="Rectangle 362"/>
                <p:cNvSpPr>
                  <a:spLocks noChangeArrowheads="1"/>
                </p:cNvSpPr>
                <p:nvPr/>
              </p:nvSpPr>
              <p:spPr bwMode="auto">
                <a:xfrm>
                  <a:off x="4954" y="2092"/>
                  <a:ext cx="32" cy="102"/>
                </a:xfrm>
                <a:prstGeom prst="rect">
                  <a:avLst/>
                </a:prstGeom>
                <a:solidFill>
                  <a:srgbClr val="000000"/>
                </a:solidFill>
                <a:ln w="9525">
                  <a:noFill/>
                  <a:miter lim="800000"/>
                  <a:headEnd/>
                  <a:tailEnd/>
                </a:ln>
                <a:effectLst/>
              </p:spPr>
              <p:txBody>
                <a:bodyPr/>
                <a:lstStyle/>
                <a:p>
                  <a:endParaRPr lang="zh-CN" altLang="en-US"/>
                </a:p>
              </p:txBody>
            </p:sp>
            <p:sp>
              <p:nvSpPr>
                <p:cNvPr id="364" name="Rectangle 363"/>
                <p:cNvSpPr>
                  <a:spLocks noChangeArrowheads="1"/>
                </p:cNvSpPr>
                <p:nvPr/>
              </p:nvSpPr>
              <p:spPr bwMode="auto">
                <a:xfrm>
                  <a:off x="4954" y="2092"/>
                  <a:ext cx="32" cy="102"/>
                </a:xfrm>
                <a:prstGeom prst="rect">
                  <a:avLst/>
                </a:prstGeom>
                <a:solidFill>
                  <a:srgbClr val="000000"/>
                </a:solidFill>
                <a:ln w="9525">
                  <a:noFill/>
                  <a:miter lim="800000"/>
                  <a:headEnd/>
                  <a:tailEnd/>
                </a:ln>
                <a:effectLst/>
              </p:spPr>
              <p:txBody>
                <a:bodyPr/>
                <a:lstStyle/>
                <a:p>
                  <a:endParaRPr lang="zh-CN" altLang="en-US"/>
                </a:p>
              </p:txBody>
            </p:sp>
          </p:grpSp>
          <p:grpSp>
            <p:nvGrpSpPr>
              <p:cNvPr id="354" name="Group 364"/>
              <p:cNvGrpSpPr>
                <a:grpSpLocks/>
              </p:cNvGrpSpPr>
              <p:nvPr/>
            </p:nvGrpSpPr>
            <p:grpSpPr bwMode="auto">
              <a:xfrm>
                <a:off x="4837" y="2092"/>
                <a:ext cx="152" cy="116"/>
                <a:chOff x="4837" y="2092"/>
                <a:chExt cx="152" cy="116"/>
              </a:xfrm>
            </p:grpSpPr>
            <p:sp>
              <p:nvSpPr>
                <p:cNvPr id="357" name="Freeform 365"/>
                <p:cNvSpPr>
                  <a:spLocks/>
                </p:cNvSpPr>
                <p:nvPr/>
              </p:nvSpPr>
              <p:spPr bwMode="auto">
                <a:xfrm>
                  <a:off x="4837" y="2092"/>
                  <a:ext cx="112" cy="116"/>
                </a:xfrm>
                <a:custGeom>
                  <a:avLst/>
                  <a:gdLst/>
                  <a:ahLst/>
                  <a:cxnLst>
                    <a:cxn ang="0">
                      <a:pos x="0" y="0"/>
                    </a:cxn>
                    <a:cxn ang="0">
                      <a:pos x="0" y="347"/>
                    </a:cxn>
                    <a:cxn ang="0">
                      <a:pos x="335" y="168"/>
                    </a:cxn>
                    <a:cxn ang="0">
                      <a:pos x="0" y="0"/>
                    </a:cxn>
                  </a:cxnLst>
                  <a:rect l="0" t="0" r="r" b="b"/>
                  <a:pathLst>
                    <a:path w="335" h="347">
                      <a:moveTo>
                        <a:pt x="0" y="0"/>
                      </a:moveTo>
                      <a:lnTo>
                        <a:pt x="0" y="347"/>
                      </a:lnTo>
                      <a:lnTo>
                        <a:pt x="335" y="168"/>
                      </a:lnTo>
                      <a:lnTo>
                        <a:pt x="0" y="0"/>
                      </a:lnTo>
                      <a:close/>
                    </a:path>
                  </a:pathLst>
                </a:custGeom>
                <a:solidFill>
                  <a:srgbClr val="FFFFFF"/>
                </a:solidFill>
                <a:ln w="9525">
                  <a:noFill/>
                  <a:round/>
                  <a:headEnd/>
                  <a:tailEnd/>
                </a:ln>
                <a:effectLst/>
              </p:spPr>
              <p:txBody>
                <a:bodyPr/>
                <a:lstStyle/>
                <a:p>
                  <a:endParaRPr lang="zh-CN" altLang="en-US"/>
                </a:p>
              </p:txBody>
            </p:sp>
            <p:sp>
              <p:nvSpPr>
                <p:cNvPr id="358" name="Freeform 366"/>
                <p:cNvSpPr>
                  <a:spLocks/>
                </p:cNvSpPr>
                <p:nvPr/>
              </p:nvSpPr>
              <p:spPr bwMode="auto">
                <a:xfrm>
                  <a:off x="4837" y="2092"/>
                  <a:ext cx="112" cy="116"/>
                </a:xfrm>
                <a:custGeom>
                  <a:avLst/>
                  <a:gdLst/>
                  <a:ahLst/>
                  <a:cxnLst>
                    <a:cxn ang="0">
                      <a:pos x="0" y="0"/>
                    </a:cxn>
                    <a:cxn ang="0">
                      <a:pos x="0" y="347"/>
                    </a:cxn>
                    <a:cxn ang="0">
                      <a:pos x="335" y="168"/>
                    </a:cxn>
                    <a:cxn ang="0">
                      <a:pos x="0" y="0"/>
                    </a:cxn>
                  </a:cxnLst>
                  <a:rect l="0" t="0" r="r" b="b"/>
                  <a:pathLst>
                    <a:path w="335" h="347">
                      <a:moveTo>
                        <a:pt x="0" y="0"/>
                      </a:moveTo>
                      <a:lnTo>
                        <a:pt x="0" y="347"/>
                      </a:lnTo>
                      <a:lnTo>
                        <a:pt x="335" y="168"/>
                      </a:lnTo>
                      <a:lnTo>
                        <a:pt x="0" y="0"/>
                      </a:lnTo>
                      <a:close/>
                    </a:path>
                  </a:pathLst>
                </a:custGeom>
                <a:solidFill>
                  <a:srgbClr val="FFFFFF"/>
                </a:solidFill>
                <a:ln w="9525">
                  <a:noFill/>
                  <a:round/>
                  <a:headEnd/>
                  <a:tailEnd/>
                </a:ln>
                <a:effectLst/>
              </p:spPr>
              <p:txBody>
                <a:bodyPr/>
                <a:lstStyle/>
                <a:p>
                  <a:endParaRPr lang="zh-CN" altLang="en-US"/>
                </a:p>
              </p:txBody>
            </p:sp>
            <p:sp>
              <p:nvSpPr>
                <p:cNvPr id="359" name="Rectangle 367"/>
                <p:cNvSpPr>
                  <a:spLocks noChangeArrowheads="1"/>
                </p:cNvSpPr>
                <p:nvPr/>
              </p:nvSpPr>
              <p:spPr bwMode="auto">
                <a:xfrm>
                  <a:off x="4957" y="2095"/>
                  <a:ext cx="32" cy="102"/>
                </a:xfrm>
                <a:prstGeom prst="rect">
                  <a:avLst/>
                </a:prstGeom>
                <a:solidFill>
                  <a:srgbClr val="FFFFFF"/>
                </a:solidFill>
                <a:ln w="9525">
                  <a:noFill/>
                  <a:miter lim="800000"/>
                  <a:headEnd/>
                  <a:tailEnd/>
                </a:ln>
                <a:effectLst/>
              </p:spPr>
              <p:txBody>
                <a:bodyPr/>
                <a:lstStyle/>
                <a:p>
                  <a:endParaRPr lang="zh-CN" altLang="en-US"/>
                </a:p>
              </p:txBody>
            </p:sp>
            <p:sp>
              <p:nvSpPr>
                <p:cNvPr id="360" name="Rectangle 368"/>
                <p:cNvSpPr>
                  <a:spLocks noChangeArrowheads="1"/>
                </p:cNvSpPr>
                <p:nvPr/>
              </p:nvSpPr>
              <p:spPr bwMode="auto">
                <a:xfrm>
                  <a:off x="4957" y="2095"/>
                  <a:ext cx="32" cy="102"/>
                </a:xfrm>
                <a:prstGeom prst="rect">
                  <a:avLst/>
                </a:prstGeom>
                <a:solidFill>
                  <a:srgbClr val="FFFFFF"/>
                </a:solidFill>
                <a:ln w="9525">
                  <a:noFill/>
                  <a:miter lim="800000"/>
                  <a:headEnd/>
                  <a:tailEnd/>
                </a:ln>
                <a:effectLst/>
              </p:spPr>
              <p:txBody>
                <a:bodyPr/>
                <a:lstStyle/>
                <a:p>
                  <a:endParaRPr lang="zh-CN" altLang="en-US"/>
                </a:p>
              </p:txBody>
            </p:sp>
          </p:grpSp>
        </p:grpSp>
      </p:grpSp>
      <p:sp>
        <p:nvSpPr>
          <p:cNvPr id="371" name="Line 369"/>
          <p:cNvSpPr>
            <a:spLocks noChangeShapeType="1"/>
          </p:cNvSpPr>
          <p:nvPr/>
        </p:nvSpPr>
        <p:spPr bwMode="auto">
          <a:xfrm rot="-5400000">
            <a:off x="7189664" y="4039390"/>
            <a:ext cx="838200" cy="0"/>
          </a:xfrm>
          <a:prstGeom prst="line">
            <a:avLst/>
          </a:prstGeom>
          <a:noFill/>
          <a:ln w="50800">
            <a:solidFill>
              <a:srgbClr val="990000"/>
            </a:solidFill>
            <a:round/>
            <a:headEnd type="none" w="sm" len="sm"/>
            <a:tailEnd type="none" w="sm" len="sm"/>
          </a:ln>
          <a:effectLst/>
        </p:spPr>
        <p:txBody>
          <a:bodyPr wrap="none" anchor="ctr"/>
          <a:lstStyle/>
          <a:p>
            <a:endParaRPr lang="zh-CN" altLang="en-US"/>
          </a:p>
        </p:txBody>
      </p:sp>
      <p:sp>
        <p:nvSpPr>
          <p:cNvPr id="372" name="Freeform 370"/>
          <p:cNvSpPr>
            <a:spLocks/>
          </p:cNvSpPr>
          <p:nvPr/>
        </p:nvSpPr>
        <p:spPr bwMode="auto">
          <a:xfrm>
            <a:off x="6967413" y="3906029"/>
            <a:ext cx="1295400" cy="652486"/>
          </a:xfrm>
          <a:custGeom>
            <a:avLst/>
            <a:gdLst/>
            <a:ahLst/>
            <a:cxnLst>
              <a:cxn ang="0">
                <a:pos x="484" y="902"/>
              </a:cxn>
              <a:cxn ang="0">
                <a:pos x="756" y="1052"/>
              </a:cxn>
              <a:cxn ang="0">
                <a:pos x="1032" y="950"/>
              </a:cxn>
              <a:cxn ang="0">
                <a:pos x="1308" y="872"/>
              </a:cxn>
              <a:cxn ang="0">
                <a:pos x="1356" y="602"/>
              </a:cxn>
              <a:cxn ang="0">
                <a:pos x="1444" y="460"/>
              </a:cxn>
              <a:cxn ang="0">
                <a:pos x="1340" y="346"/>
              </a:cxn>
              <a:cxn ang="0">
                <a:pos x="1260" y="192"/>
              </a:cxn>
              <a:cxn ang="0">
                <a:pos x="1076" y="174"/>
              </a:cxn>
              <a:cxn ang="0">
                <a:pos x="816" y="7"/>
              </a:cxn>
              <a:cxn ang="0">
                <a:pos x="548" y="134"/>
              </a:cxn>
              <a:cxn ang="0">
                <a:pos x="296" y="140"/>
              </a:cxn>
              <a:cxn ang="0">
                <a:pos x="204" y="336"/>
              </a:cxn>
              <a:cxn ang="0">
                <a:pos x="12" y="500"/>
              </a:cxn>
              <a:cxn ang="0">
                <a:pos x="144" y="702"/>
              </a:cxn>
              <a:cxn ang="0">
                <a:pos x="256" y="896"/>
              </a:cxn>
              <a:cxn ang="0">
                <a:pos x="484" y="902"/>
              </a:cxn>
            </a:cxnLst>
            <a:rect l="0" t="0" r="r" b="b"/>
            <a:pathLst>
              <a:path w="1444" h="1052">
                <a:moveTo>
                  <a:pt x="484" y="902"/>
                </a:moveTo>
                <a:cubicBezTo>
                  <a:pt x="544" y="974"/>
                  <a:pt x="592" y="1024"/>
                  <a:pt x="756" y="1052"/>
                </a:cubicBezTo>
                <a:cubicBezTo>
                  <a:pt x="892" y="1048"/>
                  <a:pt x="972" y="1026"/>
                  <a:pt x="1032" y="950"/>
                </a:cubicBezTo>
                <a:cubicBezTo>
                  <a:pt x="1108" y="966"/>
                  <a:pt x="1224" y="940"/>
                  <a:pt x="1308" y="872"/>
                </a:cubicBezTo>
                <a:cubicBezTo>
                  <a:pt x="1392" y="772"/>
                  <a:pt x="1388" y="702"/>
                  <a:pt x="1356" y="602"/>
                </a:cubicBezTo>
                <a:cubicBezTo>
                  <a:pt x="1412" y="554"/>
                  <a:pt x="1424" y="568"/>
                  <a:pt x="1444" y="460"/>
                </a:cubicBezTo>
                <a:cubicBezTo>
                  <a:pt x="1428" y="380"/>
                  <a:pt x="1404" y="370"/>
                  <a:pt x="1340" y="346"/>
                </a:cubicBezTo>
                <a:cubicBezTo>
                  <a:pt x="1324" y="292"/>
                  <a:pt x="1332" y="244"/>
                  <a:pt x="1260" y="192"/>
                </a:cubicBezTo>
                <a:cubicBezTo>
                  <a:pt x="1180" y="144"/>
                  <a:pt x="1132" y="156"/>
                  <a:pt x="1076" y="174"/>
                </a:cubicBezTo>
                <a:cubicBezTo>
                  <a:pt x="1036" y="15"/>
                  <a:pt x="908" y="16"/>
                  <a:pt x="816" y="7"/>
                </a:cubicBezTo>
                <a:cubicBezTo>
                  <a:pt x="728" y="0"/>
                  <a:pt x="564" y="34"/>
                  <a:pt x="548" y="134"/>
                </a:cubicBezTo>
                <a:cubicBezTo>
                  <a:pt x="472" y="90"/>
                  <a:pt x="384" y="84"/>
                  <a:pt x="296" y="140"/>
                </a:cubicBezTo>
                <a:cubicBezTo>
                  <a:pt x="224" y="200"/>
                  <a:pt x="196" y="260"/>
                  <a:pt x="204" y="336"/>
                </a:cubicBezTo>
                <a:cubicBezTo>
                  <a:pt x="140" y="328"/>
                  <a:pt x="40" y="372"/>
                  <a:pt x="12" y="500"/>
                </a:cubicBezTo>
                <a:cubicBezTo>
                  <a:pt x="0" y="642"/>
                  <a:pt x="108" y="704"/>
                  <a:pt x="144" y="702"/>
                </a:cubicBezTo>
                <a:cubicBezTo>
                  <a:pt x="132" y="750"/>
                  <a:pt x="164" y="836"/>
                  <a:pt x="256" y="896"/>
                </a:cubicBezTo>
                <a:cubicBezTo>
                  <a:pt x="376" y="940"/>
                  <a:pt x="420" y="922"/>
                  <a:pt x="484" y="902"/>
                </a:cubicBezTo>
                <a:close/>
              </a:path>
            </a:pathLst>
          </a:custGeom>
          <a:solidFill>
            <a:srgbClr val="B6C0C2"/>
          </a:solidFill>
          <a:ln w="12700" cap="flat" cmpd="sng">
            <a:solidFill>
              <a:srgbClr val="969696"/>
            </a:solidFill>
            <a:prstDash val="solid"/>
            <a:round/>
            <a:headEnd type="none" w="sm" len="sm"/>
            <a:tailEnd type="none" w="med" len="med"/>
          </a:ln>
          <a:effectLst/>
        </p:spPr>
        <p:txBody>
          <a:bodyPr anchor="ctr">
            <a:spAutoFit/>
          </a:bodyPr>
          <a:lstStyle/>
          <a:p>
            <a:endParaRPr lang="zh-CN" altLang="en-US"/>
          </a:p>
        </p:txBody>
      </p:sp>
      <p:sp>
        <p:nvSpPr>
          <p:cNvPr id="373" name="Rectangle 371"/>
          <p:cNvSpPr>
            <a:spLocks noChangeArrowheads="1"/>
          </p:cNvSpPr>
          <p:nvPr/>
        </p:nvSpPr>
        <p:spPr bwMode="auto">
          <a:xfrm>
            <a:off x="6923405" y="4067966"/>
            <a:ext cx="1393011" cy="465898"/>
          </a:xfrm>
          <a:prstGeom prst="rect">
            <a:avLst/>
          </a:prstGeom>
          <a:noFill/>
          <a:ln w="9525">
            <a:noFill/>
            <a:miter lim="800000"/>
            <a:headEnd/>
            <a:tailEnd/>
          </a:ln>
          <a:effectLst/>
        </p:spPr>
        <p:txBody>
          <a:bodyPr wrap="none" lIns="103188" tIns="52388" rIns="103188" bIns="52388">
            <a:spAutoFit/>
          </a:bodyPr>
          <a:lstStyle/>
          <a:p>
            <a:pPr algn="ctr" defTabSz="1157288"/>
            <a:r>
              <a:rPr lang="en-US" altLang="zh-CN" sz="1800" dirty="0">
                <a:latin typeface="Helvetica" pitchFamily="34" charset="0"/>
                <a:ea typeface="宋体" pitchFamily="2" charset="-122"/>
              </a:rPr>
              <a:t>Corporate</a:t>
            </a:r>
          </a:p>
        </p:txBody>
      </p:sp>
      <p:grpSp>
        <p:nvGrpSpPr>
          <p:cNvPr id="355" name="Group 372"/>
          <p:cNvGrpSpPr>
            <a:grpSpLocks/>
          </p:cNvGrpSpPr>
          <p:nvPr/>
        </p:nvGrpSpPr>
        <p:grpSpPr bwMode="auto">
          <a:xfrm>
            <a:off x="6659445" y="2053480"/>
            <a:ext cx="728663" cy="422275"/>
            <a:chOff x="4068" y="1449"/>
            <a:chExt cx="459" cy="266"/>
          </a:xfrm>
        </p:grpSpPr>
        <p:sp>
          <p:nvSpPr>
            <p:cNvPr id="375" name="Oval 373"/>
            <p:cNvSpPr>
              <a:spLocks noChangeArrowheads="1"/>
            </p:cNvSpPr>
            <p:nvPr/>
          </p:nvSpPr>
          <p:spPr bwMode="auto">
            <a:xfrm>
              <a:off x="4069" y="1559"/>
              <a:ext cx="458" cy="156"/>
            </a:xfrm>
            <a:prstGeom prst="ellipse">
              <a:avLst/>
            </a:prstGeom>
            <a:solidFill>
              <a:srgbClr val="0078AA"/>
            </a:solidFill>
            <a:ln w="4763">
              <a:solidFill>
                <a:srgbClr val="AAE6FF"/>
              </a:solidFill>
              <a:round/>
              <a:headEnd/>
              <a:tailEnd/>
            </a:ln>
            <a:effectLst/>
          </p:spPr>
          <p:txBody>
            <a:bodyPr/>
            <a:lstStyle/>
            <a:p>
              <a:endParaRPr lang="zh-CN" altLang="en-US"/>
            </a:p>
          </p:txBody>
        </p:sp>
        <p:sp>
          <p:nvSpPr>
            <p:cNvPr id="376" name="Rectangle 374"/>
            <p:cNvSpPr>
              <a:spLocks noChangeArrowheads="1"/>
            </p:cNvSpPr>
            <p:nvPr/>
          </p:nvSpPr>
          <p:spPr bwMode="auto">
            <a:xfrm>
              <a:off x="4068" y="1528"/>
              <a:ext cx="457" cy="111"/>
            </a:xfrm>
            <a:prstGeom prst="rect">
              <a:avLst/>
            </a:prstGeom>
            <a:solidFill>
              <a:srgbClr val="0078AA"/>
            </a:solidFill>
            <a:ln w="9525">
              <a:noFill/>
              <a:miter lim="800000"/>
              <a:headEnd/>
              <a:tailEnd/>
            </a:ln>
            <a:effectLst/>
          </p:spPr>
          <p:txBody>
            <a:bodyPr/>
            <a:lstStyle/>
            <a:p>
              <a:endParaRPr lang="zh-CN" altLang="en-US"/>
            </a:p>
          </p:txBody>
        </p:sp>
        <p:sp>
          <p:nvSpPr>
            <p:cNvPr id="377" name="Rectangle 375"/>
            <p:cNvSpPr>
              <a:spLocks noChangeArrowheads="1"/>
            </p:cNvSpPr>
            <p:nvPr/>
          </p:nvSpPr>
          <p:spPr bwMode="auto">
            <a:xfrm>
              <a:off x="4068" y="1528"/>
              <a:ext cx="457" cy="111"/>
            </a:xfrm>
            <a:prstGeom prst="rect">
              <a:avLst/>
            </a:prstGeom>
            <a:solidFill>
              <a:srgbClr val="0078AA"/>
            </a:solidFill>
            <a:ln w="9525">
              <a:noFill/>
              <a:miter lim="800000"/>
              <a:headEnd/>
              <a:tailEnd/>
            </a:ln>
            <a:effectLst/>
          </p:spPr>
          <p:txBody>
            <a:bodyPr/>
            <a:lstStyle/>
            <a:p>
              <a:endParaRPr lang="zh-CN" altLang="en-US"/>
            </a:p>
          </p:txBody>
        </p:sp>
        <p:sp>
          <p:nvSpPr>
            <p:cNvPr id="378" name="Oval 376"/>
            <p:cNvSpPr>
              <a:spLocks noChangeArrowheads="1"/>
            </p:cNvSpPr>
            <p:nvPr/>
          </p:nvSpPr>
          <p:spPr bwMode="auto">
            <a:xfrm>
              <a:off x="4069" y="1449"/>
              <a:ext cx="458" cy="156"/>
            </a:xfrm>
            <a:prstGeom prst="ellipse">
              <a:avLst/>
            </a:prstGeom>
            <a:solidFill>
              <a:srgbClr val="00B4FF"/>
            </a:solidFill>
            <a:ln w="4763">
              <a:solidFill>
                <a:srgbClr val="AAE6FF"/>
              </a:solidFill>
              <a:round/>
              <a:headEnd/>
              <a:tailEnd/>
            </a:ln>
            <a:effectLst/>
          </p:spPr>
          <p:txBody>
            <a:bodyPr/>
            <a:lstStyle/>
            <a:p>
              <a:endParaRPr lang="zh-CN" altLang="en-US"/>
            </a:p>
          </p:txBody>
        </p:sp>
        <p:grpSp>
          <p:nvGrpSpPr>
            <p:cNvPr id="356" name="Group 377"/>
            <p:cNvGrpSpPr>
              <a:grpSpLocks/>
            </p:cNvGrpSpPr>
            <p:nvPr/>
          </p:nvGrpSpPr>
          <p:grpSpPr bwMode="auto">
            <a:xfrm>
              <a:off x="4138" y="1467"/>
              <a:ext cx="317" cy="119"/>
              <a:chOff x="4138" y="1467"/>
              <a:chExt cx="317" cy="119"/>
            </a:xfrm>
          </p:grpSpPr>
          <p:grpSp>
            <p:nvGrpSpPr>
              <p:cNvPr id="374" name="Group 378"/>
              <p:cNvGrpSpPr>
                <a:grpSpLocks/>
              </p:cNvGrpSpPr>
              <p:nvPr/>
            </p:nvGrpSpPr>
            <p:grpSpPr bwMode="auto">
              <a:xfrm>
                <a:off x="4138" y="1467"/>
                <a:ext cx="315" cy="116"/>
                <a:chOff x="4138" y="1467"/>
                <a:chExt cx="315" cy="116"/>
              </a:xfrm>
            </p:grpSpPr>
            <p:sp>
              <p:nvSpPr>
                <p:cNvPr id="392" name="Freeform 379"/>
                <p:cNvSpPr>
                  <a:spLocks/>
                </p:cNvSpPr>
                <p:nvPr/>
              </p:nvSpPr>
              <p:spPr bwMode="auto">
                <a:xfrm>
                  <a:off x="4302" y="1470"/>
                  <a:ext cx="151" cy="50"/>
                </a:xfrm>
                <a:custGeom>
                  <a:avLst/>
                  <a:gdLst/>
                  <a:ahLst/>
                  <a:cxnLst>
                    <a:cxn ang="0">
                      <a:pos x="0" y="117"/>
                    </a:cxn>
                    <a:cxn ang="0">
                      <a:pos x="100" y="149"/>
                    </a:cxn>
                    <a:cxn ang="0">
                      <a:pos x="342" y="50"/>
                    </a:cxn>
                    <a:cxn ang="0">
                      <a:pos x="451" y="84"/>
                    </a:cxn>
                    <a:cxn ang="0">
                      <a:pos x="392" y="0"/>
                    </a:cxn>
                    <a:cxn ang="0">
                      <a:pos x="108" y="0"/>
                    </a:cxn>
                    <a:cxn ang="0">
                      <a:pos x="226" y="25"/>
                    </a:cxn>
                    <a:cxn ang="0">
                      <a:pos x="0" y="117"/>
                    </a:cxn>
                  </a:cxnLst>
                  <a:rect l="0" t="0" r="r" b="b"/>
                  <a:pathLst>
                    <a:path w="451" h="149">
                      <a:moveTo>
                        <a:pt x="0" y="117"/>
                      </a:moveTo>
                      <a:lnTo>
                        <a:pt x="100" y="149"/>
                      </a:lnTo>
                      <a:lnTo>
                        <a:pt x="342" y="50"/>
                      </a:lnTo>
                      <a:lnTo>
                        <a:pt x="451" y="84"/>
                      </a:lnTo>
                      <a:lnTo>
                        <a:pt x="392" y="0"/>
                      </a:lnTo>
                      <a:lnTo>
                        <a:pt x="108" y="0"/>
                      </a:lnTo>
                      <a:lnTo>
                        <a:pt x="226" y="25"/>
                      </a:lnTo>
                      <a:lnTo>
                        <a:pt x="0" y="117"/>
                      </a:lnTo>
                      <a:close/>
                    </a:path>
                  </a:pathLst>
                </a:custGeom>
                <a:solidFill>
                  <a:srgbClr val="000000"/>
                </a:solidFill>
                <a:ln w="9525">
                  <a:noFill/>
                  <a:round/>
                  <a:headEnd/>
                  <a:tailEnd/>
                </a:ln>
                <a:effectLst/>
              </p:spPr>
              <p:txBody>
                <a:bodyPr/>
                <a:lstStyle/>
                <a:p>
                  <a:endParaRPr lang="zh-CN" altLang="en-US"/>
                </a:p>
              </p:txBody>
            </p:sp>
            <p:sp>
              <p:nvSpPr>
                <p:cNvPr id="393" name="Freeform 380"/>
                <p:cNvSpPr>
                  <a:spLocks/>
                </p:cNvSpPr>
                <p:nvPr/>
              </p:nvSpPr>
              <p:spPr bwMode="auto">
                <a:xfrm>
                  <a:off x="4302" y="1470"/>
                  <a:ext cx="151" cy="50"/>
                </a:xfrm>
                <a:custGeom>
                  <a:avLst/>
                  <a:gdLst/>
                  <a:ahLst/>
                  <a:cxnLst>
                    <a:cxn ang="0">
                      <a:pos x="0" y="117"/>
                    </a:cxn>
                    <a:cxn ang="0">
                      <a:pos x="100" y="149"/>
                    </a:cxn>
                    <a:cxn ang="0">
                      <a:pos x="342" y="50"/>
                    </a:cxn>
                    <a:cxn ang="0">
                      <a:pos x="451" y="84"/>
                    </a:cxn>
                    <a:cxn ang="0">
                      <a:pos x="392" y="0"/>
                    </a:cxn>
                    <a:cxn ang="0">
                      <a:pos x="108" y="0"/>
                    </a:cxn>
                    <a:cxn ang="0">
                      <a:pos x="226" y="25"/>
                    </a:cxn>
                    <a:cxn ang="0">
                      <a:pos x="0" y="117"/>
                    </a:cxn>
                  </a:cxnLst>
                  <a:rect l="0" t="0" r="r" b="b"/>
                  <a:pathLst>
                    <a:path w="451" h="149">
                      <a:moveTo>
                        <a:pt x="0" y="117"/>
                      </a:moveTo>
                      <a:lnTo>
                        <a:pt x="100" y="149"/>
                      </a:lnTo>
                      <a:lnTo>
                        <a:pt x="342" y="50"/>
                      </a:lnTo>
                      <a:lnTo>
                        <a:pt x="451" y="84"/>
                      </a:lnTo>
                      <a:lnTo>
                        <a:pt x="392" y="0"/>
                      </a:lnTo>
                      <a:lnTo>
                        <a:pt x="108" y="0"/>
                      </a:lnTo>
                      <a:lnTo>
                        <a:pt x="226" y="25"/>
                      </a:lnTo>
                      <a:lnTo>
                        <a:pt x="0" y="117"/>
                      </a:lnTo>
                      <a:close/>
                    </a:path>
                  </a:pathLst>
                </a:custGeom>
                <a:solidFill>
                  <a:srgbClr val="000000"/>
                </a:solidFill>
                <a:ln w="9525">
                  <a:noFill/>
                  <a:round/>
                  <a:headEnd/>
                  <a:tailEnd/>
                </a:ln>
                <a:effectLst/>
              </p:spPr>
              <p:txBody>
                <a:bodyPr/>
                <a:lstStyle/>
                <a:p>
                  <a:endParaRPr lang="zh-CN" altLang="en-US"/>
                </a:p>
              </p:txBody>
            </p:sp>
            <p:sp>
              <p:nvSpPr>
                <p:cNvPr id="394" name="Freeform 381"/>
                <p:cNvSpPr>
                  <a:spLocks/>
                </p:cNvSpPr>
                <p:nvPr/>
              </p:nvSpPr>
              <p:spPr bwMode="auto">
                <a:xfrm>
                  <a:off x="4138" y="1528"/>
                  <a:ext cx="150" cy="53"/>
                </a:xfrm>
                <a:custGeom>
                  <a:avLst/>
                  <a:gdLst/>
                  <a:ahLst/>
                  <a:cxnLst>
                    <a:cxn ang="0">
                      <a:pos x="452" y="33"/>
                    </a:cxn>
                    <a:cxn ang="0">
                      <a:pos x="351" y="0"/>
                    </a:cxn>
                    <a:cxn ang="0">
                      <a:pos x="118" y="100"/>
                    </a:cxn>
                    <a:cxn ang="0">
                      <a:pos x="0" y="66"/>
                    </a:cxn>
                    <a:cxn ang="0">
                      <a:pos x="59" y="158"/>
                    </a:cxn>
                    <a:cxn ang="0">
                      <a:pos x="351" y="158"/>
                    </a:cxn>
                    <a:cxn ang="0">
                      <a:pos x="226" y="125"/>
                    </a:cxn>
                    <a:cxn ang="0">
                      <a:pos x="452" y="33"/>
                    </a:cxn>
                  </a:cxnLst>
                  <a:rect l="0" t="0" r="r" b="b"/>
                  <a:pathLst>
                    <a:path w="452" h="158">
                      <a:moveTo>
                        <a:pt x="452" y="33"/>
                      </a:moveTo>
                      <a:lnTo>
                        <a:pt x="351" y="0"/>
                      </a:lnTo>
                      <a:lnTo>
                        <a:pt x="118" y="100"/>
                      </a:lnTo>
                      <a:lnTo>
                        <a:pt x="0" y="66"/>
                      </a:lnTo>
                      <a:lnTo>
                        <a:pt x="59" y="158"/>
                      </a:lnTo>
                      <a:lnTo>
                        <a:pt x="351" y="158"/>
                      </a:lnTo>
                      <a:lnTo>
                        <a:pt x="226" y="125"/>
                      </a:lnTo>
                      <a:lnTo>
                        <a:pt x="452" y="33"/>
                      </a:lnTo>
                      <a:close/>
                    </a:path>
                  </a:pathLst>
                </a:custGeom>
                <a:solidFill>
                  <a:srgbClr val="000000"/>
                </a:solidFill>
                <a:ln w="9525">
                  <a:noFill/>
                  <a:round/>
                  <a:headEnd/>
                  <a:tailEnd/>
                </a:ln>
                <a:effectLst/>
              </p:spPr>
              <p:txBody>
                <a:bodyPr/>
                <a:lstStyle/>
                <a:p>
                  <a:endParaRPr lang="zh-CN" altLang="en-US"/>
                </a:p>
              </p:txBody>
            </p:sp>
            <p:sp>
              <p:nvSpPr>
                <p:cNvPr id="395" name="Freeform 382"/>
                <p:cNvSpPr>
                  <a:spLocks/>
                </p:cNvSpPr>
                <p:nvPr/>
              </p:nvSpPr>
              <p:spPr bwMode="auto">
                <a:xfrm>
                  <a:off x="4138" y="1528"/>
                  <a:ext cx="150" cy="53"/>
                </a:xfrm>
                <a:custGeom>
                  <a:avLst/>
                  <a:gdLst/>
                  <a:ahLst/>
                  <a:cxnLst>
                    <a:cxn ang="0">
                      <a:pos x="452" y="33"/>
                    </a:cxn>
                    <a:cxn ang="0">
                      <a:pos x="351" y="0"/>
                    </a:cxn>
                    <a:cxn ang="0">
                      <a:pos x="118" y="100"/>
                    </a:cxn>
                    <a:cxn ang="0">
                      <a:pos x="0" y="66"/>
                    </a:cxn>
                    <a:cxn ang="0">
                      <a:pos x="59" y="158"/>
                    </a:cxn>
                    <a:cxn ang="0">
                      <a:pos x="351" y="158"/>
                    </a:cxn>
                    <a:cxn ang="0">
                      <a:pos x="226" y="125"/>
                    </a:cxn>
                    <a:cxn ang="0">
                      <a:pos x="452" y="33"/>
                    </a:cxn>
                  </a:cxnLst>
                  <a:rect l="0" t="0" r="r" b="b"/>
                  <a:pathLst>
                    <a:path w="452" h="158">
                      <a:moveTo>
                        <a:pt x="452" y="33"/>
                      </a:moveTo>
                      <a:lnTo>
                        <a:pt x="351" y="0"/>
                      </a:lnTo>
                      <a:lnTo>
                        <a:pt x="118" y="100"/>
                      </a:lnTo>
                      <a:lnTo>
                        <a:pt x="0" y="66"/>
                      </a:lnTo>
                      <a:lnTo>
                        <a:pt x="59" y="158"/>
                      </a:lnTo>
                      <a:lnTo>
                        <a:pt x="351" y="158"/>
                      </a:lnTo>
                      <a:lnTo>
                        <a:pt x="226" y="125"/>
                      </a:lnTo>
                      <a:lnTo>
                        <a:pt x="452" y="33"/>
                      </a:lnTo>
                      <a:close/>
                    </a:path>
                  </a:pathLst>
                </a:custGeom>
                <a:solidFill>
                  <a:srgbClr val="000000"/>
                </a:solidFill>
                <a:ln w="9525">
                  <a:noFill/>
                  <a:round/>
                  <a:headEnd/>
                  <a:tailEnd/>
                </a:ln>
                <a:effectLst/>
              </p:spPr>
              <p:txBody>
                <a:bodyPr/>
                <a:lstStyle/>
                <a:p>
                  <a:endParaRPr lang="zh-CN" altLang="en-US"/>
                </a:p>
              </p:txBody>
            </p:sp>
            <p:sp>
              <p:nvSpPr>
                <p:cNvPr id="396" name="Freeform 383"/>
                <p:cNvSpPr>
                  <a:spLocks/>
                </p:cNvSpPr>
                <p:nvPr/>
              </p:nvSpPr>
              <p:spPr bwMode="auto">
                <a:xfrm>
                  <a:off x="4146" y="1467"/>
                  <a:ext cx="151" cy="50"/>
                </a:xfrm>
                <a:custGeom>
                  <a:avLst/>
                  <a:gdLst/>
                  <a:ahLst/>
                  <a:cxnLst>
                    <a:cxn ang="0">
                      <a:pos x="0" y="33"/>
                    </a:cxn>
                    <a:cxn ang="0">
                      <a:pos x="100" y="0"/>
                    </a:cxn>
                    <a:cxn ang="0">
                      <a:pos x="342" y="92"/>
                    </a:cxn>
                    <a:cxn ang="0">
                      <a:pos x="451" y="67"/>
                    </a:cxn>
                    <a:cxn ang="0">
                      <a:pos x="392" y="149"/>
                    </a:cxn>
                    <a:cxn ang="0">
                      <a:pos x="107" y="149"/>
                    </a:cxn>
                    <a:cxn ang="0">
                      <a:pos x="225" y="125"/>
                    </a:cxn>
                    <a:cxn ang="0">
                      <a:pos x="0" y="33"/>
                    </a:cxn>
                  </a:cxnLst>
                  <a:rect l="0" t="0" r="r" b="b"/>
                  <a:pathLst>
                    <a:path w="451" h="149">
                      <a:moveTo>
                        <a:pt x="0" y="33"/>
                      </a:moveTo>
                      <a:lnTo>
                        <a:pt x="100" y="0"/>
                      </a:lnTo>
                      <a:lnTo>
                        <a:pt x="342" y="92"/>
                      </a:lnTo>
                      <a:lnTo>
                        <a:pt x="451" y="67"/>
                      </a:lnTo>
                      <a:lnTo>
                        <a:pt x="392" y="149"/>
                      </a:lnTo>
                      <a:lnTo>
                        <a:pt x="107" y="149"/>
                      </a:lnTo>
                      <a:lnTo>
                        <a:pt x="225" y="125"/>
                      </a:lnTo>
                      <a:lnTo>
                        <a:pt x="0" y="33"/>
                      </a:lnTo>
                      <a:close/>
                    </a:path>
                  </a:pathLst>
                </a:custGeom>
                <a:solidFill>
                  <a:srgbClr val="000000"/>
                </a:solidFill>
                <a:ln w="9525">
                  <a:noFill/>
                  <a:round/>
                  <a:headEnd/>
                  <a:tailEnd/>
                </a:ln>
                <a:effectLst/>
              </p:spPr>
              <p:txBody>
                <a:bodyPr/>
                <a:lstStyle/>
                <a:p>
                  <a:endParaRPr lang="zh-CN" altLang="en-US"/>
                </a:p>
              </p:txBody>
            </p:sp>
            <p:sp>
              <p:nvSpPr>
                <p:cNvPr id="397" name="Freeform 384"/>
                <p:cNvSpPr>
                  <a:spLocks/>
                </p:cNvSpPr>
                <p:nvPr/>
              </p:nvSpPr>
              <p:spPr bwMode="auto">
                <a:xfrm>
                  <a:off x="4146" y="1467"/>
                  <a:ext cx="151" cy="50"/>
                </a:xfrm>
                <a:custGeom>
                  <a:avLst/>
                  <a:gdLst/>
                  <a:ahLst/>
                  <a:cxnLst>
                    <a:cxn ang="0">
                      <a:pos x="0" y="33"/>
                    </a:cxn>
                    <a:cxn ang="0">
                      <a:pos x="100" y="0"/>
                    </a:cxn>
                    <a:cxn ang="0">
                      <a:pos x="342" y="92"/>
                    </a:cxn>
                    <a:cxn ang="0">
                      <a:pos x="451" y="67"/>
                    </a:cxn>
                    <a:cxn ang="0">
                      <a:pos x="392" y="149"/>
                    </a:cxn>
                    <a:cxn ang="0">
                      <a:pos x="107" y="149"/>
                    </a:cxn>
                    <a:cxn ang="0">
                      <a:pos x="225" y="125"/>
                    </a:cxn>
                    <a:cxn ang="0">
                      <a:pos x="0" y="33"/>
                    </a:cxn>
                  </a:cxnLst>
                  <a:rect l="0" t="0" r="r" b="b"/>
                  <a:pathLst>
                    <a:path w="451" h="149">
                      <a:moveTo>
                        <a:pt x="0" y="33"/>
                      </a:moveTo>
                      <a:lnTo>
                        <a:pt x="100" y="0"/>
                      </a:lnTo>
                      <a:lnTo>
                        <a:pt x="342" y="92"/>
                      </a:lnTo>
                      <a:lnTo>
                        <a:pt x="451" y="67"/>
                      </a:lnTo>
                      <a:lnTo>
                        <a:pt x="392" y="149"/>
                      </a:lnTo>
                      <a:lnTo>
                        <a:pt x="107" y="149"/>
                      </a:lnTo>
                      <a:lnTo>
                        <a:pt x="225" y="125"/>
                      </a:lnTo>
                      <a:lnTo>
                        <a:pt x="0" y="33"/>
                      </a:lnTo>
                      <a:close/>
                    </a:path>
                  </a:pathLst>
                </a:custGeom>
                <a:solidFill>
                  <a:srgbClr val="000000"/>
                </a:solidFill>
                <a:ln w="9525">
                  <a:noFill/>
                  <a:round/>
                  <a:headEnd/>
                  <a:tailEnd/>
                </a:ln>
                <a:effectLst/>
              </p:spPr>
              <p:txBody>
                <a:bodyPr/>
                <a:lstStyle/>
                <a:p>
                  <a:endParaRPr lang="zh-CN" altLang="en-US"/>
                </a:p>
              </p:txBody>
            </p:sp>
            <p:sp>
              <p:nvSpPr>
                <p:cNvPr id="398" name="Freeform 385"/>
                <p:cNvSpPr>
                  <a:spLocks/>
                </p:cNvSpPr>
                <p:nvPr/>
              </p:nvSpPr>
              <p:spPr bwMode="auto">
                <a:xfrm>
                  <a:off x="4297" y="1534"/>
                  <a:ext cx="150" cy="49"/>
                </a:xfrm>
                <a:custGeom>
                  <a:avLst/>
                  <a:gdLst/>
                  <a:ahLst/>
                  <a:cxnLst>
                    <a:cxn ang="0">
                      <a:pos x="451" y="116"/>
                    </a:cxn>
                    <a:cxn ang="0">
                      <a:pos x="351" y="149"/>
                    </a:cxn>
                    <a:cxn ang="0">
                      <a:pos x="117" y="49"/>
                    </a:cxn>
                    <a:cxn ang="0">
                      <a:pos x="0" y="83"/>
                    </a:cxn>
                    <a:cxn ang="0">
                      <a:pos x="58" y="0"/>
                    </a:cxn>
                    <a:cxn ang="0">
                      <a:pos x="351" y="0"/>
                    </a:cxn>
                    <a:cxn ang="0">
                      <a:pos x="226" y="25"/>
                    </a:cxn>
                    <a:cxn ang="0">
                      <a:pos x="451" y="116"/>
                    </a:cxn>
                  </a:cxnLst>
                  <a:rect l="0" t="0" r="r" b="b"/>
                  <a:pathLst>
                    <a:path w="451" h="149">
                      <a:moveTo>
                        <a:pt x="451" y="116"/>
                      </a:moveTo>
                      <a:lnTo>
                        <a:pt x="351" y="149"/>
                      </a:lnTo>
                      <a:lnTo>
                        <a:pt x="117" y="49"/>
                      </a:lnTo>
                      <a:lnTo>
                        <a:pt x="0" y="83"/>
                      </a:lnTo>
                      <a:lnTo>
                        <a:pt x="58" y="0"/>
                      </a:lnTo>
                      <a:lnTo>
                        <a:pt x="351" y="0"/>
                      </a:lnTo>
                      <a:lnTo>
                        <a:pt x="226" y="25"/>
                      </a:lnTo>
                      <a:lnTo>
                        <a:pt x="451" y="116"/>
                      </a:lnTo>
                      <a:close/>
                    </a:path>
                  </a:pathLst>
                </a:custGeom>
                <a:solidFill>
                  <a:srgbClr val="000000"/>
                </a:solidFill>
                <a:ln w="9525">
                  <a:noFill/>
                  <a:round/>
                  <a:headEnd/>
                  <a:tailEnd/>
                </a:ln>
                <a:effectLst/>
              </p:spPr>
              <p:txBody>
                <a:bodyPr/>
                <a:lstStyle/>
                <a:p>
                  <a:endParaRPr lang="zh-CN" altLang="en-US"/>
                </a:p>
              </p:txBody>
            </p:sp>
            <p:sp>
              <p:nvSpPr>
                <p:cNvPr id="399" name="Freeform 386"/>
                <p:cNvSpPr>
                  <a:spLocks/>
                </p:cNvSpPr>
                <p:nvPr/>
              </p:nvSpPr>
              <p:spPr bwMode="auto">
                <a:xfrm>
                  <a:off x="4297" y="1534"/>
                  <a:ext cx="150" cy="49"/>
                </a:xfrm>
                <a:custGeom>
                  <a:avLst/>
                  <a:gdLst/>
                  <a:ahLst/>
                  <a:cxnLst>
                    <a:cxn ang="0">
                      <a:pos x="451" y="116"/>
                    </a:cxn>
                    <a:cxn ang="0">
                      <a:pos x="351" y="149"/>
                    </a:cxn>
                    <a:cxn ang="0">
                      <a:pos x="117" y="49"/>
                    </a:cxn>
                    <a:cxn ang="0">
                      <a:pos x="0" y="83"/>
                    </a:cxn>
                    <a:cxn ang="0">
                      <a:pos x="58" y="0"/>
                    </a:cxn>
                    <a:cxn ang="0">
                      <a:pos x="351" y="0"/>
                    </a:cxn>
                    <a:cxn ang="0">
                      <a:pos x="226" y="25"/>
                    </a:cxn>
                    <a:cxn ang="0">
                      <a:pos x="451" y="116"/>
                    </a:cxn>
                  </a:cxnLst>
                  <a:rect l="0" t="0" r="r" b="b"/>
                  <a:pathLst>
                    <a:path w="451" h="149">
                      <a:moveTo>
                        <a:pt x="451" y="116"/>
                      </a:moveTo>
                      <a:lnTo>
                        <a:pt x="351" y="149"/>
                      </a:lnTo>
                      <a:lnTo>
                        <a:pt x="117" y="49"/>
                      </a:lnTo>
                      <a:lnTo>
                        <a:pt x="0" y="83"/>
                      </a:lnTo>
                      <a:lnTo>
                        <a:pt x="58" y="0"/>
                      </a:lnTo>
                      <a:lnTo>
                        <a:pt x="351" y="0"/>
                      </a:lnTo>
                      <a:lnTo>
                        <a:pt x="226" y="25"/>
                      </a:lnTo>
                      <a:lnTo>
                        <a:pt x="451" y="116"/>
                      </a:lnTo>
                      <a:close/>
                    </a:path>
                  </a:pathLst>
                </a:custGeom>
                <a:solidFill>
                  <a:srgbClr val="000000"/>
                </a:solidFill>
                <a:ln w="9525">
                  <a:noFill/>
                  <a:round/>
                  <a:headEnd/>
                  <a:tailEnd/>
                </a:ln>
                <a:effectLst/>
              </p:spPr>
              <p:txBody>
                <a:bodyPr/>
                <a:lstStyle/>
                <a:p>
                  <a:endParaRPr lang="zh-CN" altLang="en-US"/>
                </a:p>
              </p:txBody>
            </p:sp>
          </p:grpSp>
          <p:grpSp>
            <p:nvGrpSpPr>
              <p:cNvPr id="379" name="Group 387"/>
              <p:cNvGrpSpPr>
                <a:grpSpLocks/>
              </p:cNvGrpSpPr>
              <p:nvPr/>
            </p:nvGrpSpPr>
            <p:grpSpPr bwMode="auto">
              <a:xfrm>
                <a:off x="4141" y="1470"/>
                <a:ext cx="314" cy="116"/>
                <a:chOff x="4141" y="1470"/>
                <a:chExt cx="314" cy="116"/>
              </a:xfrm>
            </p:grpSpPr>
            <p:sp>
              <p:nvSpPr>
                <p:cNvPr id="384" name="Freeform 388"/>
                <p:cNvSpPr>
                  <a:spLocks/>
                </p:cNvSpPr>
                <p:nvPr/>
              </p:nvSpPr>
              <p:spPr bwMode="auto">
                <a:xfrm>
                  <a:off x="4305" y="1473"/>
                  <a:ext cx="150" cy="49"/>
                </a:xfrm>
                <a:custGeom>
                  <a:avLst/>
                  <a:gdLst/>
                  <a:ahLst/>
                  <a:cxnLst>
                    <a:cxn ang="0">
                      <a:pos x="0" y="116"/>
                    </a:cxn>
                    <a:cxn ang="0">
                      <a:pos x="100" y="148"/>
                    </a:cxn>
                    <a:cxn ang="0">
                      <a:pos x="342" y="50"/>
                    </a:cxn>
                    <a:cxn ang="0">
                      <a:pos x="451" y="83"/>
                    </a:cxn>
                    <a:cxn ang="0">
                      <a:pos x="393" y="0"/>
                    </a:cxn>
                    <a:cxn ang="0">
                      <a:pos x="109" y="0"/>
                    </a:cxn>
                    <a:cxn ang="0">
                      <a:pos x="226" y="25"/>
                    </a:cxn>
                    <a:cxn ang="0">
                      <a:pos x="0" y="116"/>
                    </a:cxn>
                  </a:cxnLst>
                  <a:rect l="0" t="0" r="r" b="b"/>
                  <a:pathLst>
                    <a:path w="451" h="148">
                      <a:moveTo>
                        <a:pt x="0" y="116"/>
                      </a:moveTo>
                      <a:lnTo>
                        <a:pt x="100" y="148"/>
                      </a:lnTo>
                      <a:lnTo>
                        <a:pt x="342" y="50"/>
                      </a:lnTo>
                      <a:lnTo>
                        <a:pt x="451" y="83"/>
                      </a:lnTo>
                      <a:lnTo>
                        <a:pt x="393" y="0"/>
                      </a:lnTo>
                      <a:lnTo>
                        <a:pt x="109" y="0"/>
                      </a:lnTo>
                      <a:lnTo>
                        <a:pt x="226" y="25"/>
                      </a:lnTo>
                      <a:lnTo>
                        <a:pt x="0" y="116"/>
                      </a:lnTo>
                      <a:close/>
                    </a:path>
                  </a:pathLst>
                </a:custGeom>
                <a:solidFill>
                  <a:srgbClr val="FFFFFF"/>
                </a:solidFill>
                <a:ln w="9525">
                  <a:noFill/>
                  <a:round/>
                  <a:headEnd/>
                  <a:tailEnd/>
                </a:ln>
                <a:effectLst/>
              </p:spPr>
              <p:txBody>
                <a:bodyPr/>
                <a:lstStyle/>
                <a:p>
                  <a:endParaRPr lang="zh-CN" altLang="en-US"/>
                </a:p>
              </p:txBody>
            </p:sp>
            <p:sp>
              <p:nvSpPr>
                <p:cNvPr id="385" name="Freeform 389"/>
                <p:cNvSpPr>
                  <a:spLocks/>
                </p:cNvSpPr>
                <p:nvPr/>
              </p:nvSpPr>
              <p:spPr bwMode="auto">
                <a:xfrm>
                  <a:off x="4305" y="1473"/>
                  <a:ext cx="150" cy="49"/>
                </a:xfrm>
                <a:custGeom>
                  <a:avLst/>
                  <a:gdLst/>
                  <a:ahLst/>
                  <a:cxnLst>
                    <a:cxn ang="0">
                      <a:pos x="0" y="116"/>
                    </a:cxn>
                    <a:cxn ang="0">
                      <a:pos x="100" y="148"/>
                    </a:cxn>
                    <a:cxn ang="0">
                      <a:pos x="342" y="50"/>
                    </a:cxn>
                    <a:cxn ang="0">
                      <a:pos x="451" y="83"/>
                    </a:cxn>
                    <a:cxn ang="0">
                      <a:pos x="393" y="0"/>
                    </a:cxn>
                    <a:cxn ang="0">
                      <a:pos x="109" y="0"/>
                    </a:cxn>
                    <a:cxn ang="0">
                      <a:pos x="226" y="25"/>
                    </a:cxn>
                    <a:cxn ang="0">
                      <a:pos x="0" y="116"/>
                    </a:cxn>
                  </a:cxnLst>
                  <a:rect l="0" t="0" r="r" b="b"/>
                  <a:pathLst>
                    <a:path w="451" h="148">
                      <a:moveTo>
                        <a:pt x="0" y="116"/>
                      </a:moveTo>
                      <a:lnTo>
                        <a:pt x="100" y="148"/>
                      </a:lnTo>
                      <a:lnTo>
                        <a:pt x="342" y="50"/>
                      </a:lnTo>
                      <a:lnTo>
                        <a:pt x="451" y="83"/>
                      </a:lnTo>
                      <a:lnTo>
                        <a:pt x="393" y="0"/>
                      </a:lnTo>
                      <a:lnTo>
                        <a:pt x="109" y="0"/>
                      </a:lnTo>
                      <a:lnTo>
                        <a:pt x="226" y="25"/>
                      </a:lnTo>
                      <a:lnTo>
                        <a:pt x="0" y="116"/>
                      </a:lnTo>
                      <a:close/>
                    </a:path>
                  </a:pathLst>
                </a:custGeom>
                <a:solidFill>
                  <a:srgbClr val="FFFFFF"/>
                </a:solidFill>
                <a:ln w="9525">
                  <a:noFill/>
                  <a:round/>
                  <a:headEnd/>
                  <a:tailEnd/>
                </a:ln>
                <a:effectLst/>
              </p:spPr>
              <p:txBody>
                <a:bodyPr/>
                <a:lstStyle/>
                <a:p>
                  <a:endParaRPr lang="zh-CN" altLang="en-US"/>
                </a:p>
              </p:txBody>
            </p:sp>
            <p:sp>
              <p:nvSpPr>
                <p:cNvPr id="386" name="Freeform 390"/>
                <p:cNvSpPr>
                  <a:spLocks/>
                </p:cNvSpPr>
                <p:nvPr/>
              </p:nvSpPr>
              <p:spPr bwMode="auto">
                <a:xfrm>
                  <a:off x="4141" y="1531"/>
                  <a:ext cx="150" cy="52"/>
                </a:xfrm>
                <a:custGeom>
                  <a:avLst/>
                  <a:gdLst/>
                  <a:ahLst/>
                  <a:cxnLst>
                    <a:cxn ang="0">
                      <a:pos x="451" y="34"/>
                    </a:cxn>
                    <a:cxn ang="0">
                      <a:pos x="351" y="0"/>
                    </a:cxn>
                    <a:cxn ang="0">
                      <a:pos x="117" y="100"/>
                    </a:cxn>
                    <a:cxn ang="0">
                      <a:pos x="0" y="67"/>
                    </a:cxn>
                    <a:cxn ang="0">
                      <a:pos x="58" y="158"/>
                    </a:cxn>
                    <a:cxn ang="0">
                      <a:pos x="351" y="158"/>
                    </a:cxn>
                    <a:cxn ang="0">
                      <a:pos x="225" y="125"/>
                    </a:cxn>
                    <a:cxn ang="0">
                      <a:pos x="451" y="34"/>
                    </a:cxn>
                  </a:cxnLst>
                  <a:rect l="0" t="0" r="r" b="b"/>
                  <a:pathLst>
                    <a:path w="451" h="158">
                      <a:moveTo>
                        <a:pt x="451" y="34"/>
                      </a:moveTo>
                      <a:lnTo>
                        <a:pt x="351" y="0"/>
                      </a:lnTo>
                      <a:lnTo>
                        <a:pt x="117" y="100"/>
                      </a:lnTo>
                      <a:lnTo>
                        <a:pt x="0" y="67"/>
                      </a:lnTo>
                      <a:lnTo>
                        <a:pt x="58" y="158"/>
                      </a:lnTo>
                      <a:lnTo>
                        <a:pt x="351" y="158"/>
                      </a:lnTo>
                      <a:lnTo>
                        <a:pt x="225" y="125"/>
                      </a:lnTo>
                      <a:lnTo>
                        <a:pt x="451" y="34"/>
                      </a:lnTo>
                      <a:close/>
                    </a:path>
                  </a:pathLst>
                </a:custGeom>
                <a:solidFill>
                  <a:srgbClr val="FFFFFF"/>
                </a:solidFill>
                <a:ln w="9525">
                  <a:noFill/>
                  <a:round/>
                  <a:headEnd/>
                  <a:tailEnd/>
                </a:ln>
                <a:effectLst/>
              </p:spPr>
              <p:txBody>
                <a:bodyPr/>
                <a:lstStyle/>
                <a:p>
                  <a:endParaRPr lang="zh-CN" altLang="en-US"/>
                </a:p>
              </p:txBody>
            </p:sp>
            <p:sp>
              <p:nvSpPr>
                <p:cNvPr id="387" name="Freeform 391"/>
                <p:cNvSpPr>
                  <a:spLocks/>
                </p:cNvSpPr>
                <p:nvPr/>
              </p:nvSpPr>
              <p:spPr bwMode="auto">
                <a:xfrm>
                  <a:off x="4141" y="1531"/>
                  <a:ext cx="150" cy="52"/>
                </a:xfrm>
                <a:custGeom>
                  <a:avLst/>
                  <a:gdLst/>
                  <a:ahLst/>
                  <a:cxnLst>
                    <a:cxn ang="0">
                      <a:pos x="451" y="34"/>
                    </a:cxn>
                    <a:cxn ang="0">
                      <a:pos x="351" y="0"/>
                    </a:cxn>
                    <a:cxn ang="0">
                      <a:pos x="117" y="100"/>
                    </a:cxn>
                    <a:cxn ang="0">
                      <a:pos x="0" y="67"/>
                    </a:cxn>
                    <a:cxn ang="0">
                      <a:pos x="58" y="158"/>
                    </a:cxn>
                    <a:cxn ang="0">
                      <a:pos x="351" y="158"/>
                    </a:cxn>
                    <a:cxn ang="0">
                      <a:pos x="225" y="125"/>
                    </a:cxn>
                    <a:cxn ang="0">
                      <a:pos x="451" y="34"/>
                    </a:cxn>
                  </a:cxnLst>
                  <a:rect l="0" t="0" r="r" b="b"/>
                  <a:pathLst>
                    <a:path w="451" h="158">
                      <a:moveTo>
                        <a:pt x="451" y="34"/>
                      </a:moveTo>
                      <a:lnTo>
                        <a:pt x="351" y="0"/>
                      </a:lnTo>
                      <a:lnTo>
                        <a:pt x="117" y="100"/>
                      </a:lnTo>
                      <a:lnTo>
                        <a:pt x="0" y="67"/>
                      </a:lnTo>
                      <a:lnTo>
                        <a:pt x="58" y="158"/>
                      </a:lnTo>
                      <a:lnTo>
                        <a:pt x="351" y="158"/>
                      </a:lnTo>
                      <a:lnTo>
                        <a:pt x="225" y="125"/>
                      </a:lnTo>
                      <a:lnTo>
                        <a:pt x="451" y="34"/>
                      </a:lnTo>
                      <a:close/>
                    </a:path>
                  </a:pathLst>
                </a:custGeom>
                <a:solidFill>
                  <a:srgbClr val="FFFFFF"/>
                </a:solidFill>
                <a:ln w="9525">
                  <a:noFill/>
                  <a:round/>
                  <a:headEnd/>
                  <a:tailEnd/>
                </a:ln>
                <a:effectLst/>
              </p:spPr>
              <p:txBody>
                <a:bodyPr/>
                <a:lstStyle/>
                <a:p>
                  <a:endParaRPr lang="zh-CN" altLang="en-US"/>
                </a:p>
              </p:txBody>
            </p:sp>
            <p:sp>
              <p:nvSpPr>
                <p:cNvPr id="388" name="Freeform 392"/>
                <p:cNvSpPr>
                  <a:spLocks/>
                </p:cNvSpPr>
                <p:nvPr/>
              </p:nvSpPr>
              <p:spPr bwMode="auto">
                <a:xfrm>
                  <a:off x="4149" y="1470"/>
                  <a:ext cx="150" cy="50"/>
                </a:xfrm>
                <a:custGeom>
                  <a:avLst/>
                  <a:gdLst/>
                  <a:ahLst/>
                  <a:cxnLst>
                    <a:cxn ang="0">
                      <a:pos x="0" y="34"/>
                    </a:cxn>
                    <a:cxn ang="0">
                      <a:pos x="99" y="0"/>
                    </a:cxn>
                    <a:cxn ang="0">
                      <a:pos x="342" y="92"/>
                    </a:cxn>
                    <a:cxn ang="0">
                      <a:pos x="451" y="67"/>
                    </a:cxn>
                    <a:cxn ang="0">
                      <a:pos x="393" y="149"/>
                    </a:cxn>
                    <a:cxn ang="0">
                      <a:pos x="108" y="149"/>
                    </a:cxn>
                    <a:cxn ang="0">
                      <a:pos x="225" y="125"/>
                    </a:cxn>
                    <a:cxn ang="0">
                      <a:pos x="0" y="34"/>
                    </a:cxn>
                  </a:cxnLst>
                  <a:rect l="0" t="0" r="r" b="b"/>
                  <a:pathLst>
                    <a:path w="451" h="149">
                      <a:moveTo>
                        <a:pt x="0" y="34"/>
                      </a:moveTo>
                      <a:lnTo>
                        <a:pt x="99" y="0"/>
                      </a:lnTo>
                      <a:lnTo>
                        <a:pt x="342" y="92"/>
                      </a:lnTo>
                      <a:lnTo>
                        <a:pt x="451" y="67"/>
                      </a:lnTo>
                      <a:lnTo>
                        <a:pt x="393" y="149"/>
                      </a:lnTo>
                      <a:lnTo>
                        <a:pt x="108" y="149"/>
                      </a:lnTo>
                      <a:lnTo>
                        <a:pt x="225" y="125"/>
                      </a:lnTo>
                      <a:lnTo>
                        <a:pt x="0" y="34"/>
                      </a:lnTo>
                      <a:close/>
                    </a:path>
                  </a:pathLst>
                </a:custGeom>
                <a:solidFill>
                  <a:srgbClr val="FFFFFF"/>
                </a:solidFill>
                <a:ln w="9525">
                  <a:noFill/>
                  <a:round/>
                  <a:headEnd/>
                  <a:tailEnd/>
                </a:ln>
                <a:effectLst/>
              </p:spPr>
              <p:txBody>
                <a:bodyPr/>
                <a:lstStyle/>
                <a:p>
                  <a:endParaRPr lang="zh-CN" altLang="en-US"/>
                </a:p>
              </p:txBody>
            </p:sp>
            <p:sp>
              <p:nvSpPr>
                <p:cNvPr id="389" name="Freeform 393"/>
                <p:cNvSpPr>
                  <a:spLocks/>
                </p:cNvSpPr>
                <p:nvPr/>
              </p:nvSpPr>
              <p:spPr bwMode="auto">
                <a:xfrm>
                  <a:off x="4149" y="1470"/>
                  <a:ext cx="150" cy="50"/>
                </a:xfrm>
                <a:custGeom>
                  <a:avLst/>
                  <a:gdLst/>
                  <a:ahLst/>
                  <a:cxnLst>
                    <a:cxn ang="0">
                      <a:pos x="0" y="34"/>
                    </a:cxn>
                    <a:cxn ang="0">
                      <a:pos x="99" y="0"/>
                    </a:cxn>
                    <a:cxn ang="0">
                      <a:pos x="342" y="92"/>
                    </a:cxn>
                    <a:cxn ang="0">
                      <a:pos x="451" y="67"/>
                    </a:cxn>
                    <a:cxn ang="0">
                      <a:pos x="393" y="149"/>
                    </a:cxn>
                    <a:cxn ang="0">
                      <a:pos x="108" y="149"/>
                    </a:cxn>
                    <a:cxn ang="0">
                      <a:pos x="225" y="125"/>
                    </a:cxn>
                    <a:cxn ang="0">
                      <a:pos x="0" y="34"/>
                    </a:cxn>
                  </a:cxnLst>
                  <a:rect l="0" t="0" r="r" b="b"/>
                  <a:pathLst>
                    <a:path w="451" h="149">
                      <a:moveTo>
                        <a:pt x="0" y="34"/>
                      </a:moveTo>
                      <a:lnTo>
                        <a:pt x="99" y="0"/>
                      </a:lnTo>
                      <a:lnTo>
                        <a:pt x="342" y="92"/>
                      </a:lnTo>
                      <a:lnTo>
                        <a:pt x="451" y="67"/>
                      </a:lnTo>
                      <a:lnTo>
                        <a:pt x="393" y="149"/>
                      </a:lnTo>
                      <a:lnTo>
                        <a:pt x="108" y="149"/>
                      </a:lnTo>
                      <a:lnTo>
                        <a:pt x="225" y="125"/>
                      </a:lnTo>
                      <a:lnTo>
                        <a:pt x="0" y="34"/>
                      </a:lnTo>
                      <a:close/>
                    </a:path>
                  </a:pathLst>
                </a:custGeom>
                <a:solidFill>
                  <a:srgbClr val="FFFFFF"/>
                </a:solidFill>
                <a:ln w="9525">
                  <a:noFill/>
                  <a:round/>
                  <a:headEnd/>
                  <a:tailEnd/>
                </a:ln>
                <a:effectLst/>
              </p:spPr>
              <p:txBody>
                <a:bodyPr/>
                <a:lstStyle/>
                <a:p>
                  <a:endParaRPr lang="zh-CN" altLang="en-US"/>
                </a:p>
              </p:txBody>
            </p:sp>
            <p:sp>
              <p:nvSpPr>
                <p:cNvPr id="390" name="Freeform 394"/>
                <p:cNvSpPr>
                  <a:spLocks/>
                </p:cNvSpPr>
                <p:nvPr/>
              </p:nvSpPr>
              <p:spPr bwMode="auto">
                <a:xfrm>
                  <a:off x="4299" y="1536"/>
                  <a:ext cx="151" cy="50"/>
                </a:xfrm>
                <a:custGeom>
                  <a:avLst/>
                  <a:gdLst/>
                  <a:ahLst/>
                  <a:cxnLst>
                    <a:cxn ang="0">
                      <a:pos x="451" y="116"/>
                    </a:cxn>
                    <a:cxn ang="0">
                      <a:pos x="351" y="149"/>
                    </a:cxn>
                    <a:cxn ang="0">
                      <a:pos x="117" y="50"/>
                    </a:cxn>
                    <a:cxn ang="0">
                      <a:pos x="0" y="83"/>
                    </a:cxn>
                    <a:cxn ang="0">
                      <a:pos x="59" y="0"/>
                    </a:cxn>
                    <a:cxn ang="0">
                      <a:pos x="351" y="0"/>
                    </a:cxn>
                    <a:cxn ang="0">
                      <a:pos x="226" y="25"/>
                    </a:cxn>
                    <a:cxn ang="0">
                      <a:pos x="451" y="116"/>
                    </a:cxn>
                  </a:cxnLst>
                  <a:rect l="0" t="0" r="r" b="b"/>
                  <a:pathLst>
                    <a:path w="451" h="149">
                      <a:moveTo>
                        <a:pt x="451" y="116"/>
                      </a:moveTo>
                      <a:lnTo>
                        <a:pt x="351" y="149"/>
                      </a:lnTo>
                      <a:lnTo>
                        <a:pt x="117" y="50"/>
                      </a:lnTo>
                      <a:lnTo>
                        <a:pt x="0" y="83"/>
                      </a:lnTo>
                      <a:lnTo>
                        <a:pt x="59" y="0"/>
                      </a:lnTo>
                      <a:lnTo>
                        <a:pt x="351" y="0"/>
                      </a:lnTo>
                      <a:lnTo>
                        <a:pt x="226" y="25"/>
                      </a:lnTo>
                      <a:lnTo>
                        <a:pt x="451" y="116"/>
                      </a:lnTo>
                      <a:close/>
                    </a:path>
                  </a:pathLst>
                </a:custGeom>
                <a:solidFill>
                  <a:srgbClr val="FFFFFF"/>
                </a:solidFill>
                <a:ln w="9525">
                  <a:noFill/>
                  <a:round/>
                  <a:headEnd/>
                  <a:tailEnd/>
                </a:ln>
                <a:effectLst/>
              </p:spPr>
              <p:txBody>
                <a:bodyPr/>
                <a:lstStyle/>
                <a:p>
                  <a:endParaRPr lang="zh-CN" altLang="en-US"/>
                </a:p>
              </p:txBody>
            </p:sp>
            <p:sp>
              <p:nvSpPr>
                <p:cNvPr id="391" name="Freeform 395"/>
                <p:cNvSpPr>
                  <a:spLocks/>
                </p:cNvSpPr>
                <p:nvPr/>
              </p:nvSpPr>
              <p:spPr bwMode="auto">
                <a:xfrm>
                  <a:off x="4299" y="1536"/>
                  <a:ext cx="151" cy="50"/>
                </a:xfrm>
                <a:custGeom>
                  <a:avLst/>
                  <a:gdLst/>
                  <a:ahLst/>
                  <a:cxnLst>
                    <a:cxn ang="0">
                      <a:pos x="451" y="116"/>
                    </a:cxn>
                    <a:cxn ang="0">
                      <a:pos x="351" y="149"/>
                    </a:cxn>
                    <a:cxn ang="0">
                      <a:pos x="117" y="50"/>
                    </a:cxn>
                    <a:cxn ang="0">
                      <a:pos x="0" y="83"/>
                    </a:cxn>
                    <a:cxn ang="0">
                      <a:pos x="59" y="0"/>
                    </a:cxn>
                    <a:cxn ang="0">
                      <a:pos x="351" y="0"/>
                    </a:cxn>
                    <a:cxn ang="0">
                      <a:pos x="226" y="25"/>
                    </a:cxn>
                    <a:cxn ang="0">
                      <a:pos x="451" y="116"/>
                    </a:cxn>
                  </a:cxnLst>
                  <a:rect l="0" t="0" r="r" b="b"/>
                  <a:pathLst>
                    <a:path w="451" h="149">
                      <a:moveTo>
                        <a:pt x="451" y="116"/>
                      </a:moveTo>
                      <a:lnTo>
                        <a:pt x="351" y="149"/>
                      </a:lnTo>
                      <a:lnTo>
                        <a:pt x="117" y="50"/>
                      </a:lnTo>
                      <a:lnTo>
                        <a:pt x="0" y="83"/>
                      </a:lnTo>
                      <a:lnTo>
                        <a:pt x="59" y="0"/>
                      </a:lnTo>
                      <a:lnTo>
                        <a:pt x="351" y="0"/>
                      </a:lnTo>
                      <a:lnTo>
                        <a:pt x="226" y="25"/>
                      </a:lnTo>
                      <a:lnTo>
                        <a:pt x="451" y="116"/>
                      </a:lnTo>
                      <a:close/>
                    </a:path>
                  </a:pathLst>
                </a:custGeom>
                <a:solidFill>
                  <a:srgbClr val="FFFFFF"/>
                </a:solidFill>
                <a:ln w="9525">
                  <a:noFill/>
                  <a:round/>
                  <a:headEnd/>
                  <a:tailEnd/>
                </a:ln>
                <a:effectLst/>
              </p:spPr>
              <p:txBody>
                <a:bodyPr/>
                <a:lstStyle/>
                <a:p>
                  <a:endParaRPr lang="zh-CN" altLang="en-US"/>
                </a:p>
              </p:txBody>
            </p:sp>
          </p:grpSp>
        </p:grpSp>
        <p:sp>
          <p:nvSpPr>
            <p:cNvPr id="380" name="Line 396"/>
            <p:cNvSpPr>
              <a:spLocks noChangeShapeType="1"/>
            </p:cNvSpPr>
            <p:nvPr/>
          </p:nvSpPr>
          <p:spPr bwMode="auto">
            <a:xfrm>
              <a:off x="4068" y="1525"/>
              <a:ext cx="1" cy="110"/>
            </a:xfrm>
            <a:prstGeom prst="line">
              <a:avLst/>
            </a:prstGeom>
            <a:noFill/>
            <a:ln w="4763">
              <a:solidFill>
                <a:srgbClr val="AAE6FF"/>
              </a:solidFill>
              <a:round/>
              <a:headEnd/>
              <a:tailEnd/>
            </a:ln>
            <a:effectLst/>
          </p:spPr>
          <p:txBody>
            <a:bodyPr/>
            <a:lstStyle/>
            <a:p>
              <a:endParaRPr lang="zh-CN" altLang="en-US"/>
            </a:p>
          </p:txBody>
        </p:sp>
        <p:sp>
          <p:nvSpPr>
            <p:cNvPr id="381" name="Line 397"/>
            <p:cNvSpPr>
              <a:spLocks noChangeShapeType="1"/>
            </p:cNvSpPr>
            <p:nvPr/>
          </p:nvSpPr>
          <p:spPr bwMode="auto">
            <a:xfrm>
              <a:off x="4525" y="1525"/>
              <a:ext cx="1" cy="110"/>
            </a:xfrm>
            <a:prstGeom prst="line">
              <a:avLst/>
            </a:prstGeom>
            <a:noFill/>
            <a:ln w="4763">
              <a:solidFill>
                <a:srgbClr val="AAE6FF"/>
              </a:solidFill>
              <a:round/>
              <a:headEnd/>
              <a:tailEnd/>
            </a:ln>
            <a:effectLst/>
          </p:spPr>
          <p:txBody>
            <a:bodyPr/>
            <a:lstStyle/>
            <a:p>
              <a:endParaRPr lang="zh-CN" altLang="en-US"/>
            </a:p>
          </p:txBody>
        </p:sp>
      </p:grpSp>
    </p:spTree>
    <p:extLst>
      <p:ext uri="{BB962C8B-B14F-4D97-AF65-F5344CB8AC3E}">
        <p14:creationId xmlns:p14="http://schemas.microsoft.com/office/powerpoint/2010/main" val="2126045481"/>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ChangeArrowheads="1"/>
          </p:cNvSpPr>
          <p:nvPr>
            <p:ph type="title"/>
          </p:nvPr>
        </p:nvSpPr>
        <p:spPr>
          <a:ln/>
        </p:spPr>
        <p:txBody>
          <a:bodyPr/>
          <a:lstStyle/>
          <a:p>
            <a:r>
              <a:rPr lang="en-US" altLang="zh-CN" dirty="0"/>
              <a:t>IKEV2</a:t>
            </a:r>
            <a:r>
              <a:rPr lang="zh-CN" altLang="en-US" dirty="0"/>
              <a:t>：建立子</a:t>
            </a:r>
            <a:r>
              <a:rPr lang="en-US" altLang="zh-CN" dirty="0"/>
              <a:t>SA</a:t>
            </a:r>
            <a:r>
              <a:rPr lang="zh-CN" altLang="en-US" dirty="0"/>
              <a:t>交换</a:t>
            </a:r>
          </a:p>
        </p:txBody>
      </p:sp>
      <p:sp>
        <p:nvSpPr>
          <p:cNvPr id="3" name="Rectangle 1"/>
          <p:cNvSpPr>
            <a:spLocks noChangeArrowheads="1"/>
          </p:cNvSpPr>
          <p:nvPr/>
        </p:nvSpPr>
        <p:spPr bwMode="auto">
          <a:xfrm>
            <a:off x="280502" y="2996952"/>
            <a:ext cx="7257115"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b="1" i="0" u="none" strike="noStrike" cap="none" normalizeH="0" baseline="0" dirty="0">
                <a:ln>
                  <a:noFill/>
                </a:ln>
                <a:solidFill>
                  <a:schemeClr val="bg1"/>
                </a:solidFill>
                <a:effectLst/>
                <a:latin typeface="Arial Unicode MS" panose="020B0604020202020204"/>
              </a:rPr>
              <a:t>HDR, SK {</a:t>
            </a:r>
            <a:r>
              <a:rPr kumimoji="0" lang="en-US" altLang="zh-CN" b="1" i="0" u="none" strike="noStrike" cap="none" normalizeH="0" baseline="0" dirty="0">
                <a:ln>
                  <a:noFill/>
                </a:ln>
                <a:solidFill>
                  <a:schemeClr val="bg1"/>
                </a:solidFill>
                <a:effectLst/>
                <a:latin typeface="Arial Unicode MS" panose="020B0604020202020204"/>
              </a:rPr>
              <a:t>[N], </a:t>
            </a:r>
            <a:r>
              <a:rPr kumimoji="0" lang="zh-CN" altLang="zh-CN" b="1" i="0" u="none" strike="noStrike" cap="none" normalizeH="0" baseline="0" dirty="0">
                <a:ln>
                  <a:noFill/>
                </a:ln>
                <a:solidFill>
                  <a:schemeClr val="bg1"/>
                </a:solidFill>
                <a:effectLst/>
                <a:latin typeface="Arial Unicode MS" panose="020B0604020202020204"/>
              </a:rPr>
              <a:t>SA, Ni, [KEi,] </a:t>
            </a:r>
            <a:r>
              <a:rPr kumimoji="0" lang="en-US" altLang="zh-CN" b="1" i="0" u="none" strike="noStrike" cap="none" normalizeH="0" baseline="0" dirty="0">
                <a:ln>
                  <a:noFill/>
                </a:ln>
                <a:solidFill>
                  <a:schemeClr val="bg1"/>
                </a:solidFill>
                <a:effectLst/>
                <a:latin typeface="Arial Unicode MS" panose="020B0604020202020204"/>
              </a:rPr>
              <a:t>[</a:t>
            </a:r>
            <a:r>
              <a:rPr kumimoji="0" lang="zh-CN" altLang="zh-CN" b="1" i="0" u="none" strike="noStrike" cap="none" normalizeH="0" baseline="0" dirty="0">
                <a:ln>
                  <a:noFill/>
                </a:ln>
                <a:solidFill>
                  <a:schemeClr val="bg1"/>
                </a:solidFill>
                <a:effectLst/>
                <a:latin typeface="Arial Unicode MS" panose="020B0604020202020204"/>
              </a:rPr>
              <a:t>TSi, TSr</a:t>
            </a:r>
            <a:r>
              <a:rPr kumimoji="0" lang="en-US" altLang="zh-CN" b="1" i="0" u="none" strike="noStrike" cap="none" normalizeH="0" baseline="0" dirty="0">
                <a:ln>
                  <a:noFill/>
                </a:ln>
                <a:solidFill>
                  <a:schemeClr val="bg1"/>
                </a:solidFill>
                <a:effectLst/>
                <a:latin typeface="Arial Unicode MS" panose="020B0604020202020204"/>
              </a:rPr>
              <a:t>]</a:t>
            </a:r>
            <a:r>
              <a:rPr kumimoji="0" lang="zh-CN" altLang="zh-CN" b="1" i="0" u="none" strike="noStrike" cap="none" normalizeH="0" baseline="0" dirty="0">
                <a:ln>
                  <a:noFill/>
                </a:ln>
                <a:solidFill>
                  <a:schemeClr val="bg1"/>
                </a:solidFill>
                <a:effectLst/>
                <a:latin typeface="Arial Unicode MS" panose="020B0604020202020204"/>
              </a:rPr>
              <a:t>} --&gt;</a:t>
            </a:r>
            <a:r>
              <a:rPr kumimoji="0" lang="zh-CN" altLang="zh-CN" b="1" i="0" u="none" strike="noStrike" cap="none" normalizeH="0" baseline="0" dirty="0">
                <a:ln>
                  <a:noFill/>
                </a:ln>
                <a:solidFill>
                  <a:schemeClr val="bg1"/>
                </a:solidFill>
                <a:effectLst/>
              </a:rPr>
              <a:t> </a:t>
            </a:r>
            <a:endParaRPr kumimoji="0" lang="zh-CN" altLang="zh-CN" b="1" i="0" u="none" strike="noStrike" cap="none" normalizeH="0" baseline="0" dirty="0">
              <a:ln>
                <a:noFill/>
              </a:ln>
              <a:solidFill>
                <a:schemeClr val="bg1"/>
              </a:solidFill>
              <a:effectLst/>
              <a:latin typeface="Arial" panose="020B0604020202020204" pitchFamily="34" charset="0"/>
            </a:endParaRPr>
          </a:p>
        </p:txBody>
      </p:sp>
      <p:sp>
        <p:nvSpPr>
          <p:cNvPr id="4" name="Rectangle 2"/>
          <p:cNvSpPr>
            <a:spLocks noChangeArrowheads="1"/>
          </p:cNvSpPr>
          <p:nvPr/>
        </p:nvSpPr>
        <p:spPr bwMode="auto">
          <a:xfrm>
            <a:off x="2720752" y="4513757"/>
            <a:ext cx="525656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b="1" i="0" u="none" strike="noStrike" cap="none" normalizeH="0" baseline="0" dirty="0">
                <a:ln>
                  <a:noFill/>
                </a:ln>
                <a:solidFill>
                  <a:schemeClr val="bg1"/>
                </a:solidFill>
                <a:effectLst/>
                <a:latin typeface="Arial Unicode MS" panose="020B0604020202020204"/>
              </a:rPr>
              <a:t>&lt;-- HDR, SK {SA, Nr, [KEr,]</a:t>
            </a:r>
            <a:r>
              <a:rPr kumimoji="0" lang="zh-CN" altLang="zh-CN" b="1" i="0" u="none" strike="noStrike" cap="none" normalizeH="0" baseline="0" dirty="0">
                <a:ln>
                  <a:noFill/>
                </a:ln>
                <a:solidFill>
                  <a:schemeClr val="bg1"/>
                </a:solidFill>
                <a:effectLst/>
              </a:rPr>
              <a:t> </a:t>
            </a:r>
            <a:endParaRPr kumimoji="0" lang="zh-CN" altLang="zh-CN" b="1" i="0" u="none" strike="noStrike" cap="none" normalizeH="0" baseline="0" dirty="0">
              <a:ln>
                <a:noFill/>
              </a:ln>
              <a:solidFill>
                <a:schemeClr val="bg1"/>
              </a:solidFill>
              <a:effectLst/>
              <a:latin typeface="Arial" panose="020B0604020202020204" pitchFamily="34" charset="0"/>
            </a:endParaRPr>
          </a:p>
        </p:txBody>
      </p:sp>
      <p:sp>
        <p:nvSpPr>
          <p:cNvPr id="5" name="Rectangle 3"/>
          <p:cNvSpPr>
            <a:spLocks noChangeArrowheads="1"/>
          </p:cNvSpPr>
          <p:nvPr/>
        </p:nvSpPr>
        <p:spPr bwMode="auto">
          <a:xfrm>
            <a:off x="7348463" y="4513757"/>
            <a:ext cx="2018501"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b="1" i="0" u="none" strike="noStrike" cap="none" normalizeH="0" baseline="0" dirty="0">
                <a:ln>
                  <a:noFill/>
                </a:ln>
                <a:solidFill>
                  <a:schemeClr val="bg1"/>
                </a:solidFill>
                <a:effectLst/>
                <a:latin typeface="Arial Unicode MS" panose="020B0604020202020204"/>
              </a:rPr>
              <a:t>[</a:t>
            </a:r>
            <a:r>
              <a:rPr kumimoji="0" lang="zh-CN" altLang="zh-CN" b="1" i="0" u="none" strike="noStrike" cap="none" normalizeH="0" baseline="0" dirty="0">
                <a:ln>
                  <a:noFill/>
                </a:ln>
                <a:solidFill>
                  <a:schemeClr val="bg1"/>
                </a:solidFill>
                <a:effectLst/>
                <a:latin typeface="Arial Unicode MS" panose="020B0604020202020204"/>
              </a:rPr>
              <a:t>TSi,</a:t>
            </a:r>
            <a:r>
              <a:rPr kumimoji="0" lang="en-US" altLang="zh-CN" b="1" i="0" u="none" strike="noStrike" cap="none" normalizeH="0" baseline="0" dirty="0">
                <a:ln>
                  <a:noFill/>
                </a:ln>
                <a:solidFill>
                  <a:schemeClr val="bg1"/>
                </a:solidFill>
                <a:effectLst/>
                <a:latin typeface="Arial Unicode MS" panose="020B0604020202020204"/>
              </a:rPr>
              <a:t> </a:t>
            </a:r>
            <a:r>
              <a:rPr kumimoji="0" lang="zh-CN" altLang="zh-CN" b="1" i="0" u="none" strike="noStrike" cap="none" normalizeH="0" baseline="0" dirty="0">
                <a:ln>
                  <a:noFill/>
                </a:ln>
                <a:solidFill>
                  <a:schemeClr val="bg1"/>
                </a:solidFill>
                <a:effectLst/>
                <a:latin typeface="Arial Unicode MS" panose="020B0604020202020204"/>
              </a:rPr>
              <a:t>TSr</a:t>
            </a:r>
            <a:r>
              <a:rPr kumimoji="0" lang="en-US" altLang="zh-CN" b="1" i="0" u="none" strike="noStrike" cap="none" normalizeH="0" baseline="0">
                <a:ln>
                  <a:noFill/>
                </a:ln>
                <a:solidFill>
                  <a:schemeClr val="bg1"/>
                </a:solidFill>
                <a:effectLst/>
                <a:latin typeface="Arial Unicode MS" panose="020B0604020202020204"/>
              </a:rPr>
              <a:t>]</a:t>
            </a:r>
            <a:r>
              <a:rPr kumimoji="0" lang="zh-CN" altLang="zh-CN" b="1" i="0" u="none" strike="noStrike" cap="none" normalizeH="0" baseline="0">
                <a:ln>
                  <a:noFill/>
                </a:ln>
                <a:solidFill>
                  <a:schemeClr val="bg1"/>
                </a:solidFill>
                <a:effectLst/>
                <a:latin typeface="Arial Unicode MS" panose="020B0604020202020204"/>
              </a:rPr>
              <a:t>} </a:t>
            </a:r>
            <a:endParaRPr kumimoji="0" lang="zh-CN" altLang="zh-CN" b="1" i="0" u="none" strike="noStrike" cap="none" normalizeH="0" baseline="0" dirty="0">
              <a:ln>
                <a:noFill/>
              </a:ln>
              <a:solidFill>
                <a:schemeClr val="bg1"/>
              </a:solidFill>
              <a:effectLst/>
              <a:latin typeface="Arial" panose="020B0604020202020204" pitchFamily="34" charset="0"/>
            </a:endParaRPr>
          </a:p>
        </p:txBody>
      </p:sp>
      <p:sp>
        <p:nvSpPr>
          <p:cNvPr id="6" name="Rectangle 3"/>
          <p:cNvSpPr>
            <a:spLocks noChangeArrowheads="1"/>
          </p:cNvSpPr>
          <p:nvPr/>
        </p:nvSpPr>
        <p:spPr bwMode="auto">
          <a:xfrm>
            <a:off x="-8811" y="1379681"/>
            <a:ext cx="216918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b="1" dirty="0">
                <a:solidFill>
                  <a:srgbClr val="C00000"/>
                </a:solidFill>
                <a:latin typeface="Arial Unicode MS" panose="020B0604020202020204"/>
              </a:rPr>
              <a:t>发起方（</a:t>
            </a:r>
            <a:r>
              <a:rPr kumimoji="0" lang="en-US" altLang="zh-CN" b="1" dirty="0" err="1">
                <a:solidFill>
                  <a:srgbClr val="C00000"/>
                </a:solidFill>
                <a:latin typeface="Arial Unicode MS" panose="020B0604020202020204"/>
              </a:rPr>
              <a:t>i</a:t>
            </a:r>
            <a:r>
              <a:rPr kumimoji="0" lang="zh-CN" altLang="en-US" b="1" dirty="0">
                <a:solidFill>
                  <a:srgbClr val="C00000"/>
                </a:solidFill>
                <a:latin typeface="Arial Unicode MS" panose="020B0604020202020204"/>
              </a:rPr>
              <a:t>）</a:t>
            </a:r>
            <a:endParaRPr kumimoji="0" lang="zh-CN" altLang="zh-CN" b="1" i="0" u="none" strike="noStrike" cap="none" normalizeH="0" baseline="0" dirty="0">
              <a:ln>
                <a:noFill/>
              </a:ln>
              <a:solidFill>
                <a:srgbClr val="C00000"/>
              </a:solidFill>
              <a:effectLst/>
              <a:latin typeface="Arial" panose="020B0604020202020204" pitchFamily="34" charset="0"/>
            </a:endParaRPr>
          </a:p>
        </p:txBody>
      </p:sp>
      <p:sp>
        <p:nvSpPr>
          <p:cNvPr id="7" name="Rectangle 3"/>
          <p:cNvSpPr>
            <a:spLocks noChangeArrowheads="1"/>
          </p:cNvSpPr>
          <p:nvPr/>
        </p:nvSpPr>
        <p:spPr bwMode="auto">
          <a:xfrm>
            <a:off x="7349947" y="1379680"/>
            <a:ext cx="216918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b="1" dirty="0">
                <a:solidFill>
                  <a:srgbClr val="C00000"/>
                </a:solidFill>
                <a:latin typeface="Arial Unicode MS" panose="020B0604020202020204"/>
              </a:rPr>
              <a:t>响应方（</a:t>
            </a:r>
            <a:r>
              <a:rPr kumimoji="0" lang="en-US" altLang="zh-CN" b="1" dirty="0">
                <a:solidFill>
                  <a:srgbClr val="C00000"/>
                </a:solidFill>
                <a:latin typeface="Arial Unicode MS" panose="020B0604020202020204"/>
              </a:rPr>
              <a:t>r</a:t>
            </a:r>
            <a:r>
              <a:rPr kumimoji="0" lang="zh-CN" altLang="en-US" b="1" dirty="0">
                <a:solidFill>
                  <a:srgbClr val="C00000"/>
                </a:solidFill>
                <a:latin typeface="Arial Unicode MS" panose="020B0604020202020204"/>
              </a:rPr>
              <a:t>）</a:t>
            </a:r>
            <a:endParaRPr kumimoji="0" lang="zh-CN" altLang="zh-CN" b="1" i="0" u="none" strike="noStrike" cap="none" normalizeH="0" baseline="0" dirty="0">
              <a:ln>
                <a:noFill/>
              </a:ln>
              <a:solidFill>
                <a:srgbClr val="C00000"/>
              </a:solidFill>
              <a:effectLst/>
              <a:latin typeface="Arial" panose="020B0604020202020204" pitchFamily="34" charset="0"/>
            </a:endParaRPr>
          </a:p>
        </p:txBody>
      </p:sp>
    </p:spTree>
    <p:extLst>
      <p:ext uri="{BB962C8B-B14F-4D97-AF65-F5344CB8AC3E}">
        <p14:creationId xmlns:p14="http://schemas.microsoft.com/office/powerpoint/2010/main" val="1764343241"/>
      </p:ext>
    </p:extLst>
  </p:cSld>
  <p:clrMapOvr>
    <a:masterClrMapping/>
  </p:clrMapOvr>
  <p:transition/>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a:t>IKE V2</a:t>
            </a:r>
            <a:r>
              <a:rPr lang="zh-CN" altLang="en-US" dirty="0"/>
              <a:t>例子（客户端发出的</a:t>
            </a:r>
            <a:r>
              <a:rPr lang="en-US" altLang="zh-CN" dirty="0"/>
              <a:t>SA</a:t>
            </a:r>
            <a:r>
              <a:rPr lang="zh-CN" altLang="en-US" dirty="0"/>
              <a:t>）</a:t>
            </a:r>
          </a:p>
        </p:txBody>
      </p:sp>
      <p:pic>
        <p:nvPicPr>
          <p:cNvPr id="4" name="图片 3"/>
          <p:cNvPicPr>
            <a:picLocks noChangeAspect="1"/>
          </p:cNvPicPr>
          <p:nvPr/>
        </p:nvPicPr>
        <p:blipFill>
          <a:blip r:embed="rId2"/>
          <a:stretch>
            <a:fillRect/>
          </a:stretch>
        </p:blipFill>
        <p:spPr>
          <a:xfrm>
            <a:off x="1856656" y="1412776"/>
            <a:ext cx="6715576" cy="4032448"/>
          </a:xfrm>
          <a:prstGeom prst="rect">
            <a:avLst/>
          </a:prstGeom>
        </p:spPr>
      </p:pic>
    </p:spTree>
    <p:extLst>
      <p:ext uri="{BB962C8B-B14F-4D97-AF65-F5344CB8AC3E}">
        <p14:creationId xmlns:p14="http://schemas.microsoft.com/office/powerpoint/2010/main" val="4263592225"/>
      </p:ext>
    </p:extLst>
  </p:cSld>
  <p:clrMapOvr>
    <a:masterClrMapping/>
  </p:clrMapOvr>
  <p:transition/>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a:t>IKE V2</a:t>
            </a:r>
            <a:r>
              <a:rPr lang="zh-CN" altLang="en-US" dirty="0"/>
              <a:t>例子（客户端发出的</a:t>
            </a:r>
            <a:r>
              <a:rPr lang="en-US" altLang="zh-CN" dirty="0"/>
              <a:t>SA</a:t>
            </a:r>
            <a:r>
              <a:rPr lang="zh-CN" altLang="en-US" dirty="0"/>
              <a:t>）</a:t>
            </a:r>
          </a:p>
        </p:txBody>
      </p:sp>
      <p:pic>
        <p:nvPicPr>
          <p:cNvPr id="5" name="图片 4"/>
          <p:cNvPicPr>
            <a:picLocks noChangeAspect="1"/>
          </p:cNvPicPr>
          <p:nvPr/>
        </p:nvPicPr>
        <p:blipFill>
          <a:blip r:embed="rId2"/>
          <a:stretch>
            <a:fillRect/>
          </a:stretch>
        </p:blipFill>
        <p:spPr>
          <a:xfrm>
            <a:off x="1856656" y="1772816"/>
            <a:ext cx="6797092" cy="3744416"/>
          </a:xfrm>
          <a:prstGeom prst="rect">
            <a:avLst/>
          </a:prstGeom>
        </p:spPr>
      </p:pic>
    </p:spTree>
    <p:extLst>
      <p:ext uri="{BB962C8B-B14F-4D97-AF65-F5344CB8AC3E}">
        <p14:creationId xmlns:p14="http://schemas.microsoft.com/office/powerpoint/2010/main" val="4135854011"/>
      </p:ext>
    </p:extLst>
  </p:cSld>
  <p:clrMapOvr>
    <a:masterClrMapping/>
  </p:clrMapOvr>
  <p:transition/>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a:t>IKE V2</a:t>
            </a:r>
            <a:r>
              <a:rPr lang="zh-CN" altLang="en-US" dirty="0"/>
              <a:t>例子（客户端发出的</a:t>
            </a:r>
            <a:r>
              <a:rPr lang="en-US" altLang="zh-CN" dirty="0"/>
              <a:t>KEX</a:t>
            </a:r>
            <a:r>
              <a:rPr lang="zh-CN" altLang="en-US" dirty="0"/>
              <a:t>）</a:t>
            </a:r>
          </a:p>
        </p:txBody>
      </p:sp>
      <p:pic>
        <p:nvPicPr>
          <p:cNvPr id="3" name="图片 2"/>
          <p:cNvPicPr>
            <a:picLocks noChangeAspect="1"/>
          </p:cNvPicPr>
          <p:nvPr/>
        </p:nvPicPr>
        <p:blipFill>
          <a:blip r:embed="rId2"/>
          <a:stretch>
            <a:fillRect/>
          </a:stretch>
        </p:blipFill>
        <p:spPr>
          <a:xfrm>
            <a:off x="560512" y="1988840"/>
            <a:ext cx="9055086" cy="3384376"/>
          </a:xfrm>
          <a:prstGeom prst="rect">
            <a:avLst/>
          </a:prstGeom>
        </p:spPr>
      </p:pic>
    </p:spTree>
    <p:extLst>
      <p:ext uri="{BB962C8B-B14F-4D97-AF65-F5344CB8AC3E}">
        <p14:creationId xmlns:p14="http://schemas.microsoft.com/office/powerpoint/2010/main" val="3824288159"/>
      </p:ext>
    </p:extLst>
  </p:cSld>
  <p:clrMapOvr>
    <a:masterClrMapping/>
  </p:clrMapOvr>
  <p:transition/>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a:t>IKE V2</a:t>
            </a:r>
            <a:r>
              <a:rPr lang="zh-CN" altLang="en-US" dirty="0"/>
              <a:t>例子（服务器应答的</a:t>
            </a:r>
            <a:r>
              <a:rPr lang="en-US" altLang="zh-CN" dirty="0"/>
              <a:t>SA</a:t>
            </a:r>
            <a:r>
              <a:rPr lang="zh-CN" altLang="en-US" dirty="0"/>
              <a:t>）</a:t>
            </a:r>
          </a:p>
        </p:txBody>
      </p:sp>
      <p:pic>
        <p:nvPicPr>
          <p:cNvPr id="4" name="图片 3"/>
          <p:cNvPicPr>
            <a:picLocks noChangeAspect="1"/>
          </p:cNvPicPr>
          <p:nvPr/>
        </p:nvPicPr>
        <p:blipFill>
          <a:blip r:embed="rId2"/>
          <a:stretch>
            <a:fillRect/>
          </a:stretch>
        </p:blipFill>
        <p:spPr>
          <a:xfrm>
            <a:off x="1856656" y="1412776"/>
            <a:ext cx="6715576" cy="4032448"/>
          </a:xfrm>
          <a:prstGeom prst="rect">
            <a:avLst/>
          </a:prstGeom>
        </p:spPr>
      </p:pic>
    </p:spTree>
    <p:extLst>
      <p:ext uri="{BB962C8B-B14F-4D97-AF65-F5344CB8AC3E}">
        <p14:creationId xmlns:p14="http://schemas.microsoft.com/office/powerpoint/2010/main" val="353529481"/>
      </p:ext>
    </p:extLst>
  </p:cSld>
  <p:clrMapOvr>
    <a:masterClrMapping/>
  </p:clrMapOvr>
  <p:transition/>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a:t>IKE V2</a:t>
            </a:r>
            <a:r>
              <a:rPr lang="zh-CN" altLang="en-US" dirty="0"/>
              <a:t>例子（服务器应答的</a:t>
            </a:r>
            <a:r>
              <a:rPr lang="en-US" altLang="zh-CN" dirty="0"/>
              <a:t>SA</a:t>
            </a:r>
            <a:r>
              <a:rPr lang="zh-CN" altLang="en-US" dirty="0"/>
              <a:t>）</a:t>
            </a:r>
          </a:p>
        </p:txBody>
      </p:sp>
      <p:pic>
        <p:nvPicPr>
          <p:cNvPr id="5" name="图片 4"/>
          <p:cNvPicPr>
            <a:picLocks noChangeAspect="1"/>
          </p:cNvPicPr>
          <p:nvPr/>
        </p:nvPicPr>
        <p:blipFill>
          <a:blip r:embed="rId2"/>
          <a:stretch>
            <a:fillRect/>
          </a:stretch>
        </p:blipFill>
        <p:spPr>
          <a:xfrm>
            <a:off x="1856656" y="1772816"/>
            <a:ext cx="6797092" cy="3744416"/>
          </a:xfrm>
          <a:prstGeom prst="rect">
            <a:avLst/>
          </a:prstGeom>
        </p:spPr>
      </p:pic>
    </p:spTree>
    <p:extLst>
      <p:ext uri="{BB962C8B-B14F-4D97-AF65-F5344CB8AC3E}">
        <p14:creationId xmlns:p14="http://schemas.microsoft.com/office/powerpoint/2010/main" val="4138770376"/>
      </p:ext>
    </p:extLst>
  </p:cSld>
  <p:clrMapOvr>
    <a:masterClrMapping/>
  </p:clrMapOvr>
  <p:transition/>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a:t>IKE V2</a:t>
            </a:r>
            <a:r>
              <a:rPr lang="zh-CN" altLang="en-US" dirty="0"/>
              <a:t>例子（服务器应答的</a:t>
            </a:r>
            <a:r>
              <a:rPr lang="en-US" altLang="zh-CN" dirty="0"/>
              <a:t>KEX</a:t>
            </a:r>
            <a:r>
              <a:rPr lang="zh-CN" altLang="en-US" dirty="0"/>
              <a:t>）</a:t>
            </a:r>
          </a:p>
        </p:txBody>
      </p:sp>
      <p:pic>
        <p:nvPicPr>
          <p:cNvPr id="4" name="图片 3"/>
          <p:cNvPicPr>
            <a:picLocks noChangeAspect="1"/>
          </p:cNvPicPr>
          <p:nvPr/>
        </p:nvPicPr>
        <p:blipFill>
          <a:blip r:embed="rId2"/>
          <a:stretch>
            <a:fillRect/>
          </a:stretch>
        </p:blipFill>
        <p:spPr>
          <a:xfrm>
            <a:off x="632520" y="2060848"/>
            <a:ext cx="9009784" cy="3251423"/>
          </a:xfrm>
          <a:prstGeom prst="rect">
            <a:avLst/>
          </a:prstGeom>
        </p:spPr>
      </p:pic>
    </p:spTree>
    <p:extLst>
      <p:ext uri="{BB962C8B-B14F-4D97-AF65-F5344CB8AC3E}">
        <p14:creationId xmlns:p14="http://schemas.microsoft.com/office/powerpoint/2010/main" val="512843288"/>
      </p:ext>
    </p:extLst>
  </p:cSld>
  <p:clrMapOvr>
    <a:masterClrMapping/>
  </p:clrMapOvr>
  <p:transition/>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a:t>IKE V2</a:t>
            </a:r>
            <a:r>
              <a:rPr lang="zh-CN" altLang="en-US" dirty="0"/>
              <a:t>例子（客户端认证报文）</a:t>
            </a:r>
          </a:p>
        </p:txBody>
      </p:sp>
      <p:pic>
        <p:nvPicPr>
          <p:cNvPr id="3" name="图片 2"/>
          <p:cNvPicPr>
            <a:picLocks noChangeAspect="1"/>
          </p:cNvPicPr>
          <p:nvPr/>
        </p:nvPicPr>
        <p:blipFill>
          <a:blip r:embed="rId2"/>
          <a:stretch>
            <a:fillRect/>
          </a:stretch>
        </p:blipFill>
        <p:spPr>
          <a:xfrm>
            <a:off x="1148915" y="1772816"/>
            <a:ext cx="8324941" cy="4248472"/>
          </a:xfrm>
          <a:prstGeom prst="rect">
            <a:avLst/>
          </a:prstGeom>
        </p:spPr>
      </p:pic>
    </p:spTree>
    <p:extLst>
      <p:ext uri="{BB962C8B-B14F-4D97-AF65-F5344CB8AC3E}">
        <p14:creationId xmlns:p14="http://schemas.microsoft.com/office/powerpoint/2010/main" val="1015964414"/>
      </p:ext>
    </p:extLst>
  </p:cSld>
  <p:clrMapOvr>
    <a:masterClrMapping/>
  </p:clrMapOvr>
  <p:transition/>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a:t>IKE V2</a:t>
            </a:r>
            <a:r>
              <a:rPr lang="zh-CN" altLang="en-US" dirty="0"/>
              <a:t>例子（服务器认证报文）</a:t>
            </a:r>
          </a:p>
        </p:txBody>
      </p:sp>
      <p:pic>
        <p:nvPicPr>
          <p:cNvPr id="4" name="图片 3"/>
          <p:cNvPicPr>
            <a:picLocks noChangeAspect="1"/>
          </p:cNvPicPr>
          <p:nvPr/>
        </p:nvPicPr>
        <p:blipFill>
          <a:blip r:embed="rId2"/>
          <a:stretch>
            <a:fillRect/>
          </a:stretch>
        </p:blipFill>
        <p:spPr>
          <a:xfrm>
            <a:off x="1640632" y="1628800"/>
            <a:ext cx="7452354" cy="4401391"/>
          </a:xfrm>
          <a:prstGeom prst="rect">
            <a:avLst/>
          </a:prstGeom>
        </p:spPr>
      </p:pic>
    </p:spTree>
    <p:extLst>
      <p:ext uri="{BB962C8B-B14F-4D97-AF65-F5344CB8AC3E}">
        <p14:creationId xmlns:p14="http://schemas.microsoft.com/office/powerpoint/2010/main" val="1036432217"/>
      </p:ext>
    </p:extLst>
  </p:cSld>
  <p:clrMapOvr>
    <a:masterClrMapping/>
  </p:clrMapOvr>
  <p:transition/>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a:t>IKE V2</a:t>
            </a:r>
            <a:r>
              <a:rPr lang="zh-CN" altLang="en-US" dirty="0"/>
              <a:t>例子（客户端子</a:t>
            </a:r>
            <a:r>
              <a:rPr lang="en-US" altLang="zh-CN" dirty="0"/>
              <a:t>SA</a:t>
            </a:r>
            <a:r>
              <a:rPr lang="zh-CN" altLang="en-US" dirty="0"/>
              <a:t>报文）</a:t>
            </a:r>
          </a:p>
        </p:txBody>
      </p:sp>
      <p:pic>
        <p:nvPicPr>
          <p:cNvPr id="4" name="图片 3"/>
          <p:cNvPicPr>
            <a:picLocks noChangeAspect="1"/>
          </p:cNvPicPr>
          <p:nvPr/>
        </p:nvPicPr>
        <p:blipFill>
          <a:blip r:embed="rId2"/>
          <a:stretch>
            <a:fillRect/>
          </a:stretch>
        </p:blipFill>
        <p:spPr>
          <a:xfrm>
            <a:off x="1712346" y="1484783"/>
            <a:ext cx="6913061" cy="4751835"/>
          </a:xfrm>
          <a:prstGeom prst="rect">
            <a:avLst/>
          </a:prstGeom>
        </p:spPr>
      </p:pic>
    </p:spTree>
    <p:extLst>
      <p:ext uri="{BB962C8B-B14F-4D97-AF65-F5344CB8AC3E}">
        <p14:creationId xmlns:p14="http://schemas.microsoft.com/office/powerpoint/2010/main" val="3392922705"/>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传输模式、隧道模式</a:t>
            </a:r>
          </a:p>
        </p:txBody>
      </p:sp>
      <p:sp>
        <p:nvSpPr>
          <p:cNvPr id="5" name="TextBox 3"/>
          <p:cNvSpPr txBox="1"/>
          <p:nvPr/>
        </p:nvSpPr>
        <p:spPr>
          <a:xfrm>
            <a:off x="369061" y="2156544"/>
            <a:ext cx="8712968" cy="4530489"/>
          </a:xfrm>
          <a:prstGeom prst="rect">
            <a:avLst/>
          </a:prstGeom>
          <a:noFill/>
        </p:spPr>
        <p:txBody>
          <a:bodyPr wrap="square" lIns="182898" tIns="91449" rIns="182898" bIns="91449" rtlCol="0">
            <a:spAutoFit/>
          </a:bodyPr>
          <a:lstStyle/>
          <a:p>
            <a:pPr>
              <a:lnSpc>
                <a:spcPct val="200000"/>
              </a:lnSpc>
            </a:pPr>
            <a:r>
              <a:rPr lang="zh-CN" altLang="en-US" sz="2000" b="1" dirty="0">
                <a:latin typeface="微软雅黑" pitchFamily="34" charset="-122"/>
                <a:ea typeface="微软雅黑" pitchFamily="34" charset="-122"/>
              </a:rPr>
              <a:t>在配置 </a:t>
            </a:r>
            <a:r>
              <a:rPr lang="en-US" altLang="zh-CN" sz="2000" b="1" dirty="0" err="1">
                <a:latin typeface="微软雅黑" pitchFamily="34" charset="-122"/>
                <a:ea typeface="微软雅黑" pitchFamily="34" charset="-122"/>
              </a:rPr>
              <a:t>IPSec</a:t>
            </a:r>
            <a:r>
              <a:rPr lang="zh-CN" altLang="en-US" sz="2000" b="1" dirty="0">
                <a:latin typeface="微软雅黑" pitchFamily="34" charset="-122"/>
                <a:ea typeface="微软雅黑" pitchFamily="34" charset="-122"/>
              </a:rPr>
              <a:t> 隧道时可以选择两种模式：传输（</a:t>
            </a:r>
            <a:r>
              <a:rPr lang="en-US" altLang="zh-CN" sz="2000" b="1" dirty="0">
                <a:latin typeface="微软雅黑" pitchFamily="34" charset="-122"/>
                <a:ea typeface="微软雅黑" pitchFamily="34" charset="-122"/>
              </a:rPr>
              <a:t>transport</a:t>
            </a:r>
            <a:r>
              <a:rPr lang="zh-CN" altLang="en-US" sz="2000" b="1" dirty="0">
                <a:latin typeface="微软雅黑" pitchFamily="34" charset="-122"/>
                <a:ea typeface="微软雅黑" pitchFamily="34" charset="-122"/>
              </a:rPr>
              <a:t>）模式和隧道（</a:t>
            </a:r>
            <a:r>
              <a:rPr lang="en-US" altLang="zh-CN" sz="2000" b="1" dirty="0">
                <a:latin typeface="微软雅黑" pitchFamily="34" charset="-122"/>
                <a:ea typeface="微软雅黑" pitchFamily="34" charset="-122"/>
              </a:rPr>
              <a:t>tunnel</a:t>
            </a:r>
            <a:r>
              <a:rPr lang="zh-CN" altLang="en-US" sz="2000" b="1" dirty="0">
                <a:latin typeface="微软雅黑" pitchFamily="34" charset="-122"/>
                <a:ea typeface="微软雅黑" pitchFamily="34" charset="-122"/>
              </a:rPr>
              <a:t>）模式。两种模式为传输用户数据提供了不同的封装方法：</a:t>
            </a:r>
            <a:endParaRPr lang="en-US" altLang="zh-CN" sz="2000" b="1" dirty="0">
              <a:latin typeface="微软雅黑" pitchFamily="34" charset="-122"/>
              <a:ea typeface="微软雅黑" pitchFamily="34" charset="-122"/>
            </a:endParaRPr>
          </a:p>
          <a:p>
            <a:pPr>
              <a:lnSpc>
                <a:spcPct val="200000"/>
              </a:lnSpc>
            </a:pPr>
            <a:endParaRPr lang="en-US" altLang="zh-CN" sz="2000" b="1" dirty="0">
              <a:latin typeface="微软雅黑" pitchFamily="34" charset="-122"/>
              <a:ea typeface="微软雅黑" pitchFamily="34" charset="-122"/>
            </a:endParaRPr>
          </a:p>
          <a:p>
            <a:pPr>
              <a:lnSpc>
                <a:spcPct val="200000"/>
              </a:lnSpc>
            </a:pPr>
            <a:r>
              <a:rPr lang="zh-CN" altLang="en-US" sz="2400" b="1" dirty="0">
                <a:latin typeface="微软雅黑" pitchFamily="34" charset="-122"/>
                <a:ea typeface="微软雅黑" pitchFamily="34" charset="-122"/>
              </a:rPr>
              <a:t>传输模式：</a:t>
            </a:r>
            <a:endParaRPr lang="en-US" altLang="zh-CN" sz="2400" b="1" dirty="0">
              <a:latin typeface="微软雅黑" pitchFamily="34" charset="-122"/>
              <a:ea typeface="微软雅黑" pitchFamily="34" charset="-122"/>
            </a:endParaRPr>
          </a:p>
          <a:p>
            <a:pPr>
              <a:lnSpc>
                <a:spcPct val="200000"/>
              </a:lnSpc>
            </a:pPr>
            <a:endParaRPr lang="en-US" altLang="zh-CN" sz="2400" b="1" dirty="0">
              <a:latin typeface="微软雅黑" pitchFamily="34" charset="-122"/>
              <a:ea typeface="微软雅黑" pitchFamily="34" charset="-122"/>
            </a:endParaRPr>
          </a:p>
          <a:p>
            <a:pPr>
              <a:lnSpc>
                <a:spcPct val="200000"/>
              </a:lnSpc>
            </a:pPr>
            <a:r>
              <a:rPr lang="zh-CN" altLang="en-US" sz="2400" b="1" dirty="0">
                <a:latin typeface="微软雅黑" pitchFamily="34" charset="-122"/>
                <a:ea typeface="微软雅黑" pitchFamily="34" charset="-122"/>
              </a:rPr>
              <a:t>隧道模式：</a:t>
            </a:r>
            <a:endParaRPr lang="en-US" altLang="zh-CN" sz="2400" b="1" dirty="0">
              <a:latin typeface="微软雅黑" pitchFamily="34" charset="-122"/>
              <a:ea typeface="微软雅黑" pitchFamily="34" charset="-122"/>
            </a:endParaRPr>
          </a:p>
        </p:txBody>
      </p:sp>
      <p:grpSp>
        <p:nvGrpSpPr>
          <p:cNvPr id="15" name="组合 14"/>
          <p:cNvGrpSpPr/>
          <p:nvPr/>
        </p:nvGrpSpPr>
        <p:grpSpPr>
          <a:xfrm>
            <a:off x="2792760" y="4118052"/>
            <a:ext cx="6264696" cy="928694"/>
            <a:chOff x="4216365" y="6858794"/>
            <a:chExt cx="5643602" cy="928694"/>
          </a:xfrm>
        </p:grpSpPr>
        <p:sp>
          <p:nvSpPr>
            <p:cNvPr id="16" name="矩形 15"/>
            <p:cNvSpPr/>
            <p:nvPr/>
          </p:nvSpPr>
          <p:spPr>
            <a:xfrm>
              <a:off x="6145191" y="6858794"/>
              <a:ext cx="2000264" cy="928694"/>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2400" dirty="0" err="1">
                  <a:latin typeface="微软雅黑" pitchFamily="34" charset="-122"/>
                  <a:ea typeface="微软雅黑" pitchFamily="34" charset="-122"/>
                </a:rPr>
                <a:t>IPSec</a:t>
              </a:r>
              <a:r>
                <a:rPr lang="en-US" altLang="zh-CN" sz="2400" dirty="0">
                  <a:latin typeface="微软雅黑" pitchFamily="34" charset="-122"/>
                  <a:ea typeface="微软雅黑" pitchFamily="34" charset="-122"/>
                </a:rPr>
                <a:t> </a:t>
              </a:r>
              <a:r>
                <a:rPr lang="zh-CN" altLang="en-US" sz="2400" dirty="0">
                  <a:latin typeface="微软雅黑" pitchFamily="34" charset="-122"/>
                  <a:ea typeface="微软雅黑" pitchFamily="34" charset="-122"/>
                </a:rPr>
                <a:t>报头</a:t>
              </a:r>
            </a:p>
          </p:txBody>
        </p:sp>
        <p:sp>
          <p:nvSpPr>
            <p:cNvPr id="17" name="矩形 16"/>
            <p:cNvSpPr/>
            <p:nvPr/>
          </p:nvSpPr>
          <p:spPr>
            <a:xfrm>
              <a:off x="4216365" y="6858794"/>
              <a:ext cx="1928826" cy="92869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2400">
                  <a:latin typeface="微软雅黑" pitchFamily="34" charset="-122"/>
                  <a:ea typeface="微软雅黑" pitchFamily="34" charset="-122"/>
                </a:rPr>
                <a:t>原始 </a:t>
              </a:r>
              <a:r>
                <a:rPr lang="en-US" altLang="zh-CN" sz="2400">
                  <a:latin typeface="微软雅黑" pitchFamily="34" charset="-122"/>
                  <a:ea typeface="微软雅黑" pitchFamily="34" charset="-122"/>
                </a:rPr>
                <a:t>IP </a:t>
              </a:r>
              <a:r>
                <a:rPr lang="zh-CN" altLang="en-US" sz="2400">
                  <a:latin typeface="微软雅黑" pitchFamily="34" charset="-122"/>
                  <a:ea typeface="微软雅黑" pitchFamily="34" charset="-122"/>
                </a:rPr>
                <a:t>报头</a:t>
              </a:r>
            </a:p>
          </p:txBody>
        </p:sp>
        <p:sp>
          <p:nvSpPr>
            <p:cNvPr id="18" name="矩形 17"/>
            <p:cNvSpPr/>
            <p:nvPr/>
          </p:nvSpPr>
          <p:spPr>
            <a:xfrm>
              <a:off x="8145455" y="6858794"/>
              <a:ext cx="1714512" cy="92869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altLang="zh-CN" sz="2400" dirty="0">
                  <a:latin typeface="微软雅黑" pitchFamily="34" charset="-122"/>
                  <a:ea typeface="微软雅黑" pitchFamily="34" charset="-122"/>
                </a:rPr>
                <a:t>TCP </a:t>
              </a:r>
              <a:r>
                <a:rPr lang="zh-CN" altLang="en-US" sz="2400" dirty="0">
                  <a:latin typeface="微软雅黑" pitchFamily="34" charset="-122"/>
                  <a:ea typeface="微软雅黑" pitchFamily="34" charset="-122"/>
                </a:rPr>
                <a:t>报头</a:t>
              </a:r>
            </a:p>
          </p:txBody>
        </p:sp>
      </p:grpSp>
      <p:grpSp>
        <p:nvGrpSpPr>
          <p:cNvPr id="19" name="组合 18"/>
          <p:cNvGrpSpPr/>
          <p:nvPr/>
        </p:nvGrpSpPr>
        <p:grpSpPr>
          <a:xfrm>
            <a:off x="2304256" y="5788675"/>
            <a:ext cx="7473280" cy="928694"/>
            <a:chOff x="4309085" y="9001934"/>
            <a:chExt cx="9622848" cy="928694"/>
          </a:xfrm>
        </p:grpSpPr>
        <p:sp>
          <p:nvSpPr>
            <p:cNvPr id="20" name="矩形 19"/>
            <p:cNvSpPr/>
            <p:nvPr/>
          </p:nvSpPr>
          <p:spPr>
            <a:xfrm>
              <a:off x="6145191" y="9001934"/>
              <a:ext cx="2000264" cy="928694"/>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2400" dirty="0" err="1">
                  <a:latin typeface="微软雅黑" pitchFamily="34" charset="-122"/>
                  <a:ea typeface="微软雅黑" pitchFamily="34" charset="-122"/>
                </a:rPr>
                <a:t>IPSec</a:t>
              </a:r>
              <a:r>
                <a:rPr lang="en-US" altLang="zh-CN" sz="2400" dirty="0">
                  <a:latin typeface="微软雅黑" pitchFamily="34" charset="-122"/>
                  <a:ea typeface="微软雅黑" pitchFamily="34" charset="-122"/>
                </a:rPr>
                <a:t> </a:t>
              </a:r>
              <a:r>
                <a:rPr lang="zh-CN" altLang="en-US" sz="2400" dirty="0">
                  <a:latin typeface="微软雅黑" pitchFamily="34" charset="-122"/>
                  <a:ea typeface="微软雅黑" pitchFamily="34" charset="-122"/>
                </a:rPr>
                <a:t>报头</a:t>
              </a:r>
            </a:p>
          </p:txBody>
        </p:sp>
        <p:sp>
          <p:nvSpPr>
            <p:cNvPr id="21" name="矩形 20"/>
            <p:cNvSpPr/>
            <p:nvPr/>
          </p:nvSpPr>
          <p:spPr>
            <a:xfrm>
              <a:off x="4309085" y="9001934"/>
              <a:ext cx="1836107" cy="928694"/>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2400" dirty="0">
                  <a:latin typeface="微软雅黑" pitchFamily="34" charset="-122"/>
                  <a:ea typeface="微软雅黑" pitchFamily="34" charset="-122"/>
                </a:rPr>
                <a:t>新 </a:t>
              </a:r>
              <a:r>
                <a:rPr lang="en-US" altLang="zh-CN" sz="2400" dirty="0">
                  <a:latin typeface="微软雅黑" pitchFamily="34" charset="-122"/>
                  <a:ea typeface="微软雅黑" pitchFamily="34" charset="-122"/>
                </a:rPr>
                <a:t>IP </a:t>
              </a:r>
              <a:r>
                <a:rPr lang="zh-CN" altLang="en-US" sz="2400" dirty="0">
                  <a:latin typeface="微软雅黑" pitchFamily="34" charset="-122"/>
                  <a:ea typeface="微软雅黑" pitchFamily="34" charset="-122"/>
                </a:rPr>
                <a:t>报头</a:t>
              </a:r>
            </a:p>
          </p:txBody>
        </p:sp>
        <p:sp>
          <p:nvSpPr>
            <p:cNvPr id="22" name="矩形 21"/>
            <p:cNvSpPr/>
            <p:nvPr/>
          </p:nvSpPr>
          <p:spPr>
            <a:xfrm>
              <a:off x="8145455" y="9001934"/>
              <a:ext cx="1928826" cy="92869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2400" dirty="0">
                  <a:latin typeface="微软雅黑" pitchFamily="34" charset="-122"/>
                  <a:ea typeface="微软雅黑" pitchFamily="34" charset="-122"/>
                </a:rPr>
                <a:t>原始 </a:t>
              </a:r>
              <a:r>
                <a:rPr lang="en-US" altLang="zh-CN" sz="2400" dirty="0">
                  <a:latin typeface="微软雅黑" pitchFamily="34" charset="-122"/>
                  <a:ea typeface="微软雅黑" pitchFamily="34" charset="-122"/>
                </a:rPr>
                <a:t>IP </a:t>
              </a:r>
              <a:r>
                <a:rPr lang="zh-CN" altLang="en-US" sz="2400" dirty="0">
                  <a:latin typeface="微软雅黑" pitchFamily="34" charset="-122"/>
                  <a:ea typeface="微软雅黑" pitchFamily="34" charset="-122"/>
                </a:rPr>
                <a:t>报头</a:t>
              </a:r>
            </a:p>
          </p:txBody>
        </p:sp>
        <p:sp>
          <p:nvSpPr>
            <p:cNvPr id="23" name="矩形 22"/>
            <p:cNvSpPr/>
            <p:nvPr/>
          </p:nvSpPr>
          <p:spPr>
            <a:xfrm>
              <a:off x="10074281" y="9001934"/>
              <a:ext cx="1714512" cy="92869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altLang="zh-CN" sz="2400">
                  <a:latin typeface="微软雅黑" pitchFamily="34" charset="-122"/>
                  <a:ea typeface="微软雅黑" pitchFamily="34" charset="-122"/>
                </a:rPr>
                <a:t>TCP </a:t>
              </a:r>
              <a:r>
                <a:rPr lang="zh-CN" altLang="en-US" sz="2400">
                  <a:latin typeface="微软雅黑" pitchFamily="34" charset="-122"/>
                  <a:ea typeface="微软雅黑" pitchFamily="34" charset="-122"/>
                </a:rPr>
                <a:t>报头</a:t>
              </a:r>
            </a:p>
          </p:txBody>
        </p:sp>
        <p:sp>
          <p:nvSpPr>
            <p:cNvPr id="24" name="矩形 23"/>
            <p:cNvSpPr/>
            <p:nvPr/>
          </p:nvSpPr>
          <p:spPr>
            <a:xfrm>
              <a:off x="11788793" y="9001934"/>
              <a:ext cx="2143140" cy="92869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2400" dirty="0">
                  <a:latin typeface="微软雅黑" pitchFamily="34" charset="-122"/>
                  <a:ea typeface="微软雅黑" pitchFamily="34" charset="-122"/>
                </a:rPr>
                <a:t>数据</a:t>
              </a:r>
            </a:p>
          </p:txBody>
        </p:sp>
      </p:grpSp>
    </p:spTree>
    <p:extLst>
      <p:ext uri="{BB962C8B-B14F-4D97-AF65-F5344CB8AC3E}">
        <p14:creationId xmlns:p14="http://schemas.microsoft.com/office/powerpoint/2010/main" val="1734940853"/>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a:t>IKE V2</a:t>
            </a:r>
            <a:r>
              <a:rPr lang="zh-CN" altLang="en-US" dirty="0"/>
              <a:t>例子（服务器子</a:t>
            </a:r>
            <a:r>
              <a:rPr lang="en-US" altLang="zh-CN" dirty="0"/>
              <a:t>SA</a:t>
            </a:r>
            <a:r>
              <a:rPr lang="zh-CN" altLang="en-US" dirty="0"/>
              <a:t>报文）</a:t>
            </a:r>
          </a:p>
        </p:txBody>
      </p:sp>
      <p:pic>
        <p:nvPicPr>
          <p:cNvPr id="3" name="图片 2"/>
          <p:cNvPicPr>
            <a:picLocks noChangeAspect="1"/>
          </p:cNvPicPr>
          <p:nvPr/>
        </p:nvPicPr>
        <p:blipFill>
          <a:blip r:embed="rId2"/>
          <a:stretch>
            <a:fillRect/>
          </a:stretch>
        </p:blipFill>
        <p:spPr>
          <a:xfrm>
            <a:off x="1478558" y="1628800"/>
            <a:ext cx="6786810" cy="4636951"/>
          </a:xfrm>
          <a:prstGeom prst="rect">
            <a:avLst/>
          </a:prstGeom>
        </p:spPr>
      </p:pic>
    </p:spTree>
    <p:extLst>
      <p:ext uri="{BB962C8B-B14F-4D97-AF65-F5344CB8AC3E}">
        <p14:creationId xmlns:p14="http://schemas.microsoft.com/office/powerpoint/2010/main" val="1217575931"/>
      </p:ext>
    </p:extLst>
  </p:cSld>
  <p:clrMapOvr>
    <a:masterClrMapping/>
  </p:clrMapOvr>
  <p:transition/>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ChangeArrowheads="1"/>
          </p:cNvSpPr>
          <p:nvPr>
            <p:ph type="title"/>
          </p:nvPr>
        </p:nvSpPr>
        <p:spPr>
          <a:ln/>
        </p:spPr>
        <p:txBody>
          <a:bodyPr/>
          <a:lstStyle/>
          <a:p>
            <a:r>
              <a:rPr lang="en-US" altLang="zh-CN" dirty="0"/>
              <a:t>IKEV2</a:t>
            </a:r>
            <a:r>
              <a:rPr lang="zh-CN" altLang="en-US" dirty="0"/>
              <a:t>：建立子</a:t>
            </a:r>
            <a:r>
              <a:rPr lang="en-US" altLang="zh-CN" dirty="0"/>
              <a:t>SA</a:t>
            </a:r>
            <a:r>
              <a:rPr lang="zh-CN" altLang="en-US" dirty="0"/>
              <a:t>交换</a:t>
            </a:r>
          </a:p>
        </p:txBody>
      </p:sp>
      <p:sp>
        <p:nvSpPr>
          <p:cNvPr id="6" name="Rectangle 3"/>
          <p:cNvSpPr>
            <a:spLocks noChangeArrowheads="1"/>
          </p:cNvSpPr>
          <p:nvPr/>
        </p:nvSpPr>
        <p:spPr bwMode="auto">
          <a:xfrm>
            <a:off x="484734" y="2132856"/>
            <a:ext cx="5977919"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algn="l" eaLnBrk="0" hangingPunct="0">
              <a:lnSpc>
                <a:spcPct val="100000"/>
              </a:lnSpc>
              <a:spcBef>
                <a:spcPct val="0"/>
              </a:spcBef>
              <a:buClrTx/>
              <a:buSzTx/>
              <a:buNone/>
            </a:pPr>
            <a:r>
              <a:rPr kumimoji="0" lang="en-US" altLang="zh-CN" sz="3600" b="1" dirty="0">
                <a:solidFill>
                  <a:srgbClr val="C00000"/>
                </a:solidFill>
                <a:latin typeface="Arial Unicode MS" panose="020B0604020202020204"/>
              </a:rPr>
              <a:t>Q</a:t>
            </a:r>
            <a:r>
              <a:rPr kumimoji="0" lang="zh-CN" altLang="en-US" sz="3600" b="1" dirty="0">
                <a:solidFill>
                  <a:srgbClr val="C00000"/>
                </a:solidFill>
                <a:latin typeface="Arial Unicode MS" panose="020B0604020202020204"/>
              </a:rPr>
              <a:t>：为什么进行三次</a:t>
            </a:r>
            <a:r>
              <a:rPr kumimoji="0" lang="en-US" altLang="zh-CN" sz="3600" b="1" dirty="0">
                <a:solidFill>
                  <a:srgbClr val="C00000"/>
                </a:solidFill>
                <a:latin typeface="Arial Unicode MS" panose="020B0604020202020204"/>
              </a:rPr>
              <a:t>SA</a:t>
            </a:r>
            <a:r>
              <a:rPr kumimoji="0" lang="zh-CN" altLang="en-US" sz="3600" b="1" dirty="0">
                <a:solidFill>
                  <a:srgbClr val="C00000"/>
                </a:solidFill>
                <a:latin typeface="Arial Unicode MS" panose="020B0604020202020204"/>
              </a:rPr>
              <a:t>交换？</a:t>
            </a:r>
            <a:endParaRPr kumimoji="0" lang="zh-CN" altLang="zh-CN" sz="3600" b="1" i="0" u="none" strike="noStrike" cap="none" normalizeH="0" baseline="0" dirty="0">
              <a:ln>
                <a:noFill/>
              </a:ln>
              <a:solidFill>
                <a:srgbClr val="C00000"/>
              </a:solidFill>
              <a:effectLst/>
              <a:latin typeface="Arial" panose="020B0604020202020204" pitchFamily="34" charset="0"/>
            </a:endParaRPr>
          </a:p>
        </p:txBody>
      </p:sp>
      <p:sp>
        <p:nvSpPr>
          <p:cNvPr id="8" name="Rectangle 3"/>
          <p:cNvSpPr>
            <a:spLocks noChangeArrowheads="1"/>
          </p:cNvSpPr>
          <p:nvPr/>
        </p:nvSpPr>
        <p:spPr bwMode="auto">
          <a:xfrm>
            <a:off x="484734" y="4221088"/>
            <a:ext cx="9220794"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algn="l" eaLnBrk="0" hangingPunct="0">
              <a:lnSpc>
                <a:spcPct val="100000"/>
              </a:lnSpc>
              <a:spcBef>
                <a:spcPct val="0"/>
              </a:spcBef>
              <a:buClrTx/>
              <a:buSzTx/>
              <a:buNone/>
            </a:pPr>
            <a:r>
              <a:rPr kumimoji="0" lang="en-US" altLang="zh-CN" sz="3600" b="1" dirty="0">
                <a:solidFill>
                  <a:srgbClr val="C00000"/>
                </a:solidFill>
                <a:latin typeface="Arial Unicode MS" panose="020B0604020202020204"/>
              </a:rPr>
              <a:t>A</a:t>
            </a:r>
            <a:r>
              <a:rPr kumimoji="0" lang="zh-CN" altLang="en-US" sz="3600" b="1" dirty="0">
                <a:solidFill>
                  <a:srgbClr val="C00000"/>
                </a:solidFill>
                <a:latin typeface="Arial Unicode MS" panose="020B0604020202020204"/>
              </a:rPr>
              <a:t>：上一步协商的</a:t>
            </a:r>
            <a:r>
              <a:rPr kumimoji="0" lang="en-US" altLang="zh-CN" sz="3600" b="1" dirty="0">
                <a:solidFill>
                  <a:srgbClr val="C00000"/>
                </a:solidFill>
                <a:latin typeface="Arial Unicode MS" panose="020B0604020202020204"/>
              </a:rPr>
              <a:t>SA</a:t>
            </a:r>
            <a:r>
              <a:rPr kumimoji="0" lang="zh-CN" altLang="en-US" sz="3600" b="1" dirty="0">
                <a:solidFill>
                  <a:srgbClr val="C00000"/>
                </a:solidFill>
                <a:latin typeface="Arial Unicode MS" panose="020B0604020202020204"/>
              </a:rPr>
              <a:t>为下一步所用，环环相扣</a:t>
            </a:r>
            <a:endParaRPr kumimoji="0" lang="zh-CN" altLang="zh-CN" sz="3600" b="1" i="0" u="none" strike="noStrike" cap="none" normalizeH="0" baseline="0" dirty="0">
              <a:ln>
                <a:noFill/>
              </a:ln>
              <a:solidFill>
                <a:srgbClr val="C00000"/>
              </a:solidFill>
              <a:effectLst/>
              <a:latin typeface="Arial" panose="020B0604020202020204" pitchFamily="34" charset="0"/>
            </a:endParaRPr>
          </a:p>
        </p:txBody>
      </p:sp>
    </p:spTree>
    <p:extLst>
      <p:ext uri="{BB962C8B-B14F-4D97-AF65-F5344CB8AC3E}">
        <p14:creationId xmlns:p14="http://schemas.microsoft.com/office/powerpoint/2010/main" val="298146802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3730" name="Rectangle 2"/>
          <p:cNvSpPr>
            <a:spLocks noGrp="1" noChangeArrowheads="1"/>
          </p:cNvSpPr>
          <p:nvPr>
            <p:ph type="title"/>
          </p:nvPr>
        </p:nvSpPr>
        <p:spPr>
          <a:ln/>
        </p:spPr>
        <p:txBody>
          <a:bodyPr/>
          <a:lstStyle/>
          <a:p>
            <a:r>
              <a:rPr lang="en-US" altLang="zh-CN" dirty="0"/>
              <a:t>IKEV2</a:t>
            </a:r>
            <a:r>
              <a:rPr lang="zh-CN" altLang="en-US" dirty="0"/>
              <a:t>：信息交换</a:t>
            </a:r>
          </a:p>
        </p:txBody>
      </p:sp>
      <p:pic>
        <p:nvPicPr>
          <p:cNvPr id="4" name="图片 3"/>
          <p:cNvPicPr>
            <a:picLocks noChangeAspect="1"/>
          </p:cNvPicPr>
          <p:nvPr/>
        </p:nvPicPr>
        <p:blipFill>
          <a:blip r:embed="rId3"/>
          <a:stretch>
            <a:fillRect/>
          </a:stretch>
        </p:blipFill>
        <p:spPr>
          <a:xfrm>
            <a:off x="632520" y="2348880"/>
            <a:ext cx="8765291" cy="2160240"/>
          </a:xfrm>
          <a:prstGeom prst="rect">
            <a:avLst/>
          </a:prstGeom>
        </p:spPr>
      </p:pic>
    </p:spTree>
    <p:extLst>
      <p:ext uri="{BB962C8B-B14F-4D97-AF65-F5344CB8AC3E}">
        <p14:creationId xmlns:p14="http://schemas.microsoft.com/office/powerpoint/2010/main" val="3817133597"/>
      </p:ext>
    </p:extLst>
  </p:cSld>
  <p:clrMapOvr>
    <a:masterClrMapping/>
  </p:clrMapOvr>
  <p:transition/>
</p:sld>
</file>

<file path=ppt/slides/slide1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3730" name="Rectangle 2"/>
          <p:cNvSpPr>
            <a:spLocks noGrp="1" noChangeArrowheads="1"/>
          </p:cNvSpPr>
          <p:nvPr>
            <p:ph type="title"/>
          </p:nvPr>
        </p:nvSpPr>
        <p:spPr>
          <a:ln/>
        </p:spPr>
        <p:txBody>
          <a:bodyPr/>
          <a:lstStyle/>
          <a:p>
            <a:r>
              <a:rPr lang="en-US" altLang="zh-CN" dirty="0"/>
              <a:t>IKEV1</a:t>
            </a:r>
            <a:r>
              <a:rPr lang="zh-CN" altLang="en-US" dirty="0"/>
              <a:t> </a:t>
            </a:r>
            <a:r>
              <a:rPr lang="en-US" altLang="zh-CN" dirty="0"/>
              <a:t>vs IKEV2</a:t>
            </a:r>
            <a:endParaRPr lang="zh-CN" altLang="en-US" dirty="0"/>
          </a:p>
        </p:txBody>
      </p:sp>
      <p:sp>
        <p:nvSpPr>
          <p:cNvPr id="4" name="Rectangle 3"/>
          <p:cNvSpPr txBox="1">
            <a:spLocks noChangeArrowheads="1"/>
          </p:cNvSpPr>
          <p:nvPr/>
        </p:nvSpPr>
        <p:spPr bwMode="auto">
          <a:xfrm>
            <a:off x="562456" y="1556792"/>
            <a:ext cx="8674546"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28600" indent="-228600" algn="l" rtl="0" eaLnBrk="0" fontAlgn="base" hangingPunct="0">
              <a:lnSpc>
                <a:spcPct val="120000"/>
              </a:lnSpc>
              <a:spcBef>
                <a:spcPct val="10000"/>
              </a:spcBef>
              <a:spcAft>
                <a:spcPct val="10000"/>
              </a:spcAft>
              <a:buClr>
                <a:srgbClr val="2110FC"/>
              </a:buClr>
              <a:buFont typeface="Wingdings" panose="05000000000000000000" pitchFamily="2" charset="2"/>
              <a:buChar char="§"/>
              <a:tabLst>
                <a:tab pos="228600" algn="l"/>
                <a:tab pos="742950" algn="l"/>
                <a:tab pos="1143000" algn="l"/>
                <a:tab pos="1600200" algn="l"/>
                <a:tab pos="2057400" algn="l"/>
              </a:tabLst>
              <a:defRPr sz="3200">
                <a:solidFill>
                  <a:schemeClr val="bg1"/>
                </a:solidFill>
                <a:latin typeface="+mn-lt"/>
                <a:ea typeface="+mn-ea"/>
                <a:cs typeface="+mn-cs"/>
              </a:defRPr>
            </a:lvl1pPr>
            <a:lvl2pPr marL="750888" indent="-285750" algn="l" rtl="0" eaLnBrk="0" fontAlgn="base" hangingPunct="0">
              <a:lnSpc>
                <a:spcPct val="120000"/>
              </a:lnSpc>
              <a:spcBef>
                <a:spcPct val="10000"/>
              </a:spcBef>
              <a:spcAft>
                <a:spcPct val="10000"/>
              </a:spcAft>
              <a:buClr>
                <a:srgbClr val="2110FC"/>
              </a:buClr>
              <a:buFont typeface="Webdings" panose="05030102010509060703" pitchFamily="18" charset="2"/>
              <a:buChar char="4"/>
              <a:tabLst>
                <a:tab pos="228600" algn="l"/>
                <a:tab pos="742950" algn="l"/>
                <a:tab pos="1143000" algn="l"/>
                <a:tab pos="1600200" algn="l"/>
                <a:tab pos="2057400" algn="l"/>
              </a:tabLst>
              <a:defRPr sz="2800">
                <a:solidFill>
                  <a:schemeClr val="bg1"/>
                </a:solidFill>
                <a:latin typeface="+mn-lt"/>
                <a:ea typeface="+mn-ea"/>
                <a:cs typeface="+mn-cs"/>
              </a:defRPr>
            </a:lvl2pPr>
            <a:lvl3pPr marL="1143000" indent="-228600" algn="l" rtl="0" eaLnBrk="0" fontAlgn="base" hangingPunct="0">
              <a:lnSpc>
                <a:spcPct val="120000"/>
              </a:lnSpc>
              <a:spcBef>
                <a:spcPct val="10000"/>
              </a:spcBef>
              <a:spcAft>
                <a:spcPct val="10000"/>
              </a:spcAft>
              <a:buClr>
                <a:srgbClr val="2110FC"/>
              </a:buClr>
              <a:buChar char="•"/>
              <a:tabLst>
                <a:tab pos="228600" algn="l"/>
                <a:tab pos="742950" algn="l"/>
                <a:tab pos="1143000" algn="l"/>
                <a:tab pos="1600200" algn="l"/>
                <a:tab pos="2057400" algn="l"/>
              </a:tabLst>
              <a:defRPr sz="2400">
                <a:solidFill>
                  <a:schemeClr val="bg1"/>
                </a:solidFill>
                <a:latin typeface="+mn-lt"/>
                <a:ea typeface="+mn-ea"/>
                <a:cs typeface="+mn-cs"/>
              </a:defRPr>
            </a:lvl3pPr>
            <a:lvl4pPr marL="1600200" indent="-228600" algn="l" rtl="0" eaLnBrk="0" fontAlgn="base" hangingPunct="0">
              <a:lnSpc>
                <a:spcPct val="120000"/>
              </a:lnSpc>
              <a:spcBef>
                <a:spcPct val="10000"/>
              </a:spcBef>
              <a:spcAft>
                <a:spcPct val="10000"/>
              </a:spcAft>
              <a:buClr>
                <a:srgbClr val="2110FC"/>
              </a:buClr>
              <a:buFont typeface="Arial" panose="020B0604020202020204" pitchFamily="34" charset="0"/>
              <a:buChar char="−"/>
              <a:tabLst>
                <a:tab pos="228600" algn="l"/>
                <a:tab pos="742950" algn="l"/>
                <a:tab pos="1143000" algn="l"/>
                <a:tab pos="1600200" algn="l"/>
                <a:tab pos="2057400" algn="l"/>
              </a:tabLst>
              <a:defRPr sz="2400">
                <a:solidFill>
                  <a:schemeClr val="bg1"/>
                </a:solidFill>
                <a:latin typeface="+mn-lt"/>
                <a:ea typeface="+mn-ea"/>
                <a:cs typeface="+mn-cs"/>
              </a:defRPr>
            </a:lvl4pPr>
            <a:lvl5pPr marL="2057400" indent="-228600" algn="l" rtl="0" eaLnBrk="0" fontAlgn="base" hangingPunct="0">
              <a:lnSpc>
                <a:spcPct val="120000"/>
              </a:lnSpc>
              <a:spcBef>
                <a:spcPct val="10000"/>
              </a:spcBef>
              <a:spcAft>
                <a:spcPct val="10000"/>
              </a:spcAft>
              <a:buClr>
                <a:srgbClr val="2110FC"/>
              </a:buClr>
              <a:buFont typeface="Arial" panose="020B0604020202020204" pitchFamily="34" charset="0"/>
              <a:buChar char="−"/>
              <a:tabLst>
                <a:tab pos="228600" algn="l"/>
                <a:tab pos="742950" algn="l"/>
                <a:tab pos="1143000" algn="l"/>
                <a:tab pos="1600200" algn="l"/>
                <a:tab pos="2057400" algn="l"/>
              </a:tabLst>
              <a:defRPr sz="2400">
                <a:solidFill>
                  <a:schemeClr val="bg1"/>
                </a:solidFill>
                <a:latin typeface="+mn-lt"/>
                <a:ea typeface="+mn-ea"/>
                <a:cs typeface="+mn-cs"/>
              </a:defRPr>
            </a:lvl5pPr>
            <a:lvl6pPr marL="2514600" indent="-228600" algn="l" rtl="0" fontAlgn="base">
              <a:lnSpc>
                <a:spcPct val="120000"/>
              </a:lnSpc>
              <a:spcBef>
                <a:spcPct val="10000"/>
              </a:spcBef>
              <a:spcAft>
                <a:spcPct val="10000"/>
              </a:spcAft>
              <a:buClr>
                <a:srgbClr val="2110FC"/>
              </a:buClr>
              <a:buFont typeface="Arial" charset="0"/>
              <a:buChar char="−"/>
              <a:tabLst>
                <a:tab pos="228600" algn="l"/>
                <a:tab pos="742950" algn="l"/>
                <a:tab pos="1143000" algn="l"/>
                <a:tab pos="1600200" algn="l"/>
                <a:tab pos="2057400" algn="l"/>
              </a:tabLst>
              <a:defRPr sz="2400">
                <a:solidFill>
                  <a:schemeClr val="bg1"/>
                </a:solidFill>
                <a:latin typeface="+mn-lt"/>
                <a:ea typeface="+mn-ea"/>
                <a:cs typeface="+mn-cs"/>
              </a:defRPr>
            </a:lvl6pPr>
            <a:lvl7pPr marL="2971800" indent="-228600" algn="l" rtl="0" fontAlgn="base">
              <a:lnSpc>
                <a:spcPct val="120000"/>
              </a:lnSpc>
              <a:spcBef>
                <a:spcPct val="10000"/>
              </a:spcBef>
              <a:spcAft>
                <a:spcPct val="10000"/>
              </a:spcAft>
              <a:buClr>
                <a:srgbClr val="2110FC"/>
              </a:buClr>
              <a:buFont typeface="Arial" charset="0"/>
              <a:buChar char="−"/>
              <a:tabLst>
                <a:tab pos="228600" algn="l"/>
                <a:tab pos="742950" algn="l"/>
                <a:tab pos="1143000" algn="l"/>
                <a:tab pos="1600200" algn="l"/>
                <a:tab pos="2057400" algn="l"/>
              </a:tabLst>
              <a:defRPr sz="2400">
                <a:solidFill>
                  <a:schemeClr val="bg1"/>
                </a:solidFill>
                <a:latin typeface="+mn-lt"/>
                <a:ea typeface="+mn-ea"/>
                <a:cs typeface="+mn-cs"/>
              </a:defRPr>
            </a:lvl7pPr>
            <a:lvl8pPr marL="3429000" indent="-228600" algn="l" rtl="0" fontAlgn="base">
              <a:lnSpc>
                <a:spcPct val="120000"/>
              </a:lnSpc>
              <a:spcBef>
                <a:spcPct val="10000"/>
              </a:spcBef>
              <a:spcAft>
                <a:spcPct val="10000"/>
              </a:spcAft>
              <a:buClr>
                <a:srgbClr val="2110FC"/>
              </a:buClr>
              <a:buFont typeface="Arial" charset="0"/>
              <a:buChar char="−"/>
              <a:tabLst>
                <a:tab pos="228600" algn="l"/>
                <a:tab pos="742950" algn="l"/>
                <a:tab pos="1143000" algn="l"/>
                <a:tab pos="1600200" algn="l"/>
                <a:tab pos="2057400" algn="l"/>
              </a:tabLst>
              <a:defRPr sz="2400">
                <a:solidFill>
                  <a:schemeClr val="bg1"/>
                </a:solidFill>
                <a:latin typeface="+mn-lt"/>
                <a:ea typeface="+mn-ea"/>
                <a:cs typeface="+mn-cs"/>
              </a:defRPr>
            </a:lvl8pPr>
            <a:lvl9pPr marL="3886200" indent="-228600" algn="l" rtl="0" fontAlgn="base">
              <a:lnSpc>
                <a:spcPct val="120000"/>
              </a:lnSpc>
              <a:spcBef>
                <a:spcPct val="10000"/>
              </a:spcBef>
              <a:spcAft>
                <a:spcPct val="10000"/>
              </a:spcAft>
              <a:buClr>
                <a:srgbClr val="2110FC"/>
              </a:buClr>
              <a:buFont typeface="Arial" charset="0"/>
              <a:buChar char="−"/>
              <a:tabLst>
                <a:tab pos="228600" algn="l"/>
                <a:tab pos="742950" algn="l"/>
                <a:tab pos="1143000" algn="l"/>
                <a:tab pos="1600200" algn="l"/>
                <a:tab pos="2057400" algn="l"/>
              </a:tabLst>
              <a:defRPr sz="2400">
                <a:solidFill>
                  <a:schemeClr val="bg1"/>
                </a:solidFill>
                <a:latin typeface="+mn-lt"/>
                <a:ea typeface="+mn-ea"/>
                <a:cs typeface="+mn-cs"/>
              </a:defRPr>
            </a:lvl9pPr>
          </a:lstStyle>
          <a:p>
            <a:pPr>
              <a:lnSpc>
                <a:spcPct val="150000"/>
              </a:lnSpc>
              <a:buSzTx/>
            </a:pPr>
            <a:r>
              <a:rPr kumimoji="0" lang="en-US" altLang="zh-CN" sz="2800" kern="0" dirty="0"/>
              <a:t>IKEv2</a:t>
            </a:r>
            <a:r>
              <a:rPr kumimoji="0" lang="zh-CN" altLang="en-US" sz="2800" kern="0" dirty="0"/>
              <a:t>简化了安全联盟的协商过程。</a:t>
            </a:r>
            <a:r>
              <a:rPr kumimoji="0" lang="en-US" altLang="zh-CN" sz="2800" kern="0" dirty="0"/>
              <a:t>IKEv2</a:t>
            </a:r>
            <a:r>
              <a:rPr kumimoji="0" lang="zh-CN" altLang="en-US" sz="2800" kern="0" dirty="0"/>
              <a:t>正常情况使用</a:t>
            </a:r>
            <a:r>
              <a:rPr kumimoji="0" lang="en-US" altLang="zh-CN" sz="2800" kern="0" dirty="0"/>
              <a:t>2</a:t>
            </a:r>
            <a:r>
              <a:rPr kumimoji="0" lang="zh-CN" altLang="en-US" sz="2800" kern="0" dirty="0"/>
              <a:t>次交换共</a:t>
            </a:r>
            <a:r>
              <a:rPr kumimoji="0" lang="en-US" altLang="zh-CN" sz="2800" kern="0" dirty="0"/>
              <a:t>4</a:t>
            </a:r>
            <a:r>
              <a:rPr kumimoji="0" lang="zh-CN" altLang="en-US" sz="2800" kern="0" dirty="0"/>
              <a:t>条消息就可以完成一个</a:t>
            </a:r>
            <a:r>
              <a:rPr kumimoji="0" lang="en-US" altLang="zh-CN" sz="2800" kern="0" dirty="0"/>
              <a:t>IKE SA</a:t>
            </a:r>
            <a:r>
              <a:rPr kumimoji="0" lang="zh-CN" altLang="en-US" sz="2800" kern="0" dirty="0"/>
              <a:t>和一对</a:t>
            </a:r>
            <a:r>
              <a:rPr kumimoji="0" lang="en-US" altLang="zh-CN" sz="2800" kern="0" dirty="0" err="1"/>
              <a:t>IPSec</a:t>
            </a:r>
            <a:r>
              <a:rPr kumimoji="0" lang="en-US" altLang="zh-CN" sz="2800" kern="0" dirty="0"/>
              <a:t> SA</a:t>
            </a:r>
            <a:r>
              <a:rPr kumimoji="0" lang="zh-CN" altLang="en-US" sz="2800" kern="0" dirty="0"/>
              <a:t>，如果要求建立的</a:t>
            </a:r>
            <a:r>
              <a:rPr kumimoji="0" lang="en-US" altLang="zh-CN" sz="2800" kern="0" dirty="0" err="1"/>
              <a:t>IPSec</a:t>
            </a:r>
            <a:r>
              <a:rPr kumimoji="0" lang="en-US" altLang="zh-CN" sz="2800" kern="0" dirty="0"/>
              <a:t> SA</a:t>
            </a:r>
            <a:r>
              <a:rPr kumimoji="0" lang="zh-CN" altLang="en-US" sz="2800" kern="0" dirty="0"/>
              <a:t>大于一对时，每一对</a:t>
            </a:r>
            <a:r>
              <a:rPr kumimoji="0" lang="en-US" altLang="zh-CN" sz="2800" kern="0" dirty="0"/>
              <a:t>SA</a:t>
            </a:r>
            <a:r>
              <a:rPr kumimoji="0" lang="zh-CN" altLang="en-US" sz="2800" kern="0" dirty="0"/>
              <a:t>只需额外增加</a:t>
            </a:r>
            <a:r>
              <a:rPr kumimoji="0" lang="en-US" altLang="zh-CN" sz="2800" kern="0" dirty="0"/>
              <a:t>1</a:t>
            </a:r>
            <a:r>
              <a:rPr kumimoji="0" lang="zh-CN" altLang="en-US" sz="2800" kern="0" dirty="0"/>
              <a:t>次交换，也就是</a:t>
            </a:r>
            <a:r>
              <a:rPr kumimoji="0" lang="en-US" altLang="zh-CN" sz="2800" kern="0" dirty="0"/>
              <a:t>2</a:t>
            </a:r>
            <a:r>
              <a:rPr kumimoji="0" lang="zh-CN" altLang="en-US" sz="2800" kern="0" dirty="0"/>
              <a:t>条消息就可以完成。</a:t>
            </a:r>
          </a:p>
        </p:txBody>
      </p:sp>
    </p:spTree>
    <p:extLst>
      <p:ext uri="{BB962C8B-B14F-4D97-AF65-F5344CB8AC3E}">
        <p14:creationId xmlns:p14="http://schemas.microsoft.com/office/powerpoint/2010/main" val="3421116728"/>
      </p:ext>
    </p:extLst>
  </p:cSld>
  <p:clrMapOvr>
    <a:masterClrMapping/>
  </p:clrMapOvr>
  <p:transition/>
</p:sld>
</file>

<file path=ppt/slides/slide1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3730" name="Rectangle 2"/>
          <p:cNvSpPr>
            <a:spLocks noGrp="1" noChangeArrowheads="1"/>
          </p:cNvSpPr>
          <p:nvPr>
            <p:ph type="title"/>
          </p:nvPr>
        </p:nvSpPr>
        <p:spPr>
          <a:ln/>
        </p:spPr>
        <p:txBody>
          <a:bodyPr/>
          <a:lstStyle/>
          <a:p>
            <a:r>
              <a:rPr lang="en-US" altLang="zh-CN" dirty="0"/>
              <a:t>IKEV1</a:t>
            </a:r>
            <a:r>
              <a:rPr lang="zh-CN" altLang="en-US" dirty="0"/>
              <a:t> </a:t>
            </a:r>
            <a:r>
              <a:rPr lang="en-US" altLang="zh-CN" dirty="0"/>
              <a:t>vs IKEV2</a:t>
            </a:r>
            <a:endParaRPr lang="zh-CN" altLang="en-US" dirty="0"/>
          </a:p>
        </p:txBody>
      </p:sp>
      <p:sp>
        <p:nvSpPr>
          <p:cNvPr id="4" name="Rectangle 3"/>
          <p:cNvSpPr txBox="1">
            <a:spLocks noChangeArrowheads="1"/>
          </p:cNvSpPr>
          <p:nvPr/>
        </p:nvSpPr>
        <p:spPr bwMode="auto">
          <a:xfrm>
            <a:off x="562456" y="1556792"/>
            <a:ext cx="8674546"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28600" indent="-228600" algn="l" rtl="0" eaLnBrk="0" fontAlgn="base" hangingPunct="0">
              <a:lnSpc>
                <a:spcPct val="120000"/>
              </a:lnSpc>
              <a:spcBef>
                <a:spcPct val="10000"/>
              </a:spcBef>
              <a:spcAft>
                <a:spcPct val="10000"/>
              </a:spcAft>
              <a:buClr>
                <a:srgbClr val="2110FC"/>
              </a:buClr>
              <a:buFont typeface="Wingdings" panose="05000000000000000000" pitchFamily="2" charset="2"/>
              <a:buChar char="§"/>
              <a:tabLst>
                <a:tab pos="228600" algn="l"/>
                <a:tab pos="742950" algn="l"/>
                <a:tab pos="1143000" algn="l"/>
                <a:tab pos="1600200" algn="l"/>
                <a:tab pos="2057400" algn="l"/>
              </a:tabLst>
              <a:defRPr sz="3200">
                <a:solidFill>
                  <a:schemeClr val="bg1"/>
                </a:solidFill>
                <a:latin typeface="+mn-lt"/>
                <a:ea typeface="+mn-ea"/>
                <a:cs typeface="+mn-cs"/>
              </a:defRPr>
            </a:lvl1pPr>
            <a:lvl2pPr marL="750888" indent="-285750" algn="l" rtl="0" eaLnBrk="0" fontAlgn="base" hangingPunct="0">
              <a:lnSpc>
                <a:spcPct val="120000"/>
              </a:lnSpc>
              <a:spcBef>
                <a:spcPct val="10000"/>
              </a:spcBef>
              <a:spcAft>
                <a:spcPct val="10000"/>
              </a:spcAft>
              <a:buClr>
                <a:srgbClr val="2110FC"/>
              </a:buClr>
              <a:buFont typeface="Webdings" panose="05030102010509060703" pitchFamily="18" charset="2"/>
              <a:buChar char="4"/>
              <a:tabLst>
                <a:tab pos="228600" algn="l"/>
                <a:tab pos="742950" algn="l"/>
                <a:tab pos="1143000" algn="l"/>
                <a:tab pos="1600200" algn="l"/>
                <a:tab pos="2057400" algn="l"/>
              </a:tabLst>
              <a:defRPr sz="2800">
                <a:solidFill>
                  <a:schemeClr val="bg1"/>
                </a:solidFill>
                <a:latin typeface="+mn-lt"/>
                <a:ea typeface="+mn-ea"/>
                <a:cs typeface="+mn-cs"/>
              </a:defRPr>
            </a:lvl2pPr>
            <a:lvl3pPr marL="1143000" indent="-228600" algn="l" rtl="0" eaLnBrk="0" fontAlgn="base" hangingPunct="0">
              <a:lnSpc>
                <a:spcPct val="120000"/>
              </a:lnSpc>
              <a:spcBef>
                <a:spcPct val="10000"/>
              </a:spcBef>
              <a:spcAft>
                <a:spcPct val="10000"/>
              </a:spcAft>
              <a:buClr>
                <a:srgbClr val="2110FC"/>
              </a:buClr>
              <a:buChar char="•"/>
              <a:tabLst>
                <a:tab pos="228600" algn="l"/>
                <a:tab pos="742950" algn="l"/>
                <a:tab pos="1143000" algn="l"/>
                <a:tab pos="1600200" algn="l"/>
                <a:tab pos="2057400" algn="l"/>
              </a:tabLst>
              <a:defRPr sz="2400">
                <a:solidFill>
                  <a:schemeClr val="bg1"/>
                </a:solidFill>
                <a:latin typeface="+mn-lt"/>
                <a:ea typeface="+mn-ea"/>
                <a:cs typeface="+mn-cs"/>
              </a:defRPr>
            </a:lvl3pPr>
            <a:lvl4pPr marL="1600200" indent="-228600" algn="l" rtl="0" eaLnBrk="0" fontAlgn="base" hangingPunct="0">
              <a:lnSpc>
                <a:spcPct val="120000"/>
              </a:lnSpc>
              <a:spcBef>
                <a:spcPct val="10000"/>
              </a:spcBef>
              <a:spcAft>
                <a:spcPct val="10000"/>
              </a:spcAft>
              <a:buClr>
                <a:srgbClr val="2110FC"/>
              </a:buClr>
              <a:buFont typeface="Arial" panose="020B0604020202020204" pitchFamily="34" charset="0"/>
              <a:buChar char="−"/>
              <a:tabLst>
                <a:tab pos="228600" algn="l"/>
                <a:tab pos="742950" algn="l"/>
                <a:tab pos="1143000" algn="l"/>
                <a:tab pos="1600200" algn="l"/>
                <a:tab pos="2057400" algn="l"/>
              </a:tabLst>
              <a:defRPr sz="2400">
                <a:solidFill>
                  <a:schemeClr val="bg1"/>
                </a:solidFill>
                <a:latin typeface="+mn-lt"/>
                <a:ea typeface="+mn-ea"/>
                <a:cs typeface="+mn-cs"/>
              </a:defRPr>
            </a:lvl4pPr>
            <a:lvl5pPr marL="2057400" indent="-228600" algn="l" rtl="0" eaLnBrk="0" fontAlgn="base" hangingPunct="0">
              <a:lnSpc>
                <a:spcPct val="120000"/>
              </a:lnSpc>
              <a:spcBef>
                <a:spcPct val="10000"/>
              </a:spcBef>
              <a:spcAft>
                <a:spcPct val="10000"/>
              </a:spcAft>
              <a:buClr>
                <a:srgbClr val="2110FC"/>
              </a:buClr>
              <a:buFont typeface="Arial" panose="020B0604020202020204" pitchFamily="34" charset="0"/>
              <a:buChar char="−"/>
              <a:tabLst>
                <a:tab pos="228600" algn="l"/>
                <a:tab pos="742950" algn="l"/>
                <a:tab pos="1143000" algn="l"/>
                <a:tab pos="1600200" algn="l"/>
                <a:tab pos="2057400" algn="l"/>
              </a:tabLst>
              <a:defRPr sz="2400">
                <a:solidFill>
                  <a:schemeClr val="bg1"/>
                </a:solidFill>
                <a:latin typeface="+mn-lt"/>
                <a:ea typeface="+mn-ea"/>
                <a:cs typeface="+mn-cs"/>
              </a:defRPr>
            </a:lvl5pPr>
            <a:lvl6pPr marL="2514600" indent="-228600" algn="l" rtl="0" fontAlgn="base">
              <a:lnSpc>
                <a:spcPct val="120000"/>
              </a:lnSpc>
              <a:spcBef>
                <a:spcPct val="10000"/>
              </a:spcBef>
              <a:spcAft>
                <a:spcPct val="10000"/>
              </a:spcAft>
              <a:buClr>
                <a:srgbClr val="2110FC"/>
              </a:buClr>
              <a:buFont typeface="Arial" charset="0"/>
              <a:buChar char="−"/>
              <a:tabLst>
                <a:tab pos="228600" algn="l"/>
                <a:tab pos="742950" algn="l"/>
                <a:tab pos="1143000" algn="l"/>
                <a:tab pos="1600200" algn="l"/>
                <a:tab pos="2057400" algn="l"/>
              </a:tabLst>
              <a:defRPr sz="2400">
                <a:solidFill>
                  <a:schemeClr val="bg1"/>
                </a:solidFill>
                <a:latin typeface="+mn-lt"/>
                <a:ea typeface="+mn-ea"/>
                <a:cs typeface="+mn-cs"/>
              </a:defRPr>
            </a:lvl6pPr>
            <a:lvl7pPr marL="2971800" indent="-228600" algn="l" rtl="0" fontAlgn="base">
              <a:lnSpc>
                <a:spcPct val="120000"/>
              </a:lnSpc>
              <a:spcBef>
                <a:spcPct val="10000"/>
              </a:spcBef>
              <a:spcAft>
                <a:spcPct val="10000"/>
              </a:spcAft>
              <a:buClr>
                <a:srgbClr val="2110FC"/>
              </a:buClr>
              <a:buFont typeface="Arial" charset="0"/>
              <a:buChar char="−"/>
              <a:tabLst>
                <a:tab pos="228600" algn="l"/>
                <a:tab pos="742950" algn="l"/>
                <a:tab pos="1143000" algn="l"/>
                <a:tab pos="1600200" algn="l"/>
                <a:tab pos="2057400" algn="l"/>
              </a:tabLst>
              <a:defRPr sz="2400">
                <a:solidFill>
                  <a:schemeClr val="bg1"/>
                </a:solidFill>
                <a:latin typeface="+mn-lt"/>
                <a:ea typeface="+mn-ea"/>
                <a:cs typeface="+mn-cs"/>
              </a:defRPr>
            </a:lvl7pPr>
            <a:lvl8pPr marL="3429000" indent="-228600" algn="l" rtl="0" fontAlgn="base">
              <a:lnSpc>
                <a:spcPct val="120000"/>
              </a:lnSpc>
              <a:spcBef>
                <a:spcPct val="10000"/>
              </a:spcBef>
              <a:spcAft>
                <a:spcPct val="10000"/>
              </a:spcAft>
              <a:buClr>
                <a:srgbClr val="2110FC"/>
              </a:buClr>
              <a:buFont typeface="Arial" charset="0"/>
              <a:buChar char="−"/>
              <a:tabLst>
                <a:tab pos="228600" algn="l"/>
                <a:tab pos="742950" algn="l"/>
                <a:tab pos="1143000" algn="l"/>
                <a:tab pos="1600200" algn="l"/>
                <a:tab pos="2057400" algn="l"/>
              </a:tabLst>
              <a:defRPr sz="2400">
                <a:solidFill>
                  <a:schemeClr val="bg1"/>
                </a:solidFill>
                <a:latin typeface="+mn-lt"/>
                <a:ea typeface="+mn-ea"/>
                <a:cs typeface="+mn-cs"/>
              </a:defRPr>
            </a:lvl8pPr>
            <a:lvl9pPr marL="3886200" indent="-228600" algn="l" rtl="0" fontAlgn="base">
              <a:lnSpc>
                <a:spcPct val="120000"/>
              </a:lnSpc>
              <a:spcBef>
                <a:spcPct val="10000"/>
              </a:spcBef>
              <a:spcAft>
                <a:spcPct val="10000"/>
              </a:spcAft>
              <a:buClr>
                <a:srgbClr val="2110FC"/>
              </a:buClr>
              <a:buFont typeface="Arial" charset="0"/>
              <a:buChar char="−"/>
              <a:tabLst>
                <a:tab pos="228600" algn="l"/>
                <a:tab pos="742950" algn="l"/>
                <a:tab pos="1143000" algn="l"/>
                <a:tab pos="1600200" algn="l"/>
                <a:tab pos="2057400" algn="l"/>
              </a:tabLst>
              <a:defRPr sz="2400">
                <a:solidFill>
                  <a:schemeClr val="bg1"/>
                </a:solidFill>
                <a:latin typeface="+mn-lt"/>
                <a:ea typeface="+mn-ea"/>
                <a:cs typeface="+mn-cs"/>
              </a:defRPr>
            </a:lvl9pPr>
          </a:lstStyle>
          <a:p>
            <a:pPr>
              <a:lnSpc>
                <a:spcPct val="150000"/>
              </a:lnSpc>
              <a:buSzTx/>
            </a:pPr>
            <a:r>
              <a:rPr kumimoji="0" lang="en-US" altLang="zh-CN" sz="2800" kern="0" dirty="0"/>
              <a:t>IKEv2</a:t>
            </a:r>
            <a:r>
              <a:rPr kumimoji="0" lang="zh-CN" altLang="en-US" sz="2800" kern="0" dirty="0"/>
              <a:t>支持</a:t>
            </a:r>
            <a:r>
              <a:rPr kumimoji="0" lang="en-US" altLang="zh-CN" sz="2800" kern="0" dirty="0"/>
              <a:t>EAP</a:t>
            </a:r>
            <a:r>
              <a:rPr kumimoji="0" lang="zh-CN" altLang="en-US" sz="2800" kern="0" dirty="0"/>
              <a:t>身份认证。</a:t>
            </a:r>
            <a:r>
              <a:rPr kumimoji="0" lang="en-US" altLang="zh-CN" sz="2800" kern="0" dirty="0"/>
              <a:t>IKEv2</a:t>
            </a:r>
            <a:r>
              <a:rPr kumimoji="0" lang="zh-CN" altLang="en-US" sz="2800" kern="0" dirty="0"/>
              <a:t>可以借助认证服务器对远程接入的</a:t>
            </a:r>
            <a:r>
              <a:rPr kumimoji="0" lang="en-US" altLang="zh-CN" sz="2800" kern="0" dirty="0"/>
              <a:t>PC</a:t>
            </a:r>
            <a:r>
              <a:rPr kumimoji="0" lang="zh-CN" altLang="en-US" sz="2800" kern="0" dirty="0"/>
              <a:t>、手机等进行身份认证、分配私网</a:t>
            </a:r>
            <a:r>
              <a:rPr kumimoji="0" lang="en-US" altLang="zh-CN" sz="2800" kern="0" dirty="0"/>
              <a:t>IP</a:t>
            </a:r>
            <a:r>
              <a:rPr kumimoji="0" lang="zh-CN" altLang="en-US" sz="2800" kern="0" dirty="0"/>
              <a:t>地址。</a:t>
            </a:r>
            <a:r>
              <a:rPr kumimoji="0" lang="en-US" altLang="zh-CN" sz="2800" kern="0" dirty="0"/>
              <a:t>IKEv1</a:t>
            </a:r>
            <a:r>
              <a:rPr kumimoji="0" lang="zh-CN" altLang="en-US" sz="2800" kern="0" dirty="0"/>
              <a:t>无法提供此功能，必须借助</a:t>
            </a:r>
            <a:r>
              <a:rPr kumimoji="0" lang="en-US" altLang="zh-CN" sz="2800" kern="0" dirty="0"/>
              <a:t>L2TP</a:t>
            </a:r>
            <a:r>
              <a:rPr kumimoji="0" lang="zh-CN" altLang="en-US" sz="2800" kern="0" dirty="0"/>
              <a:t>来分配私网地址。</a:t>
            </a:r>
          </a:p>
        </p:txBody>
      </p:sp>
    </p:spTree>
    <p:extLst>
      <p:ext uri="{BB962C8B-B14F-4D97-AF65-F5344CB8AC3E}">
        <p14:creationId xmlns:p14="http://schemas.microsoft.com/office/powerpoint/2010/main" val="233387688"/>
      </p:ext>
    </p:extLst>
  </p:cSld>
  <p:clrMapOvr>
    <a:masterClrMapping/>
  </p:clrMapOvr>
  <p:transition/>
</p:sld>
</file>

<file path=ppt/slides/slide1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3730" name="Rectangle 2"/>
          <p:cNvSpPr>
            <a:spLocks noGrp="1" noChangeArrowheads="1"/>
          </p:cNvSpPr>
          <p:nvPr>
            <p:ph type="title"/>
          </p:nvPr>
        </p:nvSpPr>
        <p:spPr>
          <a:ln/>
        </p:spPr>
        <p:txBody>
          <a:bodyPr/>
          <a:lstStyle/>
          <a:p>
            <a:r>
              <a:rPr lang="en-US" altLang="zh-CN" dirty="0"/>
              <a:t>IKEV1</a:t>
            </a:r>
            <a:r>
              <a:rPr lang="zh-CN" altLang="en-US" dirty="0"/>
              <a:t> </a:t>
            </a:r>
            <a:r>
              <a:rPr lang="en-US" altLang="zh-CN" dirty="0"/>
              <a:t>vs IKEV2</a:t>
            </a:r>
            <a:endParaRPr lang="zh-CN" altLang="en-US" dirty="0"/>
          </a:p>
        </p:txBody>
      </p:sp>
      <p:sp>
        <p:nvSpPr>
          <p:cNvPr id="4" name="Rectangle 3"/>
          <p:cNvSpPr txBox="1">
            <a:spLocks noChangeArrowheads="1"/>
          </p:cNvSpPr>
          <p:nvPr/>
        </p:nvSpPr>
        <p:spPr bwMode="auto">
          <a:xfrm>
            <a:off x="562456" y="1556792"/>
            <a:ext cx="8674546"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28600" indent="-228600" algn="l" rtl="0" eaLnBrk="0" fontAlgn="base" hangingPunct="0">
              <a:lnSpc>
                <a:spcPct val="120000"/>
              </a:lnSpc>
              <a:spcBef>
                <a:spcPct val="10000"/>
              </a:spcBef>
              <a:spcAft>
                <a:spcPct val="10000"/>
              </a:spcAft>
              <a:buClr>
                <a:srgbClr val="2110FC"/>
              </a:buClr>
              <a:buFont typeface="Wingdings" panose="05000000000000000000" pitchFamily="2" charset="2"/>
              <a:buChar char="§"/>
              <a:tabLst>
                <a:tab pos="228600" algn="l"/>
                <a:tab pos="742950" algn="l"/>
                <a:tab pos="1143000" algn="l"/>
                <a:tab pos="1600200" algn="l"/>
                <a:tab pos="2057400" algn="l"/>
              </a:tabLst>
              <a:defRPr sz="3200">
                <a:solidFill>
                  <a:schemeClr val="bg1"/>
                </a:solidFill>
                <a:latin typeface="+mn-lt"/>
                <a:ea typeface="+mn-ea"/>
                <a:cs typeface="+mn-cs"/>
              </a:defRPr>
            </a:lvl1pPr>
            <a:lvl2pPr marL="750888" indent="-285750" algn="l" rtl="0" eaLnBrk="0" fontAlgn="base" hangingPunct="0">
              <a:lnSpc>
                <a:spcPct val="120000"/>
              </a:lnSpc>
              <a:spcBef>
                <a:spcPct val="10000"/>
              </a:spcBef>
              <a:spcAft>
                <a:spcPct val="10000"/>
              </a:spcAft>
              <a:buClr>
                <a:srgbClr val="2110FC"/>
              </a:buClr>
              <a:buFont typeface="Webdings" panose="05030102010509060703" pitchFamily="18" charset="2"/>
              <a:buChar char="4"/>
              <a:tabLst>
                <a:tab pos="228600" algn="l"/>
                <a:tab pos="742950" algn="l"/>
                <a:tab pos="1143000" algn="l"/>
                <a:tab pos="1600200" algn="l"/>
                <a:tab pos="2057400" algn="l"/>
              </a:tabLst>
              <a:defRPr sz="2800">
                <a:solidFill>
                  <a:schemeClr val="bg1"/>
                </a:solidFill>
                <a:latin typeface="+mn-lt"/>
                <a:ea typeface="+mn-ea"/>
                <a:cs typeface="+mn-cs"/>
              </a:defRPr>
            </a:lvl2pPr>
            <a:lvl3pPr marL="1143000" indent="-228600" algn="l" rtl="0" eaLnBrk="0" fontAlgn="base" hangingPunct="0">
              <a:lnSpc>
                <a:spcPct val="120000"/>
              </a:lnSpc>
              <a:spcBef>
                <a:spcPct val="10000"/>
              </a:spcBef>
              <a:spcAft>
                <a:spcPct val="10000"/>
              </a:spcAft>
              <a:buClr>
                <a:srgbClr val="2110FC"/>
              </a:buClr>
              <a:buChar char="•"/>
              <a:tabLst>
                <a:tab pos="228600" algn="l"/>
                <a:tab pos="742950" algn="l"/>
                <a:tab pos="1143000" algn="l"/>
                <a:tab pos="1600200" algn="l"/>
                <a:tab pos="2057400" algn="l"/>
              </a:tabLst>
              <a:defRPr sz="2400">
                <a:solidFill>
                  <a:schemeClr val="bg1"/>
                </a:solidFill>
                <a:latin typeface="+mn-lt"/>
                <a:ea typeface="+mn-ea"/>
                <a:cs typeface="+mn-cs"/>
              </a:defRPr>
            </a:lvl3pPr>
            <a:lvl4pPr marL="1600200" indent="-228600" algn="l" rtl="0" eaLnBrk="0" fontAlgn="base" hangingPunct="0">
              <a:lnSpc>
                <a:spcPct val="120000"/>
              </a:lnSpc>
              <a:spcBef>
                <a:spcPct val="10000"/>
              </a:spcBef>
              <a:spcAft>
                <a:spcPct val="10000"/>
              </a:spcAft>
              <a:buClr>
                <a:srgbClr val="2110FC"/>
              </a:buClr>
              <a:buFont typeface="Arial" panose="020B0604020202020204" pitchFamily="34" charset="0"/>
              <a:buChar char="−"/>
              <a:tabLst>
                <a:tab pos="228600" algn="l"/>
                <a:tab pos="742950" algn="l"/>
                <a:tab pos="1143000" algn="l"/>
                <a:tab pos="1600200" algn="l"/>
                <a:tab pos="2057400" algn="l"/>
              </a:tabLst>
              <a:defRPr sz="2400">
                <a:solidFill>
                  <a:schemeClr val="bg1"/>
                </a:solidFill>
                <a:latin typeface="+mn-lt"/>
                <a:ea typeface="+mn-ea"/>
                <a:cs typeface="+mn-cs"/>
              </a:defRPr>
            </a:lvl4pPr>
            <a:lvl5pPr marL="2057400" indent="-228600" algn="l" rtl="0" eaLnBrk="0" fontAlgn="base" hangingPunct="0">
              <a:lnSpc>
                <a:spcPct val="120000"/>
              </a:lnSpc>
              <a:spcBef>
                <a:spcPct val="10000"/>
              </a:spcBef>
              <a:spcAft>
                <a:spcPct val="10000"/>
              </a:spcAft>
              <a:buClr>
                <a:srgbClr val="2110FC"/>
              </a:buClr>
              <a:buFont typeface="Arial" panose="020B0604020202020204" pitchFamily="34" charset="0"/>
              <a:buChar char="−"/>
              <a:tabLst>
                <a:tab pos="228600" algn="l"/>
                <a:tab pos="742950" algn="l"/>
                <a:tab pos="1143000" algn="l"/>
                <a:tab pos="1600200" algn="l"/>
                <a:tab pos="2057400" algn="l"/>
              </a:tabLst>
              <a:defRPr sz="2400">
                <a:solidFill>
                  <a:schemeClr val="bg1"/>
                </a:solidFill>
                <a:latin typeface="+mn-lt"/>
                <a:ea typeface="+mn-ea"/>
                <a:cs typeface="+mn-cs"/>
              </a:defRPr>
            </a:lvl5pPr>
            <a:lvl6pPr marL="2514600" indent="-228600" algn="l" rtl="0" fontAlgn="base">
              <a:lnSpc>
                <a:spcPct val="120000"/>
              </a:lnSpc>
              <a:spcBef>
                <a:spcPct val="10000"/>
              </a:spcBef>
              <a:spcAft>
                <a:spcPct val="10000"/>
              </a:spcAft>
              <a:buClr>
                <a:srgbClr val="2110FC"/>
              </a:buClr>
              <a:buFont typeface="Arial" charset="0"/>
              <a:buChar char="−"/>
              <a:tabLst>
                <a:tab pos="228600" algn="l"/>
                <a:tab pos="742950" algn="l"/>
                <a:tab pos="1143000" algn="l"/>
                <a:tab pos="1600200" algn="l"/>
                <a:tab pos="2057400" algn="l"/>
              </a:tabLst>
              <a:defRPr sz="2400">
                <a:solidFill>
                  <a:schemeClr val="bg1"/>
                </a:solidFill>
                <a:latin typeface="+mn-lt"/>
                <a:ea typeface="+mn-ea"/>
                <a:cs typeface="+mn-cs"/>
              </a:defRPr>
            </a:lvl6pPr>
            <a:lvl7pPr marL="2971800" indent="-228600" algn="l" rtl="0" fontAlgn="base">
              <a:lnSpc>
                <a:spcPct val="120000"/>
              </a:lnSpc>
              <a:spcBef>
                <a:spcPct val="10000"/>
              </a:spcBef>
              <a:spcAft>
                <a:spcPct val="10000"/>
              </a:spcAft>
              <a:buClr>
                <a:srgbClr val="2110FC"/>
              </a:buClr>
              <a:buFont typeface="Arial" charset="0"/>
              <a:buChar char="−"/>
              <a:tabLst>
                <a:tab pos="228600" algn="l"/>
                <a:tab pos="742950" algn="l"/>
                <a:tab pos="1143000" algn="l"/>
                <a:tab pos="1600200" algn="l"/>
                <a:tab pos="2057400" algn="l"/>
              </a:tabLst>
              <a:defRPr sz="2400">
                <a:solidFill>
                  <a:schemeClr val="bg1"/>
                </a:solidFill>
                <a:latin typeface="+mn-lt"/>
                <a:ea typeface="+mn-ea"/>
                <a:cs typeface="+mn-cs"/>
              </a:defRPr>
            </a:lvl7pPr>
            <a:lvl8pPr marL="3429000" indent="-228600" algn="l" rtl="0" fontAlgn="base">
              <a:lnSpc>
                <a:spcPct val="120000"/>
              </a:lnSpc>
              <a:spcBef>
                <a:spcPct val="10000"/>
              </a:spcBef>
              <a:spcAft>
                <a:spcPct val="10000"/>
              </a:spcAft>
              <a:buClr>
                <a:srgbClr val="2110FC"/>
              </a:buClr>
              <a:buFont typeface="Arial" charset="0"/>
              <a:buChar char="−"/>
              <a:tabLst>
                <a:tab pos="228600" algn="l"/>
                <a:tab pos="742950" algn="l"/>
                <a:tab pos="1143000" algn="l"/>
                <a:tab pos="1600200" algn="l"/>
                <a:tab pos="2057400" algn="l"/>
              </a:tabLst>
              <a:defRPr sz="2400">
                <a:solidFill>
                  <a:schemeClr val="bg1"/>
                </a:solidFill>
                <a:latin typeface="+mn-lt"/>
                <a:ea typeface="+mn-ea"/>
                <a:cs typeface="+mn-cs"/>
              </a:defRPr>
            </a:lvl8pPr>
            <a:lvl9pPr marL="3886200" indent="-228600" algn="l" rtl="0" fontAlgn="base">
              <a:lnSpc>
                <a:spcPct val="120000"/>
              </a:lnSpc>
              <a:spcBef>
                <a:spcPct val="10000"/>
              </a:spcBef>
              <a:spcAft>
                <a:spcPct val="10000"/>
              </a:spcAft>
              <a:buClr>
                <a:srgbClr val="2110FC"/>
              </a:buClr>
              <a:buFont typeface="Arial" charset="0"/>
              <a:buChar char="−"/>
              <a:tabLst>
                <a:tab pos="228600" algn="l"/>
                <a:tab pos="742950" algn="l"/>
                <a:tab pos="1143000" algn="l"/>
                <a:tab pos="1600200" algn="l"/>
                <a:tab pos="2057400" algn="l"/>
              </a:tabLst>
              <a:defRPr sz="2400">
                <a:solidFill>
                  <a:schemeClr val="bg1"/>
                </a:solidFill>
                <a:latin typeface="+mn-lt"/>
                <a:ea typeface="+mn-ea"/>
                <a:cs typeface="+mn-cs"/>
              </a:defRPr>
            </a:lvl9pPr>
          </a:lstStyle>
          <a:p>
            <a:pPr>
              <a:lnSpc>
                <a:spcPct val="150000"/>
              </a:lnSpc>
              <a:buSzTx/>
            </a:pPr>
            <a:r>
              <a:rPr kumimoji="0" lang="en-US" altLang="zh-CN" sz="2800" kern="0" dirty="0"/>
              <a:t>IKE SA</a:t>
            </a:r>
            <a:r>
              <a:rPr kumimoji="0" lang="zh-CN" altLang="en-US" sz="2800" kern="0" dirty="0"/>
              <a:t>的完整性算法仅</a:t>
            </a:r>
            <a:r>
              <a:rPr kumimoji="0" lang="en-US" altLang="zh-CN" sz="2800" kern="0" dirty="0"/>
              <a:t>IKEv2</a:t>
            </a:r>
            <a:r>
              <a:rPr kumimoji="0" lang="zh-CN" altLang="en-US" sz="2800" kern="0" dirty="0"/>
              <a:t>支持，</a:t>
            </a:r>
            <a:r>
              <a:rPr kumimoji="0" lang="en-US" altLang="zh-CN" sz="2800" kern="0" dirty="0"/>
              <a:t>IKEv1</a:t>
            </a:r>
            <a:r>
              <a:rPr kumimoji="0" lang="zh-CN" altLang="en-US" sz="2800" kern="0" dirty="0"/>
              <a:t>不支持。</a:t>
            </a:r>
            <a:endParaRPr kumimoji="0" lang="en-US" altLang="zh-CN" sz="2800" kern="0" dirty="0"/>
          </a:p>
          <a:p>
            <a:pPr>
              <a:lnSpc>
                <a:spcPct val="150000"/>
              </a:lnSpc>
              <a:buSzTx/>
            </a:pPr>
            <a:r>
              <a:rPr kumimoji="0" lang="zh-CN" altLang="en-US" sz="2800" kern="0" dirty="0"/>
              <a:t>超时重传实现不同</a:t>
            </a:r>
            <a:r>
              <a:rPr kumimoji="0" lang="en-US" altLang="zh-CN" sz="2800" kern="0" dirty="0"/>
              <a:t>:</a:t>
            </a:r>
          </a:p>
          <a:p>
            <a:pPr>
              <a:lnSpc>
                <a:spcPct val="150000"/>
              </a:lnSpc>
              <a:buSzTx/>
            </a:pPr>
            <a:endParaRPr kumimoji="0" lang="zh-CN" altLang="en-US" sz="2800" kern="0" dirty="0"/>
          </a:p>
        </p:txBody>
      </p:sp>
    </p:spTree>
    <p:extLst>
      <p:ext uri="{BB962C8B-B14F-4D97-AF65-F5344CB8AC3E}">
        <p14:creationId xmlns:p14="http://schemas.microsoft.com/office/powerpoint/2010/main" val="4162838424"/>
      </p:ext>
    </p:extLst>
  </p:cSld>
  <p:clrMapOvr>
    <a:masterClrMapping/>
  </p:clrMapOvr>
  <p:transition/>
</p:sld>
</file>

<file path=ppt/slides/slide1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3730" name="Rectangle 2"/>
          <p:cNvSpPr>
            <a:spLocks noGrp="1" noChangeArrowheads="1"/>
          </p:cNvSpPr>
          <p:nvPr>
            <p:ph type="title"/>
          </p:nvPr>
        </p:nvSpPr>
        <p:spPr>
          <a:ln/>
        </p:spPr>
        <p:txBody>
          <a:bodyPr/>
          <a:lstStyle/>
          <a:p>
            <a:r>
              <a:rPr lang="en-US" altLang="zh-CN" dirty="0"/>
              <a:t>IKEV1</a:t>
            </a:r>
            <a:r>
              <a:rPr lang="zh-CN" altLang="en-US" dirty="0"/>
              <a:t> </a:t>
            </a:r>
            <a:r>
              <a:rPr lang="en-US" altLang="zh-CN" dirty="0"/>
              <a:t>vs IKEV2</a:t>
            </a:r>
            <a:endParaRPr lang="zh-CN" altLang="en-US" dirty="0"/>
          </a:p>
        </p:txBody>
      </p:sp>
      <p:sp>
        <p:nvSpPr>
          <p:cNvPr id="4" name="Rectangle 3"/>
          <p:cNvSpPr txBox="1">
            <a:spLocks noChangeArrowheads="1"/>
          </p:cNvSpPr>
          <p:nvPr/>
        </p:nvSpPr>
        <p:spPr bwMode="auto">
          <a:xfrm>
            <a:off x="562456" y="980728"/>
            <a:ext cx="8674546"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28600" indent="-228600" algn="l" rtl="0" eaLnBrk="0" fontAlgn="base" hangingPunct="0">
              <a:lnSpc>
                <a:spcPct val="120000"/>
              </a:lnSpc>
              <a:spcBef>
                <a:spcPct val="10000"/>
              </a:spcBef>
              <a:spcAft>
                <a:spcPct val="10000"/>
              </a:spcAft>
              <a:buClr>
                <a:srgbClr val="2110FC"/>
              </a:buClr>
              <a:buFont typeface="Wingdings" panose="05000000000000000000" pitchFamily="2" charset="2"/>
              <a:buChar char="§"/>
              <a:tabLst>
                <a:tab pos="228600" algn="l"/>
                <a:tab pos="742950" algn="l"/>
                <a:tab pos="1143000" algn="l"/>
                <a:tab pos="1600200" algn="l"/>
                <a:tab pos="2057400" algn="l"/>
              </a:tabLst>
              <a:defRPr sz="3200">
                <a:solidFill>
                  <a:schemeClr val="bg1"/>
                </a:solidFill>
                <a:latin typeface="+mn-lt"/>
                <a:ea typeface="+mn-ea"/>
                <a:cs typeface="+mn-cs"/>
              </a:defRPr>
            </a:lvl1pPr>
            <a:lvl2pPr marL="750888" indent="-285750" algn="l" rtl="0" eaLnBrk="0" fontAlgn="base" hangingPunct="0">
              <a:lnSpc>
                <a:spcPct val="120000"/>
              </a:lnSpc>
              <a:spcBef>
                <a:spcPct val="10000"/>
              </a:spcBef>
              <a:spcAft>
                <a:spcPct val="10000"/>
              </a:spcAft>
              <a:buClr>
                <a:srgbClr val="2110FC"/>
              </a:buClr>
              <a:buFont typeface="Webdings" panose="05030102010509060703" pitchFamily="18" charset="2"/>
              <a:buChar char="4"/>
              <a:tabLst>
                <a:tab pos="228600" algn="l"/>
                <a:tab pos="742950" algn="l"/>
                <a:tab pos="1143000" algn="l"/>
                <a:tab pos="1600200" algn="l"/>
                <a:tab pos="2057400" algn="l"/>
              </a:tabLst>
              <a:defRPr sz="2800">
                <a:solidFill>
                  <a:schemeClr val="bg1"/>
                </a:solidFill>
                <a:latin typeface="+mn-lt"/>
                <a:ea typeface="+mn-ea"/>
                <a:cs typeface="+mn-cs"/>
              </a:defRPr>
            </a:lvl2pPr>
            <a:lvl3pPr marL="1143000" indent="-228600" algn="l" rtl="0" eaLnBrk="0" fontAlgn="base" hangingPunct="0">
              <a:lnSpc>
                <a:spcPct val="120000"/>
              </a:lnSpc>
              <a:spcBef>
                <a:spcPct val="10000"/>
              </a:spcBef>
              <a:spcAft>
                <a:spcPct val="10000"/>
              </a:spcAft>
              <a:buClr>
                <a:srgbClr val="2110FC"/>
              </a:buClr>
              <a:buChar char="•"/>
              <a:tabLst>
                <a:tab pos="228600" algn="l"/>
                <a:tab pos="742950" algn="l"/>
                <a:tab pos="1143000" algn="l"/>
                <a:tab pos="1600200" algn="l"/>
                <a:tab pos="2057400" algn="l"/>
              </a:tabLst>
              <a:defRPr sz="2400">
                <a:solidFill>
                  <a:schemeClr val="bg1"/>
                </a:solidFill>
                <a:latin typeface="+mn-lt"/>
                <a:ea typeface="+mn-ea"/>
                <a:cs typeface="+mn-cs"/>
              </a:defRPr>
            </a:lvl3pPr>
            <a:lvl4pPr marL="1600200" indent="-228600" algn="l" rtl="0" eaLnBrk="0" fontAlgn="base" hangingPunct="0">
              <a:lnSpc>
                <a:spcPct val="120000"/>
              </a:lnSpc>
              <a:spcBef>
                <a:spcPct val="10000"/>
              </a:spcBef>
              <a:spcAft>
                <a:spcPct val="10000"/>
              </a:spcAft>
              <a:buClr>
                <a:srgbClr val="2110FC"/>
              </a:buClr>
              <a:buFont typeface="Arial" panose="020B0604020202020204" pitchFamily="34" charset="0"/>
              <a:buChar char="−"/>
              <a:tabLst>
                <a:tab pos="228600" algn="l"/>
                <a:tab pos="742950" algn="l"/>
                <a:tab pos="1143000" algn="l"/>
                <a:tab pos="1600200" algn="l"/>
                <a:tab pos="2057400" algn="l"/>
              </a:tabLst>
              <a:defRPr sz="2400">
                <a:solidFill>
                  <a:schemeClr val="bg1"/>
                </a:solidFill>
                <a:latin typeface="+mn-lt"/>
                <a:ea typeface="+mn-ea"/>
                <a:cs typeface="+mn-cs"/>
              </a:defRPr>
            </a:lvl4pPr>
            <a:lvl5pPr marL="2057400" indent="-228600" algn="l" rtl="0" eaLnBrk="0" fontAlgn="base" hangingPunct="0">
              <a:lnSpc>
                <a:spcPct val="120000"/>
              </a:lnSpc>
              <a:spcBef>
                <a:spcPct val="10000"/>
              </a:spcBef>
              <a:spcAft>
                <a:spcPct val="10000"/>
              </a:spcAft>
              <a:buClr>
                <a:srgbClr val="2110FC"/>
              </a:buClr>
              <a:buFont typeface="Arial" panose="020B0604020202020204" pitchFamily="34" charset="0"/>
              <a:buChar char="−"/>
              <a:tabLst>
                <a:tab pos="228600" algn="l"/>
                <a:tab pos="742950" algn="l"/>
                <a:tab pos="1143000" algn="l"/>
                <a:tab pos="1600200" algn="l"/>
                <a:tab pos="2057400" algn="l"/>
              </a:tabLst>
              <a:defRPr sz="2400">
                <a:solidFill>
                  <a:schemeClr val="bg1"/>
                </a:solidFill>
                <a:latin typeface="+mn-lt"/>
                <a:ea typeface="+mn-ea"/>
                <a:cs typeface="+mn-cs"/>
              </a:defRPr>
            </a:lvl5pPr>
            <a:lvl6pPr marL="2514600" indent="-228600" algn="l" rtl="0" fontAlgn="base">
              <a:lnSpc>
                <a:spcPct val="120000"/>
              </a:lnSpc>
              <a:spcBef>
                <a:spcPct val="10000"/>
              </a:spcBef>
              <a:spcAft>
                <a:spcPct val="10000"/>
              </a:spcAft>
              <a:buClr>
                <a:srgbClr val="2110FC"/>
              </a:buClr>
              <a:buFont typeface="Arial" charset="0"/>
              <a:buChar char="−"/>
              <a:tabLst>
                <a:tab pos="228600" algn="l"/>
                <a:tab pos="742950" algn="l"/>
                <a:tab pos="1143000" algn="l"/>
                <a:tab pos="1600200" algn="l"/>
                <a:tab pos="2057400" algn="l"/>
              </a:tabLst>
              <a:defRPr sz="2400">
                <a:solidFill>
                  <a:schemeClr val="bg1"/>
                </a:solidFill>
                <a:latin typeface="+mn-lt"/>
                <a:ea typeface="+mn-ea"/>
                <a:cs typeface="+mn-cs"/>
              </a:defRPr>
            </a:lvl6pPr>
            <a:lvl7pPr marL="2971800" indent="-228600" algn="l" rtl="0" fontAlgn="base">
              <a:lnSpc>
                <a:spcPct val="120000"/>
              </a:lnSpc>
              <a:spcBef>
                <a:spcPct val="10000"/>
              </a:spcBef>
              <a:spcAft>
                <a:spcPct val="10000"/>
              </a:spcAft>
              <a:buClr>
                <a:srgbClr val="2110FC"/>
              </a:buClr>
              <a:buFont typeface="Arial" charset="0"/>
              <a:buChar char="−"/>
              <a:tabLst>
                <a:tab pos="228600" algn="l"/>
                <a:tab pos="742950" algn="l"/>
                <a:tab pos="1143000" algn="l"/>
                <a:tab pos="1600200" algn="l"/>
                <a:tab pos="2057400" algn="l"/>
              </a:tabLst>
              <a:defRPr sz="2400">
                <a:solidFill>
                  <a:schemeClr val="bg1"/>
                </a:solidFill>
                <a:latin typeface="+mn-lt"/>
                <a:ea typeface="+mn-ea"/>
                <a:cs typeface="+mn-cs"/>
              </a:defRPr>
            </a:lvl7pPr>
            <a:lvl8pPr marL="3429000" indent="-228600" algn="l" rtl="0" fontAlgn="base">
              <a:lnSpc>
                <a:spcPct val="120000"/>
              </a:lnSpc>
              <a:spcBef>
                <a:spcPct val="10000"/>
              </a:spcBef>
              <a:spcAft>
                <a:spcPct val="10000"/>
              </a:spcAft>
              <a:buClr>
                <a:srgbClr val="2110FC"/>
              </a:buClr>
              <a:buFont typeface="Arial" charset="0"/>
              <a:buChar char="−"/>
              <a:tabLst>
                <a:tab pos="228600" algn="l"/>
                <a:tab pos="742950" algn="l"/>
                <a:tab pos="1143000" algn="l"/>
                <a:tab pos="1600200" algn="l"/>
                <a:tab pos="2057400" algn="l"/>
              </a:tabLst>
              <a:defRPr sz="2400">
                <a:solidFill>
                  <a:schemeClr val="bg1"/>
                </a:solidFill>
                <a:latin typeface="+mn-lt"/>
                <a:ea typeface="+mn-ea"/>
                <a:cs typeface="+mn-cs"/>
              </a:defRPr>
            </a:lvl8pPr>
            <a:lvl9pPr marL="3886200" indent="-228600" algn="l" rtl="0" fontAlgn="base">
              <a:lnSpc>
                <a:spcPct val="120000"/>
              </a:lnSpc>
              <a:spcBef>
                <a:spcPct val="10000"/>
              </a:spcBef>
              <a:spcAft>
                <a:spcPct val="10000"/>
              </a:spcAft>
              <a:buClr>
                <a:srgbClr val="2110FC"/>
              </a:buClr>
              <a:buFont typeface="Arial" charset="0"/>
              <a:buChar char="−"/>
              <a:tabLst>
                <a:tab pos="228600" algn="l"/>
                <a:tab pos="742950" algn="l"/>
                <a:tab pos="1143000" algn="l"/>
                <a:tab pos="1600200" algn="l"/>
                <a:tab pos="2057400" algn="l"/>
              </a:tabLst>
              <a:defRPr sz="2400">
                <a:solidFill>
                  <a:schemeClr val="bg1"/>
                </a:solidFill>
                <a:latin typeface="+mn-lt"/>
                <a:ea typeface="+mn-ea"/>
                <a:cs typeface="+mn-cs"/>
              </a:defRPr>
            </a:lvl9pPr>
          </a:lstStyle>
          <a:p>
            <a:pPr>
              <a:lnSpc>
                <a:spcPct val="150000"/>
              </a:lnSpc>
              <a:buSzTx/>
            </a:pPr>
            <a:r>
              <a:rPr kumimoji="0" lang="en-US" altLang="zh-CN" sz="2600" kern="0" dirty="0"/>
              <a:t>retry-interval</a:t>
            </a:r>
            <a:r>
              <a:rPr kumimoji="0" lang="zh-CN" altLang="en-US" sz="2600" kern="0" dirty="0"/>
              <a:t>参数仅</a:t>
            </a:r>
            <a:r>
              <a:rPr kumimoji="0" lang="en-US" altLang="zh-CN" sz="2600" kern="0" dirty="0"/>
              <a:t>IKEv1</a:t>
            </a:r>
            <a:r>
              <a:rPr kumimoji="0" lang="zh-CN" altLang="en-US" sz="2600" kern="0" dirty="0"/>
              <a:t>支持。表示发送</a:t>
            </a:r>
            <a:r>
              <a:rPr kumimoji="0" lang="en-US" altLang="zh-CN" sz="2600" kern="0" dirty="0"/>
              <a:t>DPD</a:t>
            </a:r>
            <a:r>
              <a:rPr kumimoji="0" lang="zh-CN" altLang="en-US" sz="2600" kern="0" dirty="0"/>
              <a:t>报文后，如果超过此时间间隔未收到正确的应答报文，</a:t>
            </a:r>
            <a:r>
              <a:rPr kumimoji="0" lang="en-US" altLang="zh-CN" sz="2600" kern="0" dirty="0"/>
              <a:t>DPD</a:t>
            </a:r>
            <a:r>
              <a:rPr kumimoji="0" lang="zh-CN" altLang="en-US" sz="2600" kern="0" dirty="0"/>
              <a:t>记录失败事件</a:t>
            </a:r>
            <a:r>
              <a:rPr kumimoji="0" lang="en-US" altLang="zh-CN" sz="2600" kern="0" dirty="0"/>
              <a:t>1</a:t>
            </a:r>
            <a:r>
              <a:rPr kumimoji="0" lang="zh-CN" altLang="en-US" sz="2600" kern="0" dirty="0"/>
              <a:t>次。当失败事件达到</a:t>
            </a:r>
            <a:r>
              <a:rPr kumimoji="0" lang="en-US" altLang="zh-CN" sz="2600" kern="0" dirty="0"/>
              <a:t>5</a:t>
            </a:r>
            <a:r>
              <a:rPr kumimoji="0" lang="zh-CN" altLang="en-US" sz="2600" kern="0" dirty="0"/>
              <a:t>次时，删除</a:t>
            </a:r>
            <a:r>
              <a:rPr kumimoji="0" lang="en-US" altLang="zh-CN" sz="2600" kern="0" dirty="0"/>
              <a:t>IKE SA</a:t>
            </a:r>
            <a:r>
              <a:rPr kumimoji="0" lang="zh-CN" altLang="en-US" sz="2600" kern="0" dirty="0"/>
              <a:t>和相应的</a:t>
            </a:r>
            <a:r>
              <a:rPr kumimoji="0" lang="en-US" altLang="zh-CN" sz="2600" kern="0" dirty="0" err="1"/>
              <a:t>IPSec</a:t>
            </a:r>
            <a:r>
              <a:rPr kumimoji="0" lang="en-US" altLang="zh-CN" sz="2600" kern="0" dirty="0"/>
              <a:t> SA</a:t>
            </a:r>
            <a:r>
              <a:rPr kumimoji="0" lang="zh-CN" altLang="en-US" sz="2600" kern="0" dirty="0"/>
              <a:t>。直到隧道中有流量时，两端重新协商建立</a:t>
            </a:r>
            <a:r>
              <a:rPr kumimoji="0" lang="en-US" altLang="zh-CN" sz="2600" kern="0" dirty="0"/>
              <a:t>IKE SA</a:t>
            </a:r>
            <a:r>
              <a:rPr kumimoji="0" lang="zh-CN" altLang="en-US" sz="2600" kern="0" dirty="0"/>
              <a:t>。</a:t>
            </a:r>
          </a:p>
          <a:p>
            <a:pPr>
              <a:lnSpc>
                <a:spcPct val="150000"/>
              </a:lnSpc>
              <a:buSzTx/>
            </a:pPr>
            <a:r>
              <a:rPr kumimoji="0" lang="zh-CN" altLang="en-US" sz="2600" kern="0" dirty="0"/>
              <a:t>对于</a:t>
            </a:r>
            <a:r>
              <a:rPr kumimoji="0" lang="en-US" altLang="zh-CN" sz="2600" kern="0" dirty="0"/>
              <a:t>IKEv2</a:t>
            </a:r>
            <a:r>
              <a:rPr kumimoji="0" lang="zh-CN" altLang="en-US" sz="2600" kern="0" dirty="0"/>
              <a:t>方式的</a:t>
            </a:r>
            <a:r>
              <a:rPr kumimoji="0" lang="en-US" altLang="zh-CN" sz="2600" kern="0" dirty="0" err="1"/>
              <a:t>IPSec</a:t>
            </a:r>
            <a:r>
              <a:rPr kumimoji="0" lang="en-US" altLang="zh-CN" sz="2600" kern="0" dirty="0"/>
              <a:t> SA</a:t>
            </a:r>
            <a:r>
              <a:rPr kumimoji="0" lang="zh-CN" altLang="en-US" sz="2600" kern="0" dirty="0"/>
              <a:t>，超时重传时间间隔从</a:t>
            </a:r>
            <a:r>
              <a:rPr kumimoji="0" lang="en-US" altLang="zh-CN" sz="2600" kern="0" dirty="0"/>
              <a:t>1</a:t>
            </a:r>
            <a:r>
              <a:rPr kumimoji="0" lang="zh-CN" altLang="en-US" sz="2600" kern="0" dirty="0"/>
              <a:t>到</a:t>
            </a:r>
            <a:r>
              <a:rPr kumimoji="0" lang="en-US" altLang="zh-CN" sz="2600" kern="0" dirty="0"/>
              <a:t>64</a:t>
            </a:r>
            <a:r>
              <a:rPr kumimoji="0" lang="zh-CN" altLang="en-US" sz="2600" kern="0" dirty="0"/>
              <a:t>以指数增长的方式增加。在</a:t>
            </a:r>
            <a:r>
              <a:rPr kumimoji="0" lang="en-US" altLang="zh-CN" sz="2600" kern="0" dirty="0"/>
              <a:t>8</a:t>
            </a:r>
            <a:r>
              <a:rPr kumimoji="0" lang="zh-CN" altLang="en-US" sz="2600" kern="0" dirty="0"/>
              <a:t>次尝试后还未收到对端发过来的报文，则认为对端已经下线，删除</a:t>
            </a:r>
            <a:r>
              <a:rPr kumimoji="0" lang="en-US" altLang="zh-CN" sz="2600" kern="0" dirty="0"/>
              <a:t>IKE SA</a:t>
            </a:r>
            <a:r>
              <a:rPr kumimoji="0" lang="zh-CN" altLang="en-US" sz="2600" kern="0" dirty="0"/>
              <a:t>和相应的</a:t>
            </a:r>
            <a:r>
              <a:rPr kumimoji="0" lang="en-US" altLang="zh-CN" sz="2600" kern="0" dirty="0" err="1"/>
              <a:t>IPSec</a:t>
            </a:r>
            <a:r>
              <a:rPr kumimoji="0" lang="en-US" altLang="zh-CN" sz="2600" kern="0" dirty="0"/>
              <a:t> SA</a:t>
            </a:r>
            <a:r>
              <a:rPr kumimoji="0" lang="zh-CN" altLang="en-US" sz="2600" kern="0" dirty="0"/>
              <a:t>。</a:t>
            </a:r>
          </a:p>
          <a:p>
            <a:pPr>
              <a:lnSpc>
                <a:spcPct val="150000"/>
              </a:lnSpc>
              <a:buSzTx/>
            </a:pPr>
            <a:endParaRPr kumimoji="0" lang="zh-CN" altLang="en-US" sz="2800" kern="0" dirty="0"/>
          </a:p>
        </p:txBody>
      </p:sp>
    </p:spTree>
    <p:extLst>
      <p:ext uri="{BB962C8B-B14F-4D97-AF65-F5344CB8AC3E}">
        <p14:creationId xmlns:p14="http://schemas.microsoft.com/office/powerpoint/2010/main" val="273781370"/>
      </p:ext>
    </p:extLst>
  </p:cSld>
  <p:clrMapOvr>
    <a:masterClrMapping/>
  </p:clrMapOvr>
  <p:transition/>
</p:sld>
</file>

<file path=ppt/slides/slide17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78850" name="Rectangle 2"/>
          <p:cNvSpPr>
            <a:spLocks noGrp="1" noChangeArrowheads="1"/>
          </p:cNvSpPr>
          <p:nvPr>
            <p:ph type="title"/>
          </p:nvPr>
        </p:nvSpPr>
        <p:spPr>
          <a:xfrm>
            <a:off x="495300" y="122239"/>
            <a:ext cx="8172450" cy="642937"/>
          </a:xfrm>
          <a:ln/>
        </p:spPr>
        <p:txBody>
          <a:bodyPr/>
          <a:lstStyle/>
          <a:p>
            <a:r>
              <a:rPr lang="zh-CN" altLang="en-US" sz="3200"/>
              <a:t>一个完整的</a:t>
            </a:r>
            <a:r>
              <a:rPr lang="en-US" altLang="zh-CN" sz="3200"/>
              <a:t>IPSecVPN</a:t>
            </a:r>
            <a:r>
              <a:rPr lang="zh-CN" altLang="en-US" sz="3200"/>
              <a:t>工作原理</a:t>
            </a:r>
          </a:p>
        </p:txBody>
      </p:sp>
      <p:sp>
        <p:nvSpPr>
          <p:cNvPr id="78851" name="Line 3"/>
          <p:cNvSpPr>
            <a:spLocks noChangeShapeType="1"/>
          </p:cNvSpPr>
          <p:nvPr/>
        </p:nvSpPr>
        <p:spPr bwMode="auto">
          <a:xfrm>
            <a:off x="660400" y="6400800"/>
            <a:ext cx="4787900" cy="0"/>
          </a:xfrm>
          <a:prstGeom prst="line">
            <a:avLst/>
          </a:prstGeom>
          <a:noFill/>
          <a:ln w="3175" cmpd="sng">
            <a:solidFill>
              <a:schemeClr val="accent2"/>
            </a:solidFill>
            <a:prstDash val="solid"/>
            <a:round/>
            <a:headEnd type="none" w="med" len="med"/>
            <a:tailEnd type="none" w="med" len="med"/>
          </a:ln>
          <a:effectLst/>
        </p:spPr>
        <p:txBody>
          <a:bodyPr/>
          <a:lstStyle/>
          <a:p>
            <a:endParaRPr lang="zh-CN" altLang="en-US"/>
          </a:p>
        </p:txBody>
      </p:sp>
      <p:sp>
        <p:nvSpPr>
          <p:cNvPr id="78852" name="Line 4"/>
          <p:cNvSpPr>
            <a:spLocks noChangeShapeType="1"/>
          </p:cNvSpPr>
          <p:nvPr/>
        </p:nvSpPr>
        <p:spPr bwMode="auto">
          <a:xfrm>
            <a:off x="990600" y="3581400"/>
            <a:ext cx="4836054" cy="0"/>
          </a:xfrm>
          <a:prstGeom prst="line">
            <a:avLst/>
          </a:prstGeom>
          <a:noFill/>
          <a:ln w="38100">
            <a:noFill/>
            <a:round/>
            <a:headEnd/>
            <a:tailEnd/>
          </a:ln>
          <a:effectLst/>
        </p:spPr>
        <p:txBody>
          <a:bodyPr/>
          <a:lstStyle/>
          <a:p>
            <a:endParaRPr lang="zh-CN" altLang="en-US"/>
          </a:p>
        </p:txBody>
      </p:sp>
      <p:sp>
        <p:nvSpPr>
          <p:cNvPr id="78853" name="Line 5"/>
          <p:cNvSpPr>
            <a:spLocks noChangeShapeType="1"/>
          </p:cNvSpPr>
          <p:nvPr/>
        </p:nvSpPr>
        <p:spPr bwMode="auto">
          <a:xfrm>
            <a:off x="990600" y="3581400"/>
            <a:ext cx="0" cy="249238"/>
          </a:xfrm>
          <a:prstGeom prst="line">
            <a:avLst/>
          </a:prstGeom>
          <a:noFill/>
          <a:ln w="38100">
            <a:noFill/>
            <a:round/>
            <a:headEnd/>
            <a:tailEnd/>
          </a:ln>
          <a:effectLst/>
        </p:spPr>
        <p:txBody>
          <a:bodyPr/>
          <a:lstStyle/>
          <a:p>
            <a:endParaRPr lang="zh-CN" altLang="en-US"/>
          </a:p>
        </p:txBody>
      </p:sp>
      <p:sp>
        <p:nvSpPr>
          <p:cNvPr id="78854" name="Line 6"/>
          <p:cNvSpPr>
            <a:spLocks noChangeShapeType="1"/>
          </p:cNvSpPr>
          <p:nvPr/>
        </p:nvSpPr>
        <p:spPr bwMode="auto">
          <a:xfrm>
            <a:off x="5826654" y="3581400"/>
            <a:ext cx="0" cy="249238"/>
          </a:xfrm>
          <a:prstGeom prst="line">
            <a:avLst/>
          </a:prstGeom>
          <a:noFill/>
          <a:ln w="38100">
            <a:noFill/>
            <a:round/>
            <a:headEnd/>
            <a:tailEnd/>
          </a:ln>
          <a:effectLst/>
        </p:spPr>
        <p:txBody>
          <a:bodyPr/>
          <a:lstStyle/>
          <a:p>
            <a:endParaRPr lang="zh-CN" altLang="en-US"/>
          </a:p>
        </p:txBody>
      </p:sp>
      <p:sp>
        <p:nvSpPr>
          <p:cNvPr id="78855" name="Line 7"/>
          <p:cNvSpPr>
            <a:spLocks noChangeShapeType="1"/>
          </p:cNvSpPr>
          <p:nvPr/>
        </p:nvSpPr>
        <p:spPr bwMode="auto">
          <a:xfrm>
            <a:off x="908050" y="4267200"/>
            <a:ext cx="0" cy="249238"/>
          </a:xfrm>
          <a:prstGeom prst="line">
            <a:avLst/>
          </a:prstGeom>
          <a:noFill/>
          <a:ln w="38100">
            <a:noFill/>
            <a:round/>
            <a:headEnd/>
            <a:tailEnd/>
          </a:ln>
          <a:effectLst/>
        </p:spPr>
        <p:txBody>
          <a:bodyPr/>
          <a:lstStyle/>
          <a:p>
            <a:endParaRPr lang="zh-CN" altLang="en-US"/>
          </a:p>
        </p:txBody>
      </p:sp>
      <p:sp>
        <p:nvSpPr>
          <p:cNvPr id="78856" name="Line 8"/>
          <p:cNvSpPr>
            <a:spLocks noChangeShapeType="1"/>
          </p:cNvSpPr>
          <p:nvPr/>
        </p:nvSpPr>
        <p:spPr bwMode="auto">
          <a:xfrm>
            <a:off x="5577285" y="4267200"/>
            <a:ext cx="0" cy="249238"/>
          </a:xfrm>
          <a:prstGeom prst="line">
            <a:avLst/>
          </a:prstGeom>
          <a:noFill/>
          <a:ln w="38100">
            <a:noFill/>
            <a:round/>
            <a:headEnd/>
            <a:tailEnd/>
          </a:ln>
          <a:effectLst/>
        </p:spPr>
        <p:txBody>
          <a:bodyPr/>
          <a:lstStyle/>
          <a:p>
            <a:endParaRPr lang="zh-CN" altLang="en-US"/>
          </a:p>
        </p:txBody>
      </p:sp>
      <p:grpSp>
        <p:nvGrpSpPr>
          <p:cNvPr id="2" name="Group 9"/>
          <p:cNvGrpSpPr>
            <a:grpSpLocks/>
          </p:cNvGrpSpPr>
          <p:nvPr/>
        </p:nvGrpSpPr>
        <p:grpSpPr bwMode="auto">
          <a:xfrm>
            <a:off x="5448300" y="6019800"/>
            <a:ext cx="1898650" cy="609600"/>
            <a:chOff x="3168" y="3792"/>
            <a:chExt cx="1104" cy="384"/>
          </a:xfrm>
        </p:grpSpPr>
        <p:pic>
          <p:nvPicPr>
            <p:cNvPr id="78858" name="Picture 10" descr="431297736519455.wmf"/>
            <p:cNvPicPr>
              <a:picLocks noChangeArrowheads="1"/>
            </p:cNvPicPr>
            <p:nvPr/>
          </p:nvPicPr>
          <p:blipFill>
            <a:blip r:embed="rId4" cstate="print"/>
            <a:srcRect/>
            <a:stretch>
              <a:fillRect/>
            </a:stretch>
          </p:blipFill>
          <p:spPr bwMode="auto">
            <a:xfrm>
              <a:off x="3168" y="3792"/>
              <a:ext cx="1104" cy="384"/>
            </a:xfrm>
            <a:prstGeom prst="rect">
              <a:avLst/>
            </a:prstGeom>
            <a:noFill/>
            <a:ln w="12700">
              <a:noFill/>
              <a:miter lim="800000"/>
              <a:headEnd/>
              <a:tailEnd/>
            </a:ln>
            <a:effectLst/>
          </p:spPr>
        </p:pic>
        <p:sp>
          <p:nvSpPr>
            <p:cNvPr id="78859" name="Text Box 11"/>
            <p:cNvSpPr txBox="1">
              <a:spLocks noChangeArrowheads="1"/>
            </p:cNvSpPr>
            <p:nvPr/>
          </p:nvSpPr>
          <p:spPr bwMode="auto">
            <a:xfrm>
              <a:off x="3408" y="3888"/>
              <a:ext cx="805" cy="260"/>
            </a:xfrm>
            <a:prstGeom prst="rect">
              <a:avLst/>
            </a:prstGeom>
            <a:noFill/>
            <a:ln w="9525">
              <a:noFill/>
              <a:miter lim="800000"/>
              <a:headEnd/>
              <a:tailEnd/>
            </a:ln>
            <a:effectLst/>
          </p:spPr>
          <p:txBody>
            <a:bodyPr>
              <a:spAutoFit/>
            </a:bodyPr>
            <a:lstStyle/>
            <a:p>
              <a:pPr algn="ctr" eaLnBrk="0" hangingPunct="0">
                <a:spcBef>
                  <a:spcPct val="50000"/>
                </a:spcBef>
              </a:pPr>
              <a:r>
                <a:rPr lang="en-US" altLang="zh-CN" sz="1600">
                  <a:latin typeface="Times New Roman" pitchFamily="18" charset="0"/>
                </a:rPr>
                <a:t>Internet</a:t>
              </a:r>
            </a:p>
          </p:txBody>
        </p:sp>
      </p:grpSp>
      <p:graphicFrame>
        <p:nvGraphicFramePr>
          <p:cNvPr id="78860" name="Object 12" descr="441297736519455.wmf"/>
          <p:cNvGraphicFramePr>
            <a:graphicFrameLocks noChangeAspect="1"/>
          </p:cNvGraphicFramePr>
          <p:nvPr/>
        </p:nvGraphicFramePr>
        <p:xfrm>
          <a:off x="330200" y="5715013"/>
          <a:ext cx="908050" cy="371475"/>
        </p:xfrm>
        <a:graphic>
          <a:graphicData uri="http://schemas.openxmlformats.org/presentationml/2006/ole">
            <mc:AlternateContent xmlns:mc="http://schemas.openxmlformats.org/markup-compatibility/2006">
              <mc:Choice xmlns:v="urn:schemas-microsoft-com:vml" Requires="v">
                <p:oleObj spid="_x0000_s268120" r:id="rId5" imgW="4877155" imgH="2671502" progId="">
                  <p:embed/>
                </p:oleObj>
              </mc:Choice>
              <mc:Fallback>
                <p:oleObj r:id="rId5" imgW="4877155" imgH="2671502" progId="">
                  <p:embed/>
                  <p:pic>
                    <p:nvPicPr>
                      <p:cNvPr id="0" name="Picture 2" descr="44129773651945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0200" y="5715013"/>
                        <a:ext cx="908050" cy="371475"/>
                      </a:xfrm>
                      <a:prstGeom prst="rect">
                        <a:avLst/>
                      </a:prstGeom>
                      <a:noFill/>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8861" name="Object 13" descr="441297736519455.wmf"/>
          <p:cNvGraphicFramePr>
            <a:graphicFrameLocks noChangeAspect="1"/>
          </p:cNvGraphicFramePr>
          <p:nvPr/>
        </p:nvGraphicFramePr>
        <p:xfrm>
          <a:off x="8255000" y="5715013"/>
          <a:ext cx="908050" cy="371475"/>
        </p:xfrm>
        <a:graphic>
          <a:graphicData uri="http://schemas.openxmlformats.org/presentationml/2006/ole">
            <mc:AlternateContent xmlns:mc="http://schemas.openxmlformats.org/markup-compatibility/2006">
              <mc:Choice xmlns:v="urn:schemas-microsoft-com:vml" Requires="v">
                <p:oleObj spid="_x0000_s268121" r:id="rId7" imgW="4877155" imgH="2671502" progId="">
                  <p:embed/>
                </p:oleObj>
              </mc:Choice>
              <mc:Fallback>
                <p:oleObj r:id="rId7" imgW="4877155" imgH="2671502" progId="">
                  <p:embed/>
                  <p:pic>
                    <p:nvPicPr>
                      <p:cNvPr id="0" name="Picture 3" descr="44129773651945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55000" y="5715013"/>
                        <a:ext cx="908050" cy="371475"/>
                      </a:xfrm>
                      <a:prstGeom prst="rect">
                        <a:avLst/>
                      </a:prstGeom>
                      <a:noFill/>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8862" name="Text Box 14"/>
          <p:cNvSpPr txBox="1">
            <a:spLocks noChangeArrowheads="1"/>
          </p:cNvSpPr>
          <p:nvPr/>
        </p:nvSpPr>
        <p:spPr bwMode="auto">
          <a:xfrm>
            <a:off x="8721071" y="6096001"/>
            <a:ext cx="1184936" cy="372410"/>
          </a:xfrm>
          <a:prstGeom prst="rect">
            <a:avLst/>
          </a:prstGeom>
          <a:noFill/>
          <a:ln w="57150">
            <a:noFill/>
            <a:miter lim="800000"/>
            <a:headEnd/>
            <a:tailEnd/>
          </a:ln>
          <a:effectLst/>
        </p:spPr>
        <p:txBody>
          <a:bodyPr>
            <a:spAutoFit/>
          </a:bodyPr>
          <a:lstStyle/>
          <a:p>
            <a:pPr algn="ctr" eaLnBrk="0" hangingPunct="0">
              <a:spcBef>
                <a:spcPct val="50000"/>
              </a:spcBef>
            </a:pPr>
            <a:r>
              <a:rPr lang="en-US" altLang="zh-CN" sz="1400">
                <a:latin typeface="Times New Roman" pitchFamily="18" charset="0"/>
              </a:rPr>
              <a:t>VPN</a:t>
            </a:r>
            <a:r>
              <a:rPr lang="zh-CN" altLang="en-US" sz="1400">
                <a:latin typeface="Times New Roman" pitchFamily="18" charset="0"/>
              </a:rPr>
              <a:t>网关</a:t>
            </a:r>
            <a:r>
              <a:rPr lang="en-US" altLang="zh-CN" sz="1400">
                <a:latin typeface="Times New Roman" pitchFamily="18" charset="0"/>
              </a:rPr>
              <a:t>B</a:t>
            </a:r>
          </a:p>
        </p:txBody>
      </p:sp>
      <p:grpSp>
        <p:nvGrpSpPr>
          <p:cNvPr id="3" name="Group 15"/>
          <p:cNvGrpSpPr>
            <a:grpSpLocks/>
          </p:cNvGrpSpPr>
          <p:nvPr/>
        </p:nvGrpSpPr>
        <p:grpSpPr bwMode="auto">
          <a:xfrm>
            <a:off x="247650" y="914400"/>
            <a:ext cx="1403350" cy="1219200"/>
            <a:chOff x="144" y="576"/>
            <a:chExt cx="816" cy="768"/>
          </a:xfrm>
        </p:grpSpPr>
        <p:sp>
          <p:nvSpPr>
            <p:cNvPr id="78864" name="Oval 16"/>
            <p:cNvSpPr>
              <a:spLocks noChangeArrowheads="1"/>
            </p:cNvSpPr>
            <p:nvPr/>
          </p:nvSpPr>
          <p:spPr bwMode="auto">
            <a:xfrm>
              <a:off x="144" y="576"/>
              <a:ext cx="816" cy="768"/>
            </a:xfrm>
            <a:prstGeom prst="ellipse">
              <a:avLst/>
            </a:prstGeom>
            <a:noFill/>
            <a:ln w="38100" cmpd="dbl">
              <a:solidFill>
                <a:srgbClr val="FFCC99"/>
              </a:solidFill>
              <a:prstDash val="solid"/>
              <a:round/>
              <a:headEnd/>
              <a:tailEnd/>
            </a:ln>
            <a:effectLst/>
          </p:spPr>
          <p:txBody>
            <a:bodyPr/>
            <a:lstStyle/>
            <a:p>
              <a:endParaRPr lang="zh-CN" altLang="en-US"/>
            </a:p>
          </p:txBody>
        </p:sp>
        <p:sp>
          <p:nvSpPr>
            <p:cNvPr id="78865" name="Line 17"/>
            <p:cNvSpPr>
              <a:spLocks noChangeShapeType="1"/>
            </p:cNvSpPr>
            <p:nvPr/>
          </p:nvSpPr>
          <p:spPr bwMode="auto">
            <a:xfrm>
              <a:off x="313" y="937"/>
              <a:ext cx="0" cy="61"/>
            </a:xfrm>
            <a:prstGeom prst="line">
              <a:avLst/>
            </a:prstGeom>
            <a:noFill/>
            <a:ln w="38100" cmpd="sng">
              <a:solidFill>
                <a:schemeClr val="hlink"/>
              </a:solidFill>
              <a:prstDash val="solid"/>
              <a:round/>
              <a:headEnd type="none" w="med" len="med"/>
              <a:tailEnd type="none" w="med" len="med"/>
            </a:ln>
            <a:effectLst/>
          </p:spPr>
          <p:txBody>
            <a:bodyPr/>
            <a:lstStyle/>
            <a:p>
              <a:endParaRPr lang="zh-CN" altLang="en-US"/>
            </a:p>
          </p:txBody>
        </p:sp>
        <p:sp>
          <p:nvSpPr>
            <p:cNvPr id="78866" name="Line 18"/>
            <p:cNvSpPr>
              <a:spLocks noChangeShapeType="1"/>
            </p:cNvSpPr>
            <p:nvPr/>
          </p:nvSpPr>
          <p:spPr bwMode="auto">
            <a:xfrm>
              <a:off x="434" y="922"/>
              <a:ext cx="0" cy="76"/>
            </a:xfrm>
            <a:prstGeom prst="line">
              <a:avLst/>
            </a:prstGeom>
            <a:noFill/>
            <a:ln w="38100" cmpd="sng">
              <a:solidFill>
                <a:schemeClr val="hlink"/>
              </a:solidFill>
              <a:prstDash val="solid"/>
              <a:round/>
              <a:headEnd type="none" w="med" len="med"/>
              <a:tailEnd type="none" w="med" len="med"/>
            </a:ln>
            <a:effectLst/>
          </p:spPr>
          <p:txBody>
            <a:bodyPr/>
            <a:lstStyle/>
            <a:p>
              <a:endParaRPr lang="zh-CN" altLang="en-US"/>
            </a:p>
          </p:txBody>
        </p:sp>
        <p:sp>
          <p:nvSpPr>
            <p:cNvPr id="78867" name="Line 19"/>
            <p:cNvSpPr>
              <a:spLocks noChangeShapeType="1"/>
            </p:cNvSpPr>
            <p:nvPr/>
          </p:nvSpPr>
          <p:spPr bwMode="auto">
            <a:xfrm>
              <a:off x="568" y="922"/>
              <a:ext cx="0" cy="76"/>
            </a:xfrm>
            <a:prstGeom prst="line">
              <a:avLst/>
            </a:prstGeom>
            <a:noFill/>
            <a:ln w="38100" cmpd="sng">
              <a:solidFill>
                <a:schemeClr val="hlink"/>
              </a:solidFill>
              <a:prstDash val="solid"/>
              <a:round/>
              <a:headEnd type="none" w="med" len="med"/>
              <a:tailEnd type="none" w="med" len="med"/>
            </a:ln>
            <a:effectLst/>
          </p:spPr>
          <p:txBody>
            <a:bodyPr/>
            <a:lstStyle/>
            <a:p>
              <a:endParaRPr lang="zh-CN" altLang="en-US"/>
            </a:p>
          </p:txBody>
        </p:sp>
        <p:sp>
          <p:nvSpPr>
            <p:cNvPr id="78868" name="Line 20"/>
            <p:cNvSpPr>
              <a:spLocks noChangeShapeType="1"/>
            </p:cNvSpPr>
            <p:nvPr/>
          </p:nvSpPr>
          <p:spPr bwMode="auto">
            <a:xfrm>
              <a:off x="737" y="949"/>
              <a:ext cx="0" cy="61"/>
            </a:xfrm>
            <a:prstGeom prst="line">
              <a:avLst/>
            </a:prstGeom>
            <a:noFill/>
            <a:ln w="38100" cmpd="sng">
              <a:solidFill>
                <a:schemeClr val="hlink"/>
              </a:solidFill>
              <a:prstDash val="solid"/>
              <a:round/>
              <a:headEnd type="none" w="med" len="med"/>
              <a:tailEnd type="none" w="med" len="med"/>
            </a:ln>
            <a:effectLst/>
          </p:spPr>
          <p:txBody>
            <a:bodyPr/>
            <a:lstStyle/>
            <a:p>
              <a:endParaRPr lang="zh-CN" altLang="en-US"/>
            </a:p>
          </p:txBody>
        </p:sp>
        <p:pic>
          <p:nvPicPr>
            <p:cNvPr id="78869" name="Picture 21" descr="451297736519455.wmf"/>
            <p:cNvPicPr>
              <a:picLocks noChangeArrowheads="1"/>
            </p:cNvPicPr>
            <p:nvPr/>
          </p:nvPicPr>
          <p:blipFill>
            <a:blip r:embed="rId8" cstate="print"/>
            <a:srcRect/>
            <a:stretch>
              <a:fillRect/>
            </a:stretch>
          </p:blipFill>
          <p:spPr bwMode="auto">
            <a:xfrm>
              <a:off x="528" y="831"/>
              <a:ext cx="104" cy="105"/>
            </a:xfrm>
            <a:prstGeom prst="rect">
              <a:avLst/>
            </a:prstGeom>
            <a:noFill/>
            <a:ln w="12700">
              <a:noFill/>
              <a:miter lim="800000"/>
              <a:headEnd/>
              <a:tailEnd/>
            </a:ln>
            <a:effectLst/>
          </p:spPr>
        </p:pic>
        <p:graphicFrame>
          <p:nvGraphicFramePr>
            <p:cNvPr id="78870" name="Object 22" descr="461297736519455.wmf"/>
            <p:cNvGraphicFramePr>
              <a:graphicFrameLocks noChangeAspect="1"/>
            </p:cNvGraphicFramePr>
            <p:nvPr/>
          </p:nvGraphicFramePr>
          <p:xfrm>
            <a:off x="259" y="740"/>
            <a:ext cx="82" cy="201"/>
          </p:xfrm>
          <a:graphic>
            <a:graphicData uri="http://schemas.openxmlformats.org/presentationml/2006/ole">
              <mc:AlternateContent xmlns:mc="http://schemas.openxmlformats.org/markup-compatibility/2006">
                <mc:Choice xmlns:v="urn:schemas-microsoft-com:vml" Requires="v">
                  <p:oleObj spid="_x0000_s268122" r:id="rId9" imgW="4877155" imgH="2671502" progId="">
                    <p:embed/>
                  </p:oleObj>
                </mc:Choice>
                <mc:Fallback>
                  <p:oleObj r:id="rId9" imgW="4877155" imgH="2671502" progId="">
                    <p:embed/>
                    <p:pic>
                      <p:nvPicPr>
                        <p:cNvPr id="0" name="Picture 6" descr="46129773651945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59" y="740"/>
                          <a:ext cx="82" cy="20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78871" name="Picture 23" descr="451297736519455.wmf"/>
            <p:cNvPicPr>
              <a:picLocks noChangeArrowheads="1"/>
            </p:cNvPicPr>
            <p:nvPr/>
          </p:nvPicPr>
          <p:blipFill>
            <a:blip r:embed="rId8" cstate="print"/>
            <a:srcRect/>
            <a:stretch>
              <a:fillRect/>
            </a:stretch>
          </p:blipFill>
          <p:spPr bwMode="auto">
            <a:xfrm>
              <a:off x="394" y="831"/>
              <a:ext cx="104" cy="105"/>
            </a:xfrm>
            <a:prstGeom prst="rect">
              <a:avLst/>
            </a:prstGeom>
            <a:noFill/>
            <a:ln w="12700">
              <a:noFill/>
              <a:miter lim="800000"/>
              <a:headEnd/>
              <a:tailEnd/>
            </a:ln>
            <a:effectLst/>
          </p:spPr>
        </p:pic>
        <p:pic>
          <p:nvPicPr>
            <p:cNvPr id="78872" name="Picture 24" descr="471297736519455.wmf"/>
            <p:cNvPicPr>
              <a:picLocks noChangeArrowheads="1"/>
            </p:cNvPicPr>
            <p:nvPr/>
          </p:nvPicPr>
          <p:blipFill>
            <a:blip r:embed="rId11" cstate="print"/>
            <a:srcRect/>
            <a:stretch>
              <a:fillRect/>
            </a:stretch>
          </p:blipFill>
          <p:spPr bwMode="auto">
            <a:xfrm>
              <a:off x="656" y="843"/>
              <a:ext cx="180" cy="117"/>
            </a:xfrm>
            <a:prstGeom prst="rect">
              <a:avLst/>
            </a:prstGeom>
            <a:noFill/>
            <a:ln w="9525">
              <a:noFill/>
              <a:miter lim="800000"/>
              <a:headEnd/>
              <a:tailEnd/>
            </a:ln>
            <a:effectLst/>
          </p:spPr>
        </p:pic>
        <p:pic>
          <p:nvPicPr>
            <p:cNvPr id="78873" name="Picture 25" descr="481297736519455.wmf"/>
            <p:cNvPicPr>
              <a:picLocks noChangeArrowheads="1"/>
            </p:cNvPicPr>
            <p:nvPr/>
          </p:nvPicPr>
          <p:blipFill>
            <a:blip r:embed="rId12" cstate="print"/>
            <a:srcRect/>
            <a:stretch>
              <a:fillRect/>
            </a:stretch>
          </p:blipFill>
          <p:spPr bwMode="auto">
            <a:xfrm>
              <a:off x="451" y="1043"/>
              <a:ext cx="78" cy="143"/>
            </a:xfrm>
            <a:prstGeom prst="rect">
              <a:avLst/>
            </a:prstGeom>
            <a:noFill/>
            <a:ln w="12700">
              <a:noFill/>
              <a:miter lim="800000"/>
              <a:headEnd/>
              <a:tailEnd/>
            </a:ln>
            <a:effectLst/>
          </p:spPr>
        </p:pic>
        <p:sp>
          <p:nvSpPr>
            <p:cNvPr id="78874" name="Rectangle 26"/>
            <p:cNvSpPr>
              <a:spLocks noChangeArrowheads="1"/>
            </p:cNvSpPr>
            <p:nvPr/>
          </p:nvSpPr>
          <p:spPr bwMode="auto">
            <a:xfrm>
              <a:off x="417" y="710"/>
              <a:ext cx="341" cy="96"/>
            </a:xfrm>
            <a:prstGeom prst="rect">
              <a:avLst/>
            </a:prstGeom>
            <a:noFill/>
            <a:ln w="9525">
              <a:noFill/>
              <a:miter lim="800000"/>
              <a:headEnd/>
              <a:tailEnd/>
            </a:ln>
            <a:effectLst/>
          </p:spPr>
          <p:txBody>
            <a:bodyPr wrap="none" anchor="ctr"/>
            <a:lstStyle/>
            <a:p>
              <a:pPr algn="ctr" eaLnBrk="0" hangingPunct="0"/>
              <a:r>
                <a:rPr lang="zh-CN" altLang="en-US" sz="1200">
                  <a:latin typeface="Times New Roman" pitchFamily="18" charset="0"/>
                </a:rPr>
                <a:t>公司</a:t>
              </a:r>
              <a:r>
                <a:rPr lang="en-US" altLang="zh-CN" sz="1200">
                  <a:latin typeface="Times New Roman" pitchFamily="18" charset="0"/>
                </a:rPr>
                <a:t>A</a:t>
              </a:r>
            </a:p>
          </p:txBody>
        </p:sp>
        <p:sp>
          <p:nvSpPr>
            <p:cNvPr id="78875" name="Line 27"/>
            <p:cNvSpPr>
              <a:spLocks noChangeShapeType="1"/>
            </p:cNvSpPr>
            <p:nvPr/>
          </p:nvSpPr>
          <p:spPr bwMode="auto">
            <a:xfrm>
              <a:off x="491" y="998"/>
              <a:ext cx="0" cy="45"/>
            </a:xfrm>
            <a:prstGeom prst="line">
              <a:avLst/>
            </a:prstGeom>
            <a:noFill/>
            <a:ln w="38100" cmpd="sng">
              <a:solidFill>
                <a:schemeClr val="hlink"/>
              </a:solidFill>
              <a:prstDash val="solid"/>
              <a:round/>
              <a:headEnd type="none" w="med" len="med"/>
              <a:tailEnd type="none" w="med" len="med"/>
            </a:ln>
            <a:effectLst/>
          </p:spPr>
          <p:txBody>
            <a:bodyPr/>
            <a:lstStyle/>
            <a:p>
              <a:endParaRPr lang="zh-CN" altLang="en-US"/>
            </a:p>
          </p:txBody>
        </p:sp>
        <p:sp>
          <p:nvSpPr>
            <p:cNvPr id="78876" name="Line 28"/>
            <p:cNvSpPr>
              <a:spLocks noChangeShapeType="1"/>
            </p:cNvSpPr>
            <p:nvPr/>
          </p:nvSpPr>
          <p:spPr bwMode="auto">
            <a:xfrm>
              <a:off x="247" y="1010"/>
              <a:ext cx="545" cy="0"/>
            </a:xfrm>
            <a:prstGeom prst="line">
              <a:avLst/>
            </a:prstGeom>
            <a:noFill/>
            <a:ln w="57150" cmpd="sng">
              <a:solidFill>
                <a:schemeClr val="hlink"/>
              </a:solidFill>
              <a:prstDash val="solid"/>
              <a:round/>
              <a:headEnd type="none" w="med" len="med"/>
              <a:tailEnd type="none" w="med" len="med"/>
            </a:ln>
            <a:effectLst/>
          </p:spPr>
          <p:txBody>
            <a:bodyPr/>
            <a:lstStyle/>
            <a:p>
              <a:endParaRPr lang="zh-CN" altLang="en-US"/>
            </a:p>
          </p:txBody>
        </p:sp>
        <p:graphicFrame>
          <p:nvGraphicFramePr>
            <p:cNvPr id="78877" name="Object 29" descr="491297736519455.wmf"/>
            <p:cNvGraphicFramePr>
              <a:graphicFrameLocks/>
            </p:cNvGraphicFramePr>
            <p:nvPr/>
          </p:nvGraphicFramePr>
          <p:xfrm>
            <a:off x="568" y="1077"/>
            <a:ext cx="196" cy="166"/>
          </p:xfrm>
          <a:graphic>
            <a:graphicData uri="http://schemas.openxmlformats.org/presentationml/2006/ole">
              <mc:AlternateContent xmlns:mc="http://schemas.openxmlformats.org/markup-compatibility/2006">
                <mc:Choice xmlns:v="urn:schemas-microsoft-com:vml" Requires="v">
                  <p:oleObj spid="_x0000_s268123" r:id="rId13" imgW="4877155" imgH="2671502" progId="">
                    <p:embed/>
                  </p:oleObj>
                </mc:Choice>
                <mc:Fallback>
                  <p:oleObj r:id="rId13" imgW="4877155" imgH="2671502" progId="">
                    <p:embed/>
                    <p:pic>
                      <p:nvPicPr>
                        <p:cNvPr id="0" name="Picture 7" descr="491297736519455"/>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68" y="1077"/>
                          <a:ext cx="196" cy="166"/>
                        </a:xfrm>
                        <a:prstGeom prst="rect">
                          <a:avLst/>
                        </a:prstGeom>
                        <a:noFill/>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8878" name="Line 30"/>
            <p:cNvSpPr>
              <a:spLocks noChangeShapeType="1"/>
            </p:cNvSpPr>
            <p:nvPr/>
          </p:nvSpPr>
          <p:spPr bwMode="auto">
            <a:xfrm>
              <a:off x="666" y="1010"/>
              <a:ext cx="0" cy="67"/>
            </a:xfrm>
            <a:prstGeom prst="line">
              <a:avLst/>
            </a:prstGeom>
            <a:noFill/>
            <a:ln w="57150" cmpd="sng">
              <a:solidFill>
                <a:schemeClr val="hlink"/>
              </a:solidFill>
              <a:prstDash val="solid"/>
              <a:round/>
              <a:headEnd type="none" w="med" len="med"/>
              <a:tailEnd type="none" w="med" len="med"/>
            </a:ln>
            <a:effectLst/>
          </p:spPr>
          <p:txBody>
            <a:bodyPr/>
            <a:lstStyle/>
            <a:p>
              <a:endParaRPr lang="zh-CN" altLang="en-US"/>
            </a:p>
          </p:txBody>
        </p:sp>
      </p:grpSp>
      <p:sp>
        <p:nvSpPr>
          <p:cNvPr id="78879" name="Line 31"/>
          <p:cNvSpPr>
            <a:spLocks noChangeShapeType="1"/>
          </p:cNvSpPr>
          <p:nvPr/>
        </p:nvSpPr>
        <p:spPr bwMode="auto">
          <a:xfrm>
            <a:off x="825500" y="6400800"/>
            <a:ext cx="4622800" cy="0"/>
          </a:xfrm>
          <a:prstGeom prst="line">
            <a:avLst/>
          </a:prstGeom>
          <a:noFill/>
          <a:ln w="76200" cmpd="sng">
            <a:pattFill prst="sphere">
              <a:fgClr>
                <a:srgbClr val="6666FF"/>
              </a:fgClr>
              <a:bgClr>
                <a:schemeClr val="hlink"/>
              </a:bgClr>
            </a:pattFill>
            <a:prstDash val="solid"/>
            <a:round/>
            <a:headEnd type="none" w="med" len="med"/>
            <a:tailEnd type="none" w="med" len="med"/>
          </a:ln>
          <a:effectLst/>
        </p:spPr>
        <p:txBody>
          <a:bodyPr/>
          <a:lstStyle/>
          <a:p>
            <a:endParaRPr lang="zh-CN" altLang="en-US"/>
          </a:p>
        </p:txBody>
      </p:sp>
      <p:grpSp>
        <p:nvGrpSpPr>
          <p:cNvPr id="4" name="Group 32"/>
          <p:cNvGrpSpPr>
            <a:grpSpLocks/>
          </p:cNvGrpSpPr>
          <p:nvPr/>
        </p:nvGrpSpPr>
        <p:grpSpPr bwMode="auto">
          <a:xfrm>
            <a:off x="2641600" y="2209800"/>
            <a:ext cx="3384550" cy="1143000"/>
            <a:chOff x="1536" y="1392"/>
            <a:chExt cx="1968" cy="720"/>
          </a:xfrm>
        </p:grpSpPr>
        <p:sp>
          <p:nvSpPr>
            <p:cNvPr id="78881" name="Rectangle 33"/>
            <p:cNvSpPr>
              <a:spLocks noChangeArrowheads="1"/>
            </p:cNvSpPr>
            <p:nvPr/>
          </p:nvSpPr>
          <p:spPr bwMode="auto">
            <a:xfrm>
              <a:off x="2694" y="1832"/>
              <a:ext cx="810" cy="140"/>
            </a:xfrm>
            <a:prstGeom prst="rect">
              <a:avLst/>
            </a:prstGeom>
            <a:solidFill>
              <a:srgbClr val="E5F5FF"/>
            </a:solidFill>
            <a:ln w="3175">
              <a:noFill/>
              <a:miter lim="800000"/>
              <a:headEnd/>
              <a:tailEnd/>
            </a:ln>
            <a:effectLst/>
          </p:spPr>
          <p:txBody>
            <a:bodyPr/>
            <a:lstStyle/>
            <a:p>
              <a:pPr algn="ctr" defTabSz="1028700">
                <a:spcBef>
                  <a:spcPct val="20000"/>
                </a:spcBef>
                <a:buClr>
                  <a:schemeClr val="tx2"/>
                </a:buClr>
                <a:buSzPct val="70000"/>
                <a:buFont typeface="Wingdings" pitchFamily="2" charset="2"/>
                <a:buNone/>
              </a:pPr>
              <a:r>
                <a:rPr lang="en-US" altLang="zh-CN" sz="1000">
                  <a:solidFill>
                    <a:schemeClr val="tx2"/>
                  </a:solidFill>
                </a:rPr>
                <a:t>AH</a:t>
              </a:r>
            </a:p>
          </p:txBody>
        </p:sp>
        <p:sp>
          <p:nvSpPr>
            <p:cNvPr id="78882" name="Rectangle 34"/>
            <p:cNvSpPr>
              <a:spLocks noChangeArrowheads="1"/>
            </p:cNvSpPr>
            <p:nvPr/>
          </p:nvSpPr>
          <p:spPr bwMode="auto">
            <a:xfrm>
              <a:off x="1796" y="1832"/>
              <a:ext cx="898" cy="140"/>
            </a:xfrm>
            <a:prstGeom prst="rect">
              <a:avLst/>
            </a:prstGeom>
            <a:solidFill>
              <a:srgbClr val="E5F5FF"/>
            </a:solidFill>
            <a:ln w="3175">
              <a:noFill/>
              <a:miter lim="800000"/>
              <a:headEnd/>
              <a:tailEnd/>
            </a:ln>
            <a:effectLst/>
          </p:spPr>
          <p:txBody>
            <a:bodyPr/>
            <a:lstStyle/>
            <a:p>
              <a:pPr algn="ctr" defTabSz="1028700">
                <a:spcBef>
                  <a:spcPct val="20000"/>
                </a:spcBef>
                <a:buClr>
                  <a:schemeClr val="tx2"/>
                </a:buClr>
                <a:buSzPct val="70000"/>
                <a:buFont typeface="Wingdings" pitchFamily="2" charset="2"/>
                <a:buNone/>
              </a:pPr>
              <a:r>
                <a:rPr lang="en-US" altLang="zh-CN" sz="1000">
                  <a:solidFill>
                    <a:schemeClr val="tx2"/>
                  </a:solidFill>
                </a:rPr>
                <a:t>192.168.2.34</a:t>
              </a:r>
            </a:p>
          </p:txBody>
        </p:sp>
        <p:sp>
          <p:nvSpPr>
            <p:cNvPr id="78883" name="Rectangle 35"/>
            <p:cNvSpPr>
              <a:spLocks noChangeArrowheads="1"/>
            </p:cNvSpPr>
            <p:nvPr/>
          </p:nvSpPr>
          <p:spPr bwMode="auto">
            <a:xfrm>
              <a:off x="1536" y="1832"/>
              <a:ext cx="260" cy="140"/>
            </a:xfrm>
            <a:prstGeom prst="rect">
              <a:avLst/>
            </a:prstGeom>
            <a:solidFill>
              <a:srgbClr val="E5F5FF"/>
            </a:solidFill>
            <a:ln w="3175">
              <a:noFill/>
              <a:miter lim="800000"/>
              <a:headEnd/>
              <a:tailEnd/>
            </a:ln>
            <a:effectLst/>
          </p:spPr>
          <p:txBody>
            <a:bodyPr/>
            <a:lstStyle/>
            <a:p>
              <a:pPr algn="ctr" defTabSz="1028700">
                <a:spcBef>
                  <a:spcPct val="20000"/>
                </a:spcBef>
                <a:buClr>
                  <a:schemeClr val="tx2"/>
                </a:buClr>
                <a:buSzPct val="70000"/>
                <a:buFont typeface="Wingdings" pitchFamily="2" charset="2"/>
                <a:buNone/>
              </a:pPr>
              <a:r>
                <a:rPr lang="en-US" altLang="zh-CN" sz="1000">
                  <a:solidFill>
                    <a:schemeClr val="tx2"/>
                  </a:solidFill>
                </a:rPr>
                <a:t>258</a:t>
              </a:r>
            </a:p>
          </p:txBody>
        </p:sp>
        <p:sp>
          <p:nvSpPr>
            <p:cNvPr id="78884" name="Rectangle 36"/>
            <p:cNvSpPr>
              <a:spLocks noChangeArrowheads="1"/>
            </p:cNvSpPr>
            <p:nvPr/>
          </p:nvSpPr>
          <p:spPr bwMode="auto">
            <a:xfrm>
              <a:off x="2694" y="1972"/>
              <a:ext cx="810" cy="140"/>
            </a:xfrm>
            <a:prstGeom prst="rect">
              <a:avLst/>
            </a:prstGeom>
            <a:solidFill>
              <a:srgbClr val="E5F5FF"/>
            </a:solidFill>
            <a:ln w="3175">
              <a:noFill/>
              <a:miter lim="800000"/>
              <a:headEnd/>
              <a:tailEnd/>
            </a:ln>
            <a:effectLst/>
          </p:spPr>
          <p:txBody>
            <a:bodyPr/>
            <a:lstStyle/>
            <a:p>
              <a:pPr algn="ctr" defTabSz="1028700">
                <a:spcBef>
                  <a:spcPct val="20000"/>
                </a:spcBef>
                <a:buClr>
                  <a:schemeClr val="tx2"/>
                </a:buClr>
                <a:buSzPct val="70000"/>
                <a:buFont typeface="Wingdings" pitchFamily="2" charset="2"/>
                <a:buNone/>
              </a:pPr>
              <a:r>
                <a:rPr lang="en-US" altLang="zh-CN" sz="1000">
                  <a:solidFill>
                    <a:schemeClr val="tx2"/>
                  </a:solidFill>
                </a:rPr>
                <a:t>ESP</a:t>
              </a:r>
            </a:p>
          </p:txBody>
        </p:sp>
        <p:sp>
          <p:nvSpPr>
            <p:cNvPr id="78885" name="Rectangle 37"/>
            <p:cNvSpPr>
              <a:spLocks noChangeArrowheads="1"/>
            </p:cNvSpPr>
            <p:nvPr/>
          </p:nvSpPr>
          <p:spPr bwMode="auto">
            <a:xfrm>
              <a:off x="1796" y="1972"/>
              <a:ext cx="898" cy="140"/>
            </a:xfrm>
            <a:prstGeom prst="rect">
              <a:avLst/>
            </a:prstGeom>
            <a:solidFill>
              <a:srgbClr val="E5F5FF"/>
            </a:solidFill>
            <a:ln w="3175">
              <a:noFill/>
              <a:miter lim="800000"/>
              <a:headEnd/>
              <a:tailEnd/>
            </a:ln>
            <a:effectLst/>
          </p:spPr>
          <p:txBody>
            <a:bodyPr/>
            <a:lstStyle/>
            <a:p>
              <a:pPr algn="ctr" defTabSz="1028700">
                <a:spcBef>
                  <a:spcPct val="20000"/>
                </a:spcBef>
                <a:buClr>
                  <a:schemeClr val="tx2"/>
                </a:buClr>
                <a:buSzPct val="70000"/>
                <a:buFont typeface="Wingdings" pitchFamily="2" charset="2"/>
                <a:buNone/>
              </a:pPr>
              <a:r>
                <a:rPr lang="en-US" altLang="zh-CN" sz="1000">
                  <a:solidFill>
                    <a:schemeClr val="tx2"/>
                  </a:solidFill>
                </a:rPr>
                <a:t>192.168.2.34</a:t>
              </a:r>
            </a:p>
          </p:txBody>
        </p:sp>
        <p:sp>
          <p:nvSpPr>
            <p:cNvPr id="78886" name="Rectangle 38"/>
            <p:cNvSpPr>
              <a:spLocks noChangeArrowheads="1"/>
            </p:cNvSpPr>
            <p:nvPr/>
          </p:nvSpPr>
          <p:spPr bwMode="auto">
            <a:xfrm>
              <a:off x="1536" y="1972"/>
              <a:ext cx="260" cy="140"/>
            </a:xfrm>
            <a:prstGeom prst="rect">
              <a:avLst/>
            </a:prstGeom>
            <a:solidFill>
              <a:srgbClr val="E5F5FF"/>
            </a:solidFill>
            <a:ln w="3175">
              <a:noFill/>
              <a:miter lim="800000"/>
              <a:headEnd/>
              <a:tailEnd/>
            </a:ln>
            <a:effectLst/>
          </p:spPr>
          <p:txBody>
            <a:bodyPr/>
            <a:lstStyle/>
            <a:p>
              <a:pPr algn="ctr" defTabSz="1028700">
                <a:spcBef>
                  <a:spcPct val="20000"/>
                </a:spcBef>
                <a:buClr>
                  <a:schemeClr val="tx2"/>
                </a:buClr>
                <a:buSzPct val="70000"/>
                <a:buFont typeface="Wingdings" pitchFamily="2" charset="2"/>
                <a:buNone/>
              </a:pPr>
              <a:r>
                <a:rPr lang="en-US" altLang="zh-CN" sz="1000">
                  <a:solidFill>
                    <a:schemeClr val="tx2"/>
                  </a:solidFill>
                </a:rPr>
                <a:t>259</a:t>
              </a:r>
            </a:p>
          </p:txBody>
        </p:sp>
        <p:sp>
          <p:nvSpPr>
            <p:cNvPr id="78887" name="Rectangle 39"/>
            <p:cNvSpPr>
              <a:spLocks noChangeArrowheads="1"/>
            </p:cNvSpPr>
            <p:nvPr/>
          </p:nvSpPr>
          <p:spPr bwMode="auto">
            <a:xfrm>
              <a:off x="2694" y="1692"/>
              <a:ext cx="810" cy="140"/>
            </a:xfrm>
            <a:prstGeom prst="rect">
              <a:avLst/>
            </a:prstGeom>
            <a:solidFill>
              <a:srgbClr val="FFCCFF"/>
            </a:solidFill>
            <a:ln w="3175">
              <a:noFill/>
              <a:miter lim="800000"/>
              <a:headEnd/>
              <a:tailEnd/>
            </a:ln>
            <a:effectLst/>
          </p:spPr>
          <p:txBody>
            <a:bodyPr/>
            <a:lstStyle/>
            <a:p>
              <a:pPr algn="ctr" defTabSz="1028700">
                <a:spcBef>
                  <a:spcPct val="20000"/>
                </a:spcBef>
                <a:buClr>
                  <a:schemeClr val="tx2"/>
                </a:buClr>
                <a:buSzPct val="70000"/>
                <a:buFont typeface="Wingdings" pitchFamily="2" charset="2"/>
                <a:buNone/>
              </a:pPr>
              <a:r>
                <a:rPr lang="en-US" altLang="zh-CN" sz="1000">
                  <a:solidFill>
                    <a:schemeClr val="tx2"/>
                  </a:solidFill>
                </a:rPr>
                <a:t>ESP</a:t>
              </a:r>
            </a:p>
          </p:txBody>
        </p:sp>
        <p:sp>
          <p:nvSpPr>
            <p:cNvPr id="78888" name="Rectangle 40"/>
            <p:cNvSpPr>
              <a:spLocks noChangeArrowheads="1"/>
            </p:cNvSpPr>
            <p:nvPr/>
          </p:nvSpPr>
          <p:spPr bwMode="auto">
            <a:xfrm>
              <a:off x="1796" y="1692"/>
              <a:ext cx="898" cy="140"/>
            </a:xfrm>
            <a:prstGeom prst="rect">
              <a:avLst/>
            </a:prstGeom>
            <a:solidFill>
              <a:srgbClr val="FFCCFF"/>
            </a:solidFill>
            <a:ln w="3175">
              <a:noFill/>
              <a:miter lim="800000"/>
              <a:headEnd/>
              <a:tailEnd/>
            </a:ln>
            <a:effectLst/>
          </p:spPr>
          <p:txBody>
            <a:bodyPr/>
            <a:lstStyle/>
            <a:p>
              <a:pPr algn="ctr" defTabSz="1028700">
                <a:spcBef>
                  <a:spcPct val="20000"/>
                </a:spcBef>
                <a:buClr>
                  <a:schemeClr val="tx2"/>
                </a:buClr>
                <a:buSzPct val="70000"/>
                <a:buFont typeface="Wingdings" pitchFamily="2" charset="2"/>
                <a:buNone/>
              </a:pPr>
              <a:r>
                <a:rPr lang="en-US" altLang="zh-CN" sz="1000">
                  <a:solidFill>
                    <a:schemeClr val="tx2"/>
                  </a:solidFill>
                </a:rPr>
                <a:t>192.168.1.25</a:t>
              </a:r>
            </a:p>
          </p:txBody>
        </p:sp>
        <p:sp>
          <p:nvSpPr>
            <p:cNvPr id="78889" name="Rectangle 41"/>
            <p:cNvSpPr>
              <a:spLocks noChangeArrowheads="1"/>
            </p:cNvSpPr>
            <p:nvPr/>
          </p:nvSpPr>
          <p:spPr bwMode="auto">
            <a:xfrm>
              <a:off x="1536" y="1692"/>
              <a:ext cx="260" cy="140"/>
            </a:xfrm>
            <a:prstGeom prst="rect">
              <a:avLst/>
            </a:prstGeom>
            <a:solidFill>
              <a:srgbClr val="FFCCFF"/>
            </a:solidFill>
            <a:ln w="3175">
              <a:noFill/>
              <a:miter lim="800000"/>
              <a:headEnd/>
              <a:tailEnd/>
            </a:ln>
            <a:effectLst/>
          </p:spPr>
          <p:txBody>
            <a:bodyPr/>
            <a:lstStyle/>
            <a:p>
              <a:pPr algn="ctr" defTabSz="1028700">
                <a:spcBef>
                  <a:spcPct val="20000"/>
                </a:spcBef>
                <a:buClr>
                  <a:schemeClr val="tx2"/>
                </a:buClr>
                <a:buSzPct val="70000"/>
                <a:buFont typeface="Wingdings" pitchFamily="2" charset="2"/>
                <a:buNone/>
              </a:pPr>
              <a:r>
                <a:rPr lang="en-US" altLang="zh-CN" sz="1000">
                  <a:solidFill>
                    <a:schemeClr val="tx2"/>
                  </a:solidFill>
                </a:rPr>
                <a:t>257</a:t>
              </a:r>
            </a:p>
          </p:txBody>
        </p:sp>
        <p:sp>
          <p:nvSpPr>
            <p:cNvPr id="78890" name="Rectangle 42"/>
            <p:cNvSpPr>
              <a:spLocks noChangeArrowheads="1"/>
            </p:cNvSpPr>
            <p:nvPr/>
          </p:nvSpPr>
          <p:spPr bwMode="auto">
            <a:xfrm>
              <a:off x="2694" y="1532"/>
              <a:ext cx="810" cy="160"/>
            </a:xfrm>
            <a:prstGeom prst="rect">
              <a:avLst/>
            </a:prstGeom>
            <a:solidFill>
              <a:srgbClr val="FFCCFF"/>
            </a:solidFill>
            <a:ln w="3175">
              <a:noFill/>
              <a:miter lim="800000"/>
              <a:headEnd/>
              <a:tailEnd/>
            </a:ln>
            <a:effectLst/>
          </p:spPr>
          <p:txBody>
            <a:bodyPr/>
            <a:lstStyle/>
            <a:p>
              <a:pPr algn="ctr" defTabSz="1028700">
                <a:spcBef>
                  <a:spcPct val="20000"/>
                </a:spcBef>
                <a:buClr>
                  <a:schemeClr val="tx2"/>
                </a:buClr>
                <a:buSzPct val="70000"/>
                <a:buFont typeface="Wingdings" pitchFamily="2" charset="2"/>
                <a:buNone/>
              </a:pPr>
              <a:r>
                <a:rPr lang="en-US" altLang="zh-CN" sz="1000">
                  <a:solidFill>
                    <a:schemeClr val="tx2"/>
                  </a:solidFill>
                </a:rPr>
                <a:t>AH</a:t>
              </a:r>
            </a:p>
          </p:txBody>
        </p:sp>
        <p:sp>
          <p:nvSpPr>
            <p:cNvPr id="78891" name="Rectangle 43"/>
            <p:cNvSpPr>
              <a:spLocks noChangeArrowheads="1"/>
            </p:cNvSpPr>
            <p:nvPr/>
          </p:nvSpPr>
          <p:spPr bwMode="auto">
            <a:xfrm>
              <a:off x="1796" y="1532"/>
              <a:ext cx="898" cy="160"/>
            </a:xfrm>
            <a:prstGeom prst="rect">
              <a:avLst/>
            </a:prstGeom>
            <a:solidFill>
              <a:srgbClr val="FFCCFF"/>
            </a:solidFill>
            <a:ln w="3175">
              <a:noFill/>
              <a:miter lim="800000"/>
              <a:headEnd/>
              <a:tailEnd/>
            </a:ln>
            <a:effectLst/>
          </p:spPr>
          <p:txBody>
            <a:bodyPr/>
            <a:lstStyle/>
            <a:p>
              <a:pPr algn="ctr" defTabSz="1028700">
                <a:spcBef>
                  <a:spcPct val="20000"/>
                </a:spcBef>
                <a:buClr>
                  <a:schemeClr val="tx2"/>
                </a:buClr>
                <a:buSzPct val="70000"/>
                <a:buFont typeface="Wingdings" pitchFamily="2" charset="2"/>
                <a:buNone/>
              </a:pPr>
              <a:r>
                <a:rPr lang="en-US" altLang="zh-CN" sz="1000">
                  <a:solidFill>
                    <a:schemeClr val="tx2"/>
                  </a:solidFill>
                </a:rPr>
                <a:t>192.168.1.25</a:t>
              </a:r>
            </a:p>
          </p:txBody>
        </p:sp>
        <p:sp>
          <p:nvSpPr>
            <p:cNvPr id="78892" name="Rectangle 44"/>
            <p:cNvSpPr>
              <a:spLocks noChangeArrowheads="1"/>
            </p:cNvSpPr>
            <p:nvPr/>
          </p:nvSpPr>
          <p:spPr bwMode="auto">
            <a:xfrm>
              <a:off x="1536" y="1532"/>
              <a:ext cx="260" cy="160"/>
            </a:xfrm>
            <a:prstGeom prst="rect">
              <a:avLst/>
            </a:prstGeom>
            <a:solidFill>
              <a:srgbClr val="FFCCFF"/>
            </a:solidFill>
            <a:ln w="3175">
              <a:noFill/>
              <a:miter lim="800000"/>
              <a:headEnd/>
              <a:tailEnd/>
            </a:ln>
            <a:effectLst/>
          </p:spPr>
          <p:txBody>
            <a:bodyPr/>
            <a:lstStyle/>
            <a:p>
              <a:pPr algn="ctr" defTabSz="1028700">
                <a:spcBef>
                  <a:spcPct val="20000"/>
                </a:spcBef>
                <a:buClr>
                  <a:schemeClr val="tx2"/>
                </a:buClr>
                <a:buSzPct val="70000"/>
                <a:buFont typeface="Wingdings" pitchFamily="2" charset="2"/>
                <a:buNone/>
              </a:pPr>
              <a:r>
                <a:rPr lang="en-US" altLang="zh-CN" sz="1000">
                  <a:solidFill>
                    <a:schemeClr val="tx2"/>
                  </a:solidFill>
                </a:rPr>
                <a:t>256</a:t>
              </a:r>
            </a:p>
          </p:txBody>
        </p:sp>
        <p:sp>
          <p:nvSpPr>
            <p:cNvPr id="78893" name="Rectangle 45"/>
            <p:cNvSpPr>
              <a:spLocks noChangeArrowheads="1"/>
            </p:cNvSpPr>
            <p:nvPr/>
          </p:nvSpPr>
          <p:spPr bwMode="auto">
            <a:xfrm>
              <a:off x="2694" y="1392"/>
              <a:ext cx="810" cy="140"/>
            </a:xfrm>
            <a:prstGeom prst="rect">
              <a:avLst/>
            </a:prstGeom>
            <a:solidFill>
              <a:srgbClr val="FFCC99"/>
            </a:solidFill>
            <a:ln w="3175">
              <a:noFill/>
              <a:miter lim="800000"/>
              <a:headEnd/>
              <a:tailEnd/>
            </a:ln>
            <a:effectLst/>
          </p:spPr>
          <p:txBody>
            <a:bodyPr/>
            <a:lstStyle/>
            <a:p>
              <a:pPr defTabSz="1028700">
                <a:spcBef>
                  <a:spcPct val="20000"/>
                </a:spcBef>
                <a:buClr>
                  <a:schemeClr val="tx2"/>
                </a:buClr>
                <a:buSzPct val="70000"/>
                <a:buFont typeface="Wingdings" pitchFamily="2" charset="2"/>
                <a:buNone/>
              </a:pPr>
              <a:r>
                <a:rPr lang="en-US" altLang="zh-CN" sz="1000">
                  <a:solidFill>
                    <a:schemeClr val="tx2"/>
                  </a:solidFill>
                </a:rPr>
                <a:t>Security Protocol</a:t>
              </a:r>
            </a:p>
          </p:txBody>
        </p:sp>
        <p:sp>
          <p:nvSpPr>
            <p:cNvPr id="78894" name="Rectangle 46"/>
            <p:cNvSpPr>
              <a:spLocks noChangeArrowheads="1"/>
            </p:cNvSpPr>
            <p:nvPr/>
          </p:nvSpPr>
          <p:spPr bwMode="auto">
            <a:xfrm>
              <a:off x="1796" y="1392"/>
              <a:ext cx="898" cy="140"/>
            </a:xfrm>
            <a:prstGeom prst="rect">
              <a:avLst/>
            </a:prstGeom>
            <a:solidFill>
              <a:srgbClr val="FFCC99"/>
            </a:solidFill>
            <a:ln w="3175">
              <a:noFill/>
              <a:miter lim="800000"/>
              <a:headEnd/>
              <a:tailEnd/>
            </a:ln>
            <a:effectLst/>
          </p:spPr>
          <p:txBody>
            <a:bodyPr/>
            <a:lstStyle/>
            <a:p>
              <a:pPr defTabSz="1028700">
                <a:spcBef>
                  <a:spcPct val="20000"/>
                </a:spcBef>
                <a:buClr>
                  <a:schemeClr val="tx2"/>
                </a:buClr>
                <a:buSzPct val="70000"/>
                <a:buFont typeface="Wingdings" pitchFamily="2" charset="2"/>
                <a:buNone/>
              </a:pPr>
              <a:r>
                <a:rPr lang="en-US" altLang="zh-CN" sz="1000">
                  <a:solidFill>
                    <a:schemeClr val="tx2"/>
                  </a:solidFill>
                </a:rPr>
                <a:t>Destination Address</a:t>
              </a:r>
            </a:p>
          </p:txBody>
        </p:sp>
        <p:sp>
          <p:nvSpPr>
            <p:cNvPr id="78895" name="Rectangle 47"/>
            <p:cNvSpPr>
              <a:spLocks noChangeArrowheads="1"/>
            </p:cNvSpPr>
            <p:nvPr/>
          </p:nvSpPr>
          <p:spPr bwMode="auto">
            <a:xfrm>
              <a:off x="1536" y="1392"/>
              <a:ext cx="260" cy="140"/>
            </a:xfrm>
            <a:prstGeom prst="rect">
              <a:avLst/>
            </a:prstGeom>
            <a:solidFill>
              <a:srgbClr val="FFCC99"/>
            </a:solidFill>
            <a:ln w="3175">
              <a:noFill/>
              <a:miter lim="800000"/>
              <a:headEnd/>
              <a:tailEnd/>
            </a:ln>
            <a:effectLst/>
          </p:spPr>
          <p:txBody>
            <a:bodyPr/>
            <a:lstStyle/>
            <a:p>
              <a:pPr algn="ctr" defTabSz="1028700">
                <a:spcBef>
                  <a:spcPct val="20000"/>
                </a:spcBef>
                <a:buClr>
                  <a:schemeClr val="tx2"/>
                </a:buClr>
                <a:buSzPct val="70000"/>
                <a:buFont typeface="Wingdings" pitchFamily="2" charset="2"/>
                <a:buNone/>
              </a:pPr>
              <a:r>
                <a:rPr lang="en-US" altLang="zh-CN" sz="1000">
                  <a:solidFill>
                    <a:schemeClr val="tx2"/>
                  </a:solidFill>
                </a:rPr>
                <a:t>SPI</a:t>
              </a:r>
            </a:p>
          </p:txBody>
        </p:sp>
        <p:sp>
          <p:nvSpPr>
            <p:cNvPr id="78896" name="Line 48"/>
            <p:cNvSpPr>
              <a:spLocks noChangeShapeType="1"/>
            </p:cNvSpPr>
            <p:nvPr/>
          </p:nvSpPr>
          <p:spPr bwMode="auto">
            <a:xfrm>
              <a:off x="1536" y="1392"/>
              <a:ext cx="1968" cy="0"/>
            </a:xfrm>
            <a:prstGeom prst="line">
              <a:avLst/>
            </a:prstGeom>
            <a:noFill/>
            <a:ln w="12700" cap="sq" cmpd="sng">
              <a:solidFill>
                <a:srgbClr val="9999FF"/>
              </a:solidFill>
              <a:prstDash val="solid"/>
              <a:round/>
              <a:headEnd type="none" w="med" len="med"/>
              <a:tailEnd type="none" w="med" len="med"/>
            </a:ln>
            <a:effectLst/>
          </p:spPr>
          <p:txBody>
            <a:bodyPr/>
            <a:lstStyle/>
            <a:p>
              <a:endParaRPr lang="zh-CN" altLang="en-US"/>
            </a:p>
          </p:txBody>
        </p:sp>
        <p:sp>
          <p:nvSpPr>
            <p:cNvPr id="78897" name="Line 49"/>
            <p:cNvSpPr>
              <a:spLocks noChangeShapeType="1"/>
            </p:cNvSpPr>
            <p:nvPr/>
          </p:nvSpPr>
          <p:spPr bwMode="auto">
            <a:xfrm>
              <a:off x="1536" y="2112"/>
              <a:ext cx="1968" cy="0"/>
            </a:xfrm>
            <a:prstGeom prst="line">
              <a:avLst/>
            </a:prstGeom>
            <a:noFill/>
            <a:ln w="12700" cap="sq" cmpd="sng">
              <a:solidFill>
                <a:srgbClr val="9999FF"/>
              </a:solidFill>
              <a:prstDash val="solid"/>
              <a:round/>
              <a:headEnd type="none" w="med" len="med"/>
              <a:tailEnd type="none" w="med" len="med"/>
            </a:ln>
            <a:effectLst/>
          </p:spPr>
          <p:txBody>
            <a:bodyPr/>
            <a:lstStyle/>
            <a:p>
              <a:endParaRPr lang="zh-CN" altLang="en-US"/>
            </a:p>
          </p:txBody>
        </p:sp>
        <p:sp>
          <p:nvSpPr>
            <p:cNvPr id="78898" name="Line 50"/>
            <p:cNvSpPr>
              <a:spLocks noChangeShapeType="1"/>
            </p:cNvSpPr>
            <p:nvPr/>
          </p:nvSpPr>
          <p:spPr bwMode="auto">
            <a:xfrm>
              <a:off x="1536" y="1392"/>
              <a:ext cx="0" cy="720"/>
            </a:xfrm>
            <a:prstGeom prst="line">
              <a:avLst/>
            </a:prstGeom>
            <a:noFill/>
            <a:ln w="12700" cap="sq" cmpd="sng">
              <a:solidFill>
                <a:srgbClr val="9999FF"/>
              </a:solidFill>
              <a:prstDash val="solid"/>
              <a:round/>
              <a:headEnd type="none" w="med" len="med"/>
              <a:tailEnd type="none" w="med" len="med"/>
            </a:ln>
            <a:effectLst/>
          </p:spPr>
          <p:txBody>
            <a:bodyPr/>
            <a:lstStyle/>
            <a:p>
              <a:endParaRPr lang="zh-CN" altLang="en-US"/>
            </a:p>
          </p:txBody>
        </p:sp>
        <p:sp>
          <p:nvSpPr>
            <p:cNvPr id="78899" name="Line 51"/>
            <p:cNvSpPr>
              <a:spLocks noChangeShapeType="1"/>
            </p:cNvSpPr>
            <p:nvPr/>
          </p:nvSpPr>
          <p:spPr bwMode="auto">
            <a:xfrm>
              <a:off x="3504" y="1392"/>
              <a:ext cx="0" cy="720"/>
            </a:xfrm>
            <a:prstGeom prst="line">
              <a:avLst/>
            </a:prstGeom>
            <a:noFill/>
            <a:ln w="12700" cap="sq" cmpd="sng">
              <a:solidFill>
                <a:srgbClr val="9999FF"/>
              </a:solidFill>
              <a:prstDash val="solid"/>
              <a:round/>
              <a:headEnd type="none" w="med" len="med"/>
              <a:tailEnd type="none" w="med" len="med"/>
            </a:ln>
            <a:effectLst/>
          </p:spPr>
          <p:txBody>
            <a:bodyPr/>
            <a:lstStyle/>
            <a:p>
              <a:endParaRPr lang="zh-CN" altLang="en-US"/>
            </a:p>
          </p:txBody>
        </p:sp>
        <p:sp>
          <p:nvSpPr>
            <p:cNvPr id="78900" name="Line 52"/>
            <p:cNvSpPr>
              <a:spLocks noChangeShapeType="1"/>
            </p:cNvSpPr>
            <p:nvPr/>
          </p:nvSpPr>
          <p:spPr bwMode="auto">
            <a:xfrm>
              <a:off x="1796" y="1392"/>
              <a:ext cx="0" cy="720"/>
            </a:xfrm>
            <a:prstGeom prst="line">
              <a:avLst/>
            </a:prstGeom>
            <a:noFill/>
            <a:ln w="12700" cmpd="sng">
              <a:solidFill>
                <a:srgbClr val="9999FF"/>
              </a:solidFill>
              <a:prstDash val="solid"/>
              <a:round/>
              <a:headEnd type="none" w="med" len="med"/>
              <a:tailEnd type="none" w="med" len="med"/>
            </a:ln>
            <a:effectLst/>
          </p:spPr>
          <p:txBody>
            <a:bodyPr/>
            <a:lstStyle/>
            <a:p>
              <a:endParaRPr lang="zh-CN" altLang="en-US"/>
            </a:p>
          </p:txBody>
        </p:sp>
        <p:sp>
          <p:nvSpPr>
            <p:cNvPr id="78901" name="Line 53"/>
            <p:cNvSpPr>
              <a:spLocks noChangeShapeType="1"/>
            </p:cNvSpPr>
            <p:nvPr/>
          </p:nvSpPr>
          <p:spPr bwMode="auto">
            <a:xfrm>
              <a:off x="2694" y="1392"/>
              <a:ext cx="0" cy="720"/>
            </a:xfrm>
            <a:prstGeom prst="line">
              <a:avLst/>
            </a:prstGeom>
            <a:noFill/>
            <a:ln w="12700" cmpd="sng">
              <a:solidFill>
                <a:srgbClr val="9999FF"/>
              </a:solidFill>
              <a:prstDash val="solid"/>
              <a:round/>
              <a:headEnd type="none" w="med" len="med"/>
              <a:tailEnd type="none" w="med" len="med"/>
            </a:ln>
            <a:effectLst/>
          </p:spPr>
          <p:txBody>
            <a:bodyPr/>
            <a:lstStyle/>
            <a:p>
              <a:endParaRPr lang="zh-CN" altLang="en-US"/>
            </a:p>
          </p:txBody>
        </p:sp>
        <p:sp>
          <p:nvSpPr>
            <p:cNvPr id="78902" name="Line 54"/>
            <p:cNvSpPr>
              <a:spLocks noChangeShapeType="1"/>
            </p:cNvSpPr>
            <p:nvPr/>
          </p:nvSpPr>
          <p:spPr bwMode="auto">
            <a:xfrm>
              <a:off x="1536" y="1532"/>
              <a:ext cx="1968" cy="0"/>
            </a:xfrm>
            <a:prstGeom prst="line">
              <a:avLst/>
            </a:prstGeom>
            <a:noFill/>
            <a:ln w="12700" cmpd="sng">
              <a:solidFill>
                <a:srgbClr val="9999FF"/>
              </a:solidFill>
              <a:prstDash val="solid"/>
              <a:round/>
              <a:headEnd type="none" w="med" len="med"/>
              <a:tailEnd type="none" w="med" len="med"/>
            </a:ln>
            <a:effectLst/>
          </p:spPr>
          <p:txBody>
            <a:bodyPr/>
            <a:lstStyle/>
            <a:p>
              <a:endParaRPr lang="zh-CN" altLang="en-US"/>
            </a:p>
          </p:txBody>
        </p:sp>
        <p:sp>
          <p:nvSpPr>
            <p:cNvPr id="78903" name="Line 55"/>
            <p:cNvSpPr>
              <a:spLocks noChangeShapeType="1"/>
            </p:cNvSpPr>
            <p:nvPr/>
          </p:nvSpPr>
          <p:spPr bwMode="auto">
            <a:xfrm>
              <a:off x="1536" y="1692"/>
              <a:ext cx="1968" cy="0"/>
            </a:xfrm>
            <a:prstGeom prst="line">
              <a:avLst/>
            </a:prstGeom>
            <a:noFill/>
            <a:ln w="12700" cmpd="sng">
              <a:solidFill>
                <a:srgbClr val="9999FF"/>
              </a:solidFill>
              <a:prstDash val="solid"/>
              <a:round/>
              <a:headEnd type="none" w="med" len="med"/>
              <a:tailEnd type="none" w="med" len="med"/>
            </a:ln>
            <a:effectLst/>
          </p:spPr>
          <p:txBody>
            <a:bodyPr/>
            <a:lstStyle/>
            <a:p>
              <a:endParaRPr lang="zh-CN" altLang="en-US"/>
            </a:p>
          </p:txBody>
        </p:sp>
        <p:sp>
          <p:nvSpPr>
            <p:cNvPr id="78904" name="Line 56"/>
            <p:cNvSpPr>
              <a:spLocks noChangeShapeType="1"/>
            </p:cNvSpPr>
            <p:nvPr/>
          </p:nvSpPr>
          <p:spPr bwMode="auto">
            <a:xfrm>
              <a:off x="1536" y="1832"/>
              <a:ext cx="1968" cy="0"/>
            </a:xfrm>
            <a:prstGeom prst="line">
              <a:avLst/>
            </a:prstGeom>
            <a:noFill/>
            <a:ln w="12700" cmpd="sng">
              <a:solidFill>
                <a:srgbClr val="9999FF"/>
              </a:solidFill>
              <a:prstDash val="solid"/>
              <a:round/>
              <a:headEnd type="none" w="med" len="med"/>
              <a:tailEnd type="none" w="med" len="med"/>
            </a:ln>
            <a:effectLst/>
          </p:spPr>
          <p:txBody>
            <a:bodyPr/>
            <a:lstStyle/>
            <a:p>
              <a:endParaRPr lang="zh-CN" altLang="en-US"/>
            </a:p>
          </p:txBody>
        </p:sp>
        <p:sp>
          <p:nvSpPr>
            <p:cNvPr id="78905" name="Line 57"/>
            <p:cNvSpPr>
              <a:spLocks noChangeShapeType="1"/>
            </p:cNvSpPr>
            <p:nvPr/>
          </p:nvSpPr>
          <p:spPr bwMode="auto">
            <a:xfrm>
              <a:off x="1536" y="1972"/>
              <a:ext cx="1968" cy="0"/>
            </a:xfrm>
            <a:prstGeom prst="line">
              <a:avLst/>
            </a:prstGeom>
            <a:noFill/>
            <a:ln w="12700" cmpd="sng">
              <a:solidFill>
                <a:srgbClr val="9999FF"/>
              </a:solidFill>
              <a:prstDash val="solid"/>
              <a:round/>
              <a:headEnd type="none" w="med" len="med"/>
              <a:tailEnd type="none" w="med" len="med"/>
            </a:ln>
            <a:effectLst/>
          </p:spPr>
          <p:txBody>
            <a:bodyPr/>
            <a:lstStyle/>
            <a:p>
              <a:endParaRPr lang="zh-CN" altLang="en-US"/>
            </a:p>
          </p:txBody>
        </p:sp>
      </p:grpSp>
      <p:sp>
        <p:nvSpPr>
          <p:cNvPr id="78906" name="Text Box 58"/>
          <p:cNvSpPr txBox="1">
            <a:spLocks noChangeArrowheads="1"/>
          </p:cNvSpPr>
          <p:nvPr/>
        </p:nvSpPr>
        <p:spPr bwMode="auto">
          <a:xfrm>
            <a:off x="344488" y="648329"/>
            <a:ext cx="1289348" cy="332399"/>
          </a:xfrm>
          <a:prstGeom prst="rect">
            <a:avLst/>
          </a:prstGeom>
          <a:noFill/>
          <a:ln w="3175">
            <a:noFill/>
            <a:miter lim="800000"/>
            <a:headEnd/>
            <a:tailEnd/>
          </a:ln>
          <a:effectLst/>
        </p:spPr>
        <p:txBody>
          <a:bodyPr wrap="square">
            <a:spAutoFit/>
          </a:bodyPr>
          <a:lstStyle/>
          <a:p>
            <a:pPr algn="ctr" eaLnBrk="0" hangingPunct="0">
              <a:spcBef>
                <a:spcPct val="50000"/>
              </a:spcBef>
            </a:pPr>
            <a:r>
              <a:rPr lang="en-US" altLang="zh-CN" sz="1200" dirty="0">
                <a:latin typeface="Times New Roman" pitchFamily="18" charset="0"/>
              </a:rPr>
              <a:t>192.168.1.25</a:t>
            </a:r>
          </a:p>
        </p:txBody>
      </p:sp>
      <p:grpSp>
        <p:nvGrpSpPr>
          <p:cNvPr id="5" name="Group 59"/>
          <p:cNvGrpSpPr>
            <a:grpSpLocks/>
          </p:cNvGrpSpPr>
          <p:nvPr/>
        </p:nvGrpSpPr>
        <p:grpSpPr bwMode="auto">
          <a:xfrm>
            <a:off x="8337550" y="838200"/>
            <a:ext cx="1403350" cy="1219200"/>
            <a:chOff x="4848" y="528"/>
            <a:chExt cx="816" cy="768"/>
          </a:xfrm>
        </p:grpSpPr>
        <p:sp>
          <p:nvSpPr>
            <p:cNvPr id="78908" name="Oval 60"/>
            <p:cNvSpPr>
              <a:spLocks noChangeArrowheads="1"/>
            </p:cNvSpPr>
            <p:nvPr/>
          </p:nvSpPr>
          <p:spPr bwMode="auto">
            <a:xfrm>
              <a:off x="4848" y="528"/>
              <a:ext cx="816" cy="768"/>
            </a:xfrm>
            <a:prstGeom prst="ellipse">
              <a:avLst/>
            </a:prstGeom>
            <a:solidFill>
              <a:schemeClr val="bg1"/>
            </a:solidFill>
            <a:ln w="38100" cmpd="dbl">
              <a:solidFill>
                <a:srgbClr val="FFCC99"/>
              </a:solidFill>
              <a:prstDash val="solid"/>
              <a:round/>
              <a:headEnd/>
              <a:tailEnd/>
            </a:ln>
            <a:effectLst/>
          </p:spPr>
          <p:txBody>
            <a:bodyPr/>
            <a:lstStyle/>
            <a:p>
              <a:endParaRPr lang="zh-CN" altLang="en-US"/>
            </a:p>
          </p:txBody>
        </p:sp>
        <p:sp>
          <p:nvSpPr>
            <p:cNvPr id="78909" name="Line 61"/>
            <p:cNvSpPr>
              <a:spLocks noChangeShapeType="1"/>
            </p:cNvSpPr>
            <p:nvPr/>
          </p:nvSpPr>
          <p:spPr bwMode="auto">
            <a:xfrm>
              <a:off x="5017" y="889"/>
              <a:ext cx="0" cy="61"/>
            </a:xfrm>
            <a:prstGeom prst="line">
              <a:avLst/>
            </a:prstGeom>
            <a:noFill/>
            <a:ln w="38100" cmpd="sng">
              <a:solidFill>
                <a:schemeClr val="hlink"/>
              </a:solidFill>
              <a:prstDash val="solid"/>
              <a:round/>
              <a:headEnd type="none" w="med" len="med"/>
              <a:tailEnd type="none" w="med" len="med"/>
            </a:ln>
            <a:effectLst/>
          </p:spPr>
          <p:txBody>
            <a:bodyPr/>
            <a:lstStyle/>
            <a:p>
              <a:endParaRPr lang="zh-CN" altLang="en-US"/>
            </a:p>
          </p:txBody>
        </p:sp>
        <p:sp>
          <p:nvSpPr>
            <p:cNvPr id="78910" name="Line 62"/>
            <p:cNvSpPr>
              <a:spLocks noChangeShapeType="1"/>
            </p:cNvSpPr>
            <p:nvPr/>
          </p:nvSpPr>
          <p:spPr bwMode="auto">
            <a:xfrm>
              <a:off x="5138" y="874"/>
              <a:ext cx="0" cy="76"/>
            </a:xfrm>
            <a:prstGeom prst="line">
              <a:avLst/>
            </a:prstGeom>
            <a:noFill/>
            <a:ln w="38100" cmpd="sng">
              <a:solidFill>
                <a:schemeClr val="hlink"/>
              </a:solidFill>
              <a:prstDash val="solid"/>
              <a:round/>
              <a:headEnd type="none" w="med" len="med"/>
              <a:tailEnd type="none" w="med" len="med"/>
            </a:ln>
            <a:effectLst/>
          </p:spPr>
          <p:txBody>
            <a:bodyPr/>
            <a:lstStyle/>
            <a:p>
              <a:endParaRPr lang="zh-CN" altLang="en-US"/>
            </a:p>
          </p:txBody>
        </p:sp>
        <p:sp>
          <p:nvSpPr>
            <p:cNvPr id="78911" name="Line 63"/>
            <p:cNvSpPr>
              <a:spLocks noChangeShapeType="1"/>
            </p:cNvSpPr>
            <p:nvPr/>
          </p:nvSpPr>
          <p:spPr bwMode="auto">
            <a:xfrm>
              <a:off x="5272" y="874"/>
              <a:ext cx="0" cy="76"/>
            </a:xfrm>
            <a:prstGeom prst="line">
              <a:avLst/>
            </a:prstGeom>
            <a:noFill/>
            <a:ln w="38100" cmpd="sng">
              <a:solidFill>
                <a:schemeClr val="hlink"/>
              </a:solidFill>
              <a:prstDash val="solid"/>
              <a:round/>
              <a:headEnd type="none" w="med" len="med"/>
              <a:tailEnd type="none" w="med" len="med"/>
            </a:ln>
            <a:effectLst/>
          </p:spPr>
          <p:txBody>
            <a:bodyPr/>
            <a:lstStyle/>
            <a:p>
              <a:endParaRPr lang="zh-CN" altLang="en-US"/>
            </a:p>
          </p:txBody>
        </p:sp>
        <p:sp>
          <p:nvSpPr>
            <p:cNvPr id="78912" name="Line 64"/>
            <p:cNvSpPr>
              <a:spLocks noChangeShapeType="1"/>
            </p:cNvSpPr>
            <p:nvPr/>
          </p:nvSpPr>
          <p:spPr bwMode="auto">
            <a:xfrm>
              <a:off x="5441" y="901"/>
              <a:ext cx="0" cy="61"/>
            </a:xfrm>
            <a:prstGeom prst="line">
              <a:avLst/>
            </a:prstGeom>
            <a:noFill/>
            <a:ln w="38100" cmpd="sng">
              <a:solidFill>
                <a:schemeClr val="hlink"/>
              </a:solidFill>
              <a:prstDash val="solid"/>
              <a:round/>
              <a:headEnd type="none" w="med" len="med"/>
              <a:tailEnd type="none" w="med" len="med"/>
            </a:ln>
            <a:effectLst/>
          </p:spPr>
          <p:txBody>
            <a:bodyPr/>
            <a:lstStyle/>
            <a:p>
              <a:endParaRPr lang="zh-CN" altLang="en-US"/>
            </a:p>
          </p:txBody>
        </p:sp>
        <p:pic>
          <p:nvPicPr>
            <p:cNvPr id="78913" name="Picture 65" descr="451297736519455.wmf"/>
            <p:cNvPicPr>
              <a:picLocks noChangeArrowheads="1"/>
            </p:cNvPicPr>
            <p:nvPr/>
          </p:nvPicPr>
          <p:blipFill>
            <a:blip r:embed="rId8" cstate="print"/>
            <a:srcRect/>
            <a:stretch>
              <a:fillRect/>
            </a:stretch>
          </p:blipFill>
          <p:spPr bwMode="auto">
            <a:xfrm>
              <a:off x="5232" y="783"/>
              <a:ext cx="104" cy="105"/>
            </a:xfrm>
            <a:prstGeom prst="rect">
              <a:avLst/>
            </a:prstGeom>
            <a:solidFill>
              <a:schemeClr val="bg1"/>
            </a:solidFill>
            <a:ln w="12700">
              <a:noFill/>
              <a:miter lim="800000"/>
              <a:headEnd/>
              <a:tailEnd/>
            </a:ln>
            <a:effectLst/>
          </p:spPr>
        </p:pic>
        <p:graphicFrame>
          <p:nvGraphicFramePr>
            <p:cNvPr id="78914" name="Object 66" descr="461297736519455.wmf"/>
            <p:cNvGraphicFramePr>
              <a:graphicFrameLocks noChangeAspect="1"/>
            </p:cNvGraphicFramePr>
            <p:nvPr/>
          </p:nvGraphicFramePr>
          <p:xfrm>
            <a:off x="4963" y="692"/>
            <a:ext cx="82" cy="201"/>
          </p:xfrm>
          <a:graphic>
            <a:graphicData uri="http://schemas.openxmlformats.org/presentationml/2006/ole">
              <mc:AlternateContent xmlns:mc="http://schemas.openxmlformats.org/markup-compatibility/2006">
                <mc:Choice xmlns:v="urn:schemas-microsoft-com:vml" Requires="v">
                  <p:oleObj spid="_x0000_s268124" r:id="rId15" imgW="4877155" imgH="2671502" progId="">
                    <p:embed/>
                  </p:oleObj>
                </mc:Choice>
                <mc:Fallback>
                  <p:oleObj r:id="rId15" imgW="4877155" imgH="2671502" progId="">
                    <p:embed/>
                    <p:pic>
                      <p:nvPicPr>
                        <p:cNvPr id="0" name="Picture 4" descr="46129773651945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963" y="692"/>
                          <a:ext cx="82" cy="201"/>
                        </a:xfrm>
                        <a:prstGeom prst="rect">
                          <a:avLst/>
                        </a:prstGeom>
                        <a:solidFill>
                          <a:schemeClr val="bg1"/>
                        </a:solidFill>
                      </p:spPr>
                    </p:pic>
                  </p:oleObj>
                </mc:Fallback>
              </mc:AlternateContent>
            </a:graphicData>
          </a:graphic>
        </p:graphicFrame>
        <p:pic>
          <p:nvPicPr>
            <p:cNvPr id="78915" name="Picture 67" descr="451297736519455.wmf"/>
            <p:cNvPicPr>
              <a:picLocks noChangeArrowheads="1"/>
            </p:cNvPicPr>
            <p:nvPr/>
          </p:nvPicPr>
          <p:blipFill>
            <a:blip r:embed="rId8" cstate="print"/>
            <a:srcRect/>
            <a:stretch>
              <a:fillRect/>
            </a:stretch>
          </p:blipFill>
          <p:spPr bwMode="auto">
            <a:xfrm>
              <a:off x="5098" y="783"/>
              <a:ext cx="104" cy="105"/>
            </a:xfrm>
            <a:prstGeom prst="rect">
              <a:avLst/>
            </a:prstGeom>
            <a:solidFill>
              <a:schemeClr val="bg1"/>
            </a:solidFill>
            <a:ln w="12700">
              <a:noFill/>
              <a:miter lim="800000"/>
              <a:headEnd/>
              <a:tailEnd/>
            </a:ln>
            <a:effectLst/>
          </p:spPr>
        </p:pic>
        <p:pic>
          <p:nvPicPr>
            <p:cNvPr id="78916" name="Picture 68" descr="471297736519455.wmf"/>
            <p:cNvPicPr>
              <a:picLocks noChangeArrowheads="1"/>
            </p:cNvPicPr>
            <p:nvPr/>
          </p:nvPicPr>
          <p:blipFill>
            <a:blip r:embed="rId11" cstate="print"/>
            <a:srcRect/>
            <a:stretch>
              <a:fillRect/>
            </a:stretch>
          </p:blipFill>
          <p:spPr bwMode="auto">
            <a:xfrm>
              <a:off x="5360" y="795"/>
              <a:ext cx="180" cy="117"/>
            </a:xfrm>
            <a:prstGeom prst="rect">
              <a:avLst/>
            </a:prstGeom>
            <a:solidFill>
              <a:schemeClr val="bg1"/>
            </a:solidFill>
            <a:ln w="9525">
              <a:noFill/>
              <a:miter lim="800000"/>
              <a:headEnd/>
              <a:tailEnd/>
            </a:ln>
            <a:effectLst/>
          </p:spPr>
        </p:pic>
        <p:pic>
          <p:nvPicPr>
            <p:cNvPr id="78917" name="Picture 69" descr="481297736519455.wmf"/>
            <p:cNvPicPr>
              <a:picLocks noChangeArrowheads="1"/>
            </p:cNvPicPr>
            <p:nvPr/>
          </p:nvPicPr>
          <p:blipFill>
            <a:blip r:embed="rId12" cstate="print"/>
            <a:srcRect/>
            <a:stretch>
              <a:fillRect/>
            </a:stretch>
          </p:blipFill>
          <p:spPr bwMode="auto">
            <a:xfrm>
              <a:off x="5155" y="995"/>
              <a:ext cx="78" cy="143"/>
            </a:xfrm>
            <a:prstGeom prst="rect">
              <a:avLst/>
            </a:prstGeom>
            <a:solidFill>
              <a:schemeClr val="bg1"/>
            </a:solidFill>
            <a:ln w="12700">
              <a:noFill/>
              <a:miter lim="800000"/>
              <a:headEnd/>
              <a:tailEnd/>
            </a:ln>
            <a:effectLst/>
          </p:spPr>
        </p:pic>
        <p:sp>
          <p:nvSpPr>
            <p:cNvPr id="78918" name="Rectangle 70"/>
            <p:cNvSpPr>
              <a:spLocks noChangeArrowheads="1"/>
            </p:cNvSpPr>
            <p:nvPr/>
          </p:nvSpPr>
          <p:spPr bwMode="auto">
            <a:xfrm>
              <a:off x="5121" y="662"/>
              <a:ext cx="341" cy="96"/>
            </a:xfrm>
            <a:prstGeom prst="rect">
              <a:avLst/>
            </a:prstGeom>
            <a:solidFill>
              <a:schemeClr val="bg1"/>
            </a:solidFill>
            <a:ln w="9525">
              <a:noFill/>
              <a:miter lim="800000"/>
              <a:headEnd/>
              <a:tailEnd/>
            </a:ln>
            <a:effectLst/>
          </p:spPr>
          <p:txBody>
            <a:bodyPr wrap="none" anchor="ctr"/>
            <a:lstStyle/>
            <a:p>
              <a:pPr algn="ctr" eaLnBrk="0" hangingPunct="0"/>
              <a:r>
                <a:rPr lang="zh-CN" altLang="en-US" sz="1200">
                  <a:latin typeface="Times New Roman" pitchFamily="18" charset="0"/>
                </a:rPr>
                <a:t>公司</a:t>
              </a:r>
              <a:r>
                <a:rPr lang="en-US" altLang="zh-CN" sz="1200">
                  <a:latin typeface="Times New Roman" pitchFamily="18" charset="0"/>
                </a:rPr>
                <a:t>B</a:t>
              </a:r>
            </a:p>
          </p:txBody>
        </p:sp>
        <p:sp>
          <p:nvSpPr>
            <p:cNvPr id="78919" name="Line 71"/>
            <p:cNvSpPr>
              <a:spLocks noChangeShapeType="1"/>
            </p:cNvSpPr>
            <p:nvPr/>
          </p:nvSpPr>
          <p:spPr bwMode="auto">
            <a:xfrm>
              <a:off x="5195" y="950"/>
              <a:ext cx="0" cy="45"/>
            </a:xfrm>
            <a:prstGeom prst="line">
              <a:avLst/>
            </a:prstGeom>
            <a:noFill/>
            <a:ln w="38100" cmpd="sng">
              <a:solidFill>
                <a:schemeClr val="hlink"/>
              </a:solidFill>
              <a:prstDash val="solid"/>
              <a:round/>
              <a:headEnd type="none" w="med" len="med"/>
              <a:tailEnd type="none" w="med" len="med"/>
            </a:ln>
            <a:effectLst/>
          </p:spPr>
          <p:txBody>
            <a:bodyPr/>
            <a:lstStyle/>
            <a:p>
              <a:endParaRPr lang="zh-CN" altLang="en-US"/>
            </a:p>
          </p:txBody>
        </p:sp>
        <p:sp>
          <p:nvSpPr>
            <p:cNvPr id="78920" name="Line 72"/>
            <p:cNvSpPr>
              <a:spLocks noChangeShapeType="1"/>
            </p:cNvSpPr>
            <p:nvPr/>
          </p:nvSpPr>
          <p:spPr bwMode="auto">
            <a:xfrm>
              <a:off x="4951" y="962"/>
              <a:ext cx="545" cy="0"/>
            </a:xfrm>
            <a:prstGeom prst="line">
              <a:avLst/>
            </a:prstGeom>
            <a:noFill/>
            <a:ln w="57150" cmpd="sng">
              <a:solidFill>
                <a:schemeClr val="hlink"/>
              </a:solidFill>
              <a:prstDash val="solid"/>
              <a:round/>
              <a:headEnd type="none" w="med" len="med"/>
              <a:tailEnd type="none" w="med" len="med"/>
            </a:ln>
            <a:effectLst/>
          </p:spPr>
          <p:txBody>
            <a:bodyPr/>
            <a:lstStyle/>
            <a:p>
              <a:endParaRPr lang="zh-CN" altLang="en-US"/>
            </a:p>
          </p:txBody>
        </p:sp>
        <p:graphicFrame>
          <p:nvGraphicFramePr>
            <p:cNvPr id="78921" name="Object 73" descr="491297736519455.wmf"/>
            <p:cNvGraphicFramePr>
              <a:graphicFrameLocks/>
            </p:cNvGraphicFramePr>
            <p:nvPr/>
          </p:nvGraphicFramePr>
          <p:xfrm>
            <a:off x="5272" y="1029"/>
            <a:ext cx="196" cy="166"/>
          </p:xfrm>
          <a:graphic>
            <a:graphicData uri="http://schemas.openxmlformats.org/presentationml/2006/ole">
              <mc:AlternateContent xmlns:mc="http://schemas.openxmlformats.org/markup-compatibility/2006">
                <mc:Choice xmlns:v="urn:schemas-microsoft-com:vml" Requires="v">
                  <p:oleObj spid="_x0000_s268125" r:id="rId16" imgW="4877155" imgH="2671502" progId="">
                    <p:embed/>
                  </p:oleObj>
                </mc:Choice>
                <mc:Fallback>
                  <p:oleObj r:id="rId16" imgW="4877155" imgH="2671502" progId="">
                    <p:embed/>
                    <p:pic>
                      <p:nvPicPr>
                        <p:cNvPr id="0" name="Picture 5" descr="491297736519455"/>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272" y="1029"/>
                          <a:ext cx="196" cy="166"/>
                        </a:xfrm>
                        <a:prstGeom prst="rect">
                          <a:avLst/>
                        </a:prstGeom>
                        <a:solidFill>
                          <a:schemeClr val="bg1"/>
                        </a:solidFill>
                        <a:effectLst/>
                        <a:extLs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8922" name="Line 74"/>
            <p:cNvSpPr>
              <a:spLocks noChangeShapeType="1"/>
            </p:cNvSpPr>
            <p:nvPr/>
          </p:nvSpPr>
          <p:spPr bwMode="auto">
            <a:xfrm>
              <a:off x="5370" y="962"/>
              <a:ext cx="0" cy="67"/>
            </a:xfrm>
            <a:prstGeom prst="line">
              <a:avLst/>
            </a:prstGeom>
            <a:noFill/>
            <a:ln w="57150" cmpd="sng">
              <a:solidFill>
                <a:schemeClr val="hlink"/>
              </a:solidFill>
              <a:prstDash val="solid"/>
              <a:round/>
              <a:headEnd type="none" w="med" len="med"/>
              <a:tailEnd type="none" w="med" len="med"/>
            </a:ln>
            <a:effectLst/>
          </p:spPr>
          <p:txBody>
            <a:bodyPr/>
            <a:lstStyle/>
            <a:p>
              <a:endParaRPr lang="zh-CN" altLang="en-US"/>
            </a:p>
          </p:txBody>
        </p:sp>
      </p:grpSp>
      <p:grpSp>
        <p:nvGrpSpPr>
          <p:cNvPr id="6" name="Group 75"/>
          <p:cNvGrpSpPr>
            <a:grpSpLocks/>
          </p:cNvGrpSpPr>
          <p:nvPr/>
        </p:nvGrpSpPr>
        <p:grpSpPr bwMode="auto">
          <a:xfrm>
            <a:off x="2612364" y="981075"/>
            <a:ext cx="4787900" cy="990600"/>
            <a:chOff x="1519" y="618"/>
            <a:chExt cx="2784" cy="624"/>
          </a:xfrm>
        </p:grpSpPr>
        <p:sp>
          <p:nvSpPr>
            <p:cNvPr id="78924" name="Rectangle 76"/>
            <p:cNvSpPr>
              <a:spLocks noChangeArrowheads="1"/>
            </p:cNvSpPr>
            <p:nvPr/>
          </p:nvSpPr>
          <p:spPr bwMode="auto">
            <a:xfrm>
              <a:off x="1519" y="1091"/>
              <a:ext cx="2784" cy="151"/>
            </a:xfrm>
            <a:prstGeom prst="rect">
              <a:avLst/>
            </a:prstGeom>
            <a:solidFill>
              <a:srgbClr val="E5F5FF"/>
            </a:solidFill>
            <a:ln w="3175">
              <a:noFill/>
              <a:miter lim="800000"/>
              <a:headEnd/>
              <a:tailEnd/>
            </a:ln>
            <a:effectLst/>
          </p:spPr>
          <p:txBody>
            <a:bodyPr/>
            <a:lstStyle/>
            <a:p>
              <a:pPr algn="ctr" defTabSz="1028700">
                <a:spcBef>
                  <a:spcPct val="20000"/>
                </a:spcBef>
                <a:buClr>
                  <a:schemeClr val="tx2"/>
                </a:buClr>
                <a:buSzPct val="70000"/>
                <a:buFont typeface="Wingdings" pitchFamily="2" charset="2"/>
                <a:buNone/>
              </a:pPr>
              <a:r>
                <a:rPr lang="en-US" altLang="zh-CN" sz="1100">
                  <a:solidFill>
                    <a:schemeClr val="tx2"/>
                  </a:solidFill>
                </a:rPr>
                <a:t>SPD</a:t>
              </a:r>
              <a:r>
                <a:rPr lang="zh-CN" altLang="en-US" sz="1100">
                  <a:solidFill>
                    <a:schemeClr val="tx2"/>
                  </a:solidFill>
                </a:rPr>
                <a:t>中的数据项类似于防火墙的配置规则</a:t>
              </a:r>
            </a:p>
          </p:txBody>
        </p:sp>
        <p:sp>
          <p:nvSpPr>
            <p:cNvPr id="78925" name="Rectangle 77"/>
            <p:cNvSpPr>
              <a:spLocks noChangeArrowheads="1"/>
            </p:cNvSpPr>
            <p:nvPr/>
          </p:nvSpPr>
          <p:spPr bwMode="auto">
            <a:xfrm>
              <a:off x="1519" y="941"/>
              <a:ext cx="732" cy="150"/>
            </a:xfrm>
            <a:prstGeom prst="rect">
              <a:avLst/>
            </a:prstGeom>
            <a:solidFill>
              <a:srgbClr val="E5F5FF"/>
            </a:solidFill>
            <a:ln w="3175">
              <a:noFill/>
              <a:miter lim="800000"/>
              <a:headEnd/>
              <a:tailEnd/>
            </a:ln>
            <a:effectLst/>
          </p:spPr>
          <p:txBody>
            <a:bodyPr/>
            <a:lstStyle/>
            <a:p>
              <a:pPr algn="ctr" defTabSz="1028700">
                <a:spcBef>
                  <a:spcPct val="20000"/>
                </a:spcBef>
                <a:buClr>
                  <a:schemeClr val="tx2"/>
                </a:buClr>
                <a:buSzPct val="70000"/>
                <a:buFont typeface="Wingdings" pitchFamily="2" charset="2"/>
                <a:buNone/>
              </a:pPr>
              <a:r>
                <a:rPr lang="en-US" altLang="zh-CN" sz="1100">
                  <a:solidFill>
                    <a:schemeClr val="tx2"/>
                  </a:solidFill>
                </a:rPr>
                <a:t>192.158.1.34</a:t>
              </a:r>
            </a:p>
          </p:txBody>
        </p:sp>
        <p:sp>
          <p:nvSpPr>
            <p:cNvPr id="78926" name="Rectangle 78"/>
            <p:cNvSpPr>
              <a:spLocks noChangeArrowheads="1"/>
            </p:cNvSpPr>
            <p:nvPr/>
          </p:nvSpPr>
          <p:spPr bwMode="auto">
            <a:xfrm>
              <a:off x="1519" y="769"/>
              <a:ext cx="732" cy="172"/>
            </a:xfrm>
            <a:prstGeom prst="rect">
              <a:avLst/>
            </a:prstGeom>
            <a:solidFill>
              <a:srgbClr val="E5F5FF"/>
            </a:solidFill>
            <a:ln w="3175">
              <a:noFill/>
              <a:miter lim="800000"/>
              <a:headEnd/>
              <a:tailEnd/>
            </a:ln>
            <a:effectLst/>
          </p:spPr>
          <p:txBody>
            <a:bodyPr/>
            <a:lstStyle/>
            <a:p>
              <a:pPr algn="ctr" defTabSz="1028700">
                <a:spcBef>
                  <a:spcPct val="20000"/>
                </a:spcBef>
                <a:buClr>
                  <a:schemeClr val="tx2"/>
                </a:buClr>
                <a:buSzPct val="70000"/>
                <a:buFont typeface="Wingdings" pitchFamily="2" charset="2"/>
                <a:buNone/>
              </a:pPr>
              <a:r>
                <a:rPr lang="en-US" altLang="zh-CN" sz="1100">
                  <a:solidFill>
                    <a:schemeClr val="tx2"/>
                  </a:solidFill>
                </a:rPr>
                <a:t>192.168.1.25</a:t>
              </a:r>
            </a:p>
          </p:txBody>
        </p:sp>
        <p:sp>
          <p:nvSpPr>
            <p:cNvPr id="78927" name="Rectangle 79"/>
            <p:cNvSpPr>
              <a:spLocks noChangeArrowheads="1"/>
            </p:cNvSpPr>
            <p:nvPr/>
          </p:nvSpPr>
          <p:spPr bwMode="auto">
            <a:xfrm>
              <a:off x="1519" y="618"/>
              <a:ext cx="732" cy="151"/>
            </a:xfrm>
            <a:prstGeom prst="rect">
              <a:avLst/>
            </a:prstGeom>
            <a:solidFill>
              <a:srgbClr val="FFCCFF"/>
            </a:solidFill>
            <a:ln w="3175">
              <a:noFill/>
              <a:miter lim="800000"/>
              <a:headEnd/>
              <a:tailEnd/>
            </a:ln>
            <a:effectLst/>
          </p:spPr>
          <p:txBody>
            <a:bodyPr/>
            <a:lstStyle/>
            <a:p>
              <a:pPr algn="ctr" defTabSz="1028700">
                <a:spcBef>
                  <a:spcPct val="20000"/>
                </a:spcBef>
                <a:buClr>
                  <a:schemeClr val="tx2"/>
                </a:buClr>
                <a:buSzPct val="70000"/>
                <a:buFont typeface="Wingdings" pitchFamily="2" charset="2"/>
                <a:buNone/>
              </a:pPr>
              <a:r>
                <a:rPr lang="en-US" altLang="zh-CN" sz="1000">
                  <a:solidFill>
                    <a:schemeClr val="tx2"/>
                  </a:solidFill>
                </a:rPr>
                <a:t>Source Address</a:t>
              </a:r>
            </a:p>
          </p:txBody>
        </p:sp>
        <p:sp>
          <p:nvSpPr>
            <p:cNvPr id="78928" name="Rectangle 80"/>
            <p:cNvSpPr>
              <a:spLocks noChangeArrowheads="1"/>
            </p:cNvSpPr>
            <p:nvPr/>
          </p:nvSpPr>
          <p:spPr bwMode="auto">
            <a:xfrm>
              <a:off x="3889" y="941"/>
              <a:ext cx="414" cy="150"/>
            </a:xfrm>
            <a:prstGeom prst="rect">
              <a:avLst/>
            </a:prstGeom>
            <a:solidFill>
              <a:srgbClr val="CCECFF"/>
            </a:solidFill>
            <a:ln w="3175">
              <a:noFill/>
              <a:miter lim="800000"/>
              <a:headEnd/>
              <a:tailEnd/>
            </a:ln>
            <a:effectLst/>
          </p:spPr>
          <p:txBody>
            <a:bodyPr/>
            <a:lstStyle/>
            <a:p>
              <a:pPr algn="ctr" defTabSz="1028700">
                <a:spcBef>
                  <a:spcPct val="20000"/>
                </a:spcBef>
                <a:buClr>
                  <a:schemeClr val="tx2"/>
                </a:buClr>
                <a:buSzPct val="70000"/>
                <a:buFont typeface="Wingdings" pitchFamily="2" charset="2"/>
                <a:buNone/>
              </a:pPr>
              <a:r>
                <a:rPr lang="en-US" altLang="zh-CN" sz="1100" b="1">
                  <a:solidFill>
                    <a:schemeClr val="tx2"/>
                  </a:solidFill>
                  <a:latin typeface="Times New Roman"/>
                </a:rPr>
                <a:t>……</a:t>
              </a:r>
              <a:endParaRPr lang="en-US" altLang="zh-CN" sz="1100" b="1">
                <a:solidFill>
                  <a:schemeClr val="tx2"/>
                </a:solidFill>
              </a:endParaRPr>
            </a:p>
          </p:txBody>
        </p:sp>
        <p:sp>
          <p:nvSpPr>
            <p:cNvPr id="78929" name="Rectangle 81"/>
            <p:cNvSpPr>
              <a:spLocks noChangeArrowheads="1"/>
            </p:cNvSpPr>
            <p:nvPr/>
          </p:nvSpPr>
          <p:spPr bwMode="auto">
            <a:xfrm>
              <a:off x="3889" y="769"/>
              <a:ext cx="414" cy="172"/>
            </a:xfrm>
            <a:prstGeom prst="rect">
              <a:avLst/>
            </a:prstGeom>
            <a:solidFill>
              <a:srgbClr val="E5F5FF"/>
            </a:solidFill>
            <a:ln w="3175">
              <a:noFill/>
              <a:miter lim="800000"/>
              <a:headEnd/>
              <a:tailEnd/>
            </a:ln>
            <a:effectLst/>
          </p:spPr>
          <p:txBody>
            <a:bodyPr/>
            <a:lstStyle/>
            <a:p>
              <a:pPr algn="ctr" defTabSz="1028700">
                <a:spcBef>
                  <a:spcPct val="20000"/>
                </a:spcBef>
                <a:buClr>
                  <a:schemeClr val="tx2"/>
                </a:buClr>
                <a:buSzPct val="70000"/>
                <a:buFont typeface="Wingdings" pitchFamily="2" charset="2"/>
                <a:buNone/>
              </a:pPr>
              <a:r>
                <a:rPr lang="en-US" altLang="zh-CN" sz="1100" b="1">
                  <a:solidFill>
                    <a:schemeClr val="tx2"/>
                  </a:solidFill>
                  <a:latin typeface="Times New Roman"/>
                </a:rPr>
                <a:t>……</a:t>
              </a:r>
              <a:endParaRPr lang="en-US" altLang="zh-CN" sz="1100" b="1">
                <a:solidFill>
                  <a:schemeClr val="tx2"/>
                </a:solidFill>
              </a:endParaRPr>
            </a:p>
          </p:txBody>
        </p:sp>
        <p:sp>
          <p:nvSpPr>
            <p:cNvPr id="78930" name="Rectangle 82"/>
            <p:cNvSpPr>
              <a:spLocks noChangeArrowheads="1"/>
            </p:cNvSpPr>
            <p:nvPr/>
          </p:nvSpPr>
          <p:spPr bwMode="auto">
            <a:xfrm>
              <a:off x="3889" y="618"/>
              <a:ext cx="414" cy="151"/>
            </a:xfrm>
            <a:prstGeom prst="rect">
              <a:avLst/>
            </a:prstGeom>
            <a:solidFill>
              <a:srgbClr val="FFCCFF"/>
            </a:solidFill>
            <a:ln w="3175">
              <a:noFill/>
              <a:miter lim="800000"/>
              <a:headEnd/>
              <a:tailEnd/>
            </a:ln>
            <a:effectLst/>
          </p:spPr>
          <p:txBody>
            <a:bodyPr/>
            <a:lstStyle/>
            <a:p>
              <a:pPr algn="ctr" defTabSz="1028700">
                <a:spcBef>
                  <a:spcPct val="20000"/>
                </a:spcBef>
                <a:buClr>
                  <a:schemeClr val="tx2"/>
                </a:buClr>
                <a:buSzPct val="70000"/>
                <a:buFont typeface="Wingdings" pitchFamily="2" charset="2"/>
                <a:buNone/>
              </a:pPr>
              <a:r>
                <a:rPr lang="en-US" altLang="zh-CN" sz="1100">
                  <a:solidFill>
                    <a:schemeClr val="tx2"/>
                  </a:solidFill>
                </a:rPr>
                <a:t>Others </a:t>
              </a:r>
            </a:p>
          </p:txBody>
        </p:sp>
        <p:sp>
          <p:nvSpPr>
            <p:cNvPr id="78931" name="Rectangle 83"/>
            <p:cNvSpPr>
              <a:spLocks noChangeArrowheads="1"/>
            </p:cNvSpPr>
            <p:nvPr/>
          </p:nvSpPr>
          <p:spPr bwMode="auto">
            <a:xfrm>
              <a:off x="3187" y="941"/>
              <a:ext cx="702" cy="150"/>
            </a:xfrm>
            <a:prstGeom prst="rect">
              <a:avLst/>
            </a:prstGeom>
            <a:solidFill>
              <a:srgbClr val="E5F5FF"/>
            </a:solidFill>
            <a:ln w="3175">
              <a:noFill/>
              <a:miter lim="800000"/>
              <a:headEnd/>
              <a:tailEnd/>
            </a:ln>
            <a:effectLst/>
          </p:spPr>
          <p:txBody>
            <a:bodyPr/>
            <a:lstStyle/>
            <a:p>
              <a:pPr algn="ctr" defTabSz="1028700">
                <a:spcBef>
                  <a:spcPct val="20000"/>
                </a:spcBef>
                <a:buClr>
                  <a:schemeClr val="tx2"/>
                </a:buClr>
                <a:buSzPct val="70000"/>
                <a:buFont typeface="Wingdings" pitchFamily="2" charset="2"/>
                <a:buNone/>
              </a:pPr>
              <a:r>
                <a:rPr lang="zh-CN" altLang="en-US" sz="1100">
                  <a:solidFill>
                    <a:schemeClr val="tx2"/>
                  </a:solidFill>
                </a:rPr>
                <a:t>绕过、丢弃</a:t>
              </a:r>
            </a:p>
          </p:txBody>
        </p:sp>
        <p:sp>
          <p:nvSpPr>
            <p:cNvPr id="78932" name="Rectangle 84"/>
            <p:cNvSpPr>
              <a:spLocks noChangeArrowheads="1"/>
            </p:cNvSpPr>
            <p:nvPr/>
          </p:nvSpPr>
          <p:spPr bwMode="auto">
            <a:xfrm>
              <a:off x="3187" y="769"/>
              <a:ext cx="702" cy="172"/>
            </a:xfrm>
            <a:prstGeom prst="rect">
              <a:avLst/>
            </a:prstGeom>
            <a:solidFill>
              <a:srgbClr val="E5F5FF"/>
            </a:solidFill>
            <a:ln w="3175">
              <a:noFill/>
              <a:miter lim="800000"/>
              <a:headEnd/>
              <a:tailEnd/>
            </a:ln>
            <a:effectLst/>
          </p:spPr>
          <p:txBody>
            <a:bodyPr/>
            <a:lstStyle/>
            <a:p>
              <a:pPr algn="ctr" defTabSz="1028700">
                <a:spcBef>
                  <a:spcPct val="20000"/>
                </a:spcBef>
                <a:buClr>
                  <a:schemeClr val="tx2"/>
                </a:buClr>
                <a:buSzPct val="70000"/>
                <a:buFont typeface="Wingdings" pitchFamily="2" charset="2"/>
                <a:buNone/>
              </a:pPr>
              <a:r>
                <a:rPr lang="zh-CN" altLang="en-US" sz="1100">
                  <a:solidFill>
                    <a:schemeClr val="tx2"/>
                  </a:solidFill>
                </a:rPr>
                <a:t>安全</a:t>
              </a:r>
            </a:p>
          </p:txBody>
        </p:sp>
        <p:sp>
          <p:nvSpPr>
            <p:cNvPr id="78933" name="Rectangle 85"/>
            <p:cNvSpPr>
              <a:spLocks noChangeArrowheads="1"/>
            </p:cNvSpPr>
            <p:nvPr/>
          </p:nvSpPr>
          <p:spPr bwMode="auto">
            <a:xfrm>
              <a:off x="3187" y="618"/>
              <a:ext cx="702" cy="151"/>
            </a:xfrm>
            <a:prstGeom prst="rect">
              <a:avLst/>
            </a:prstGeom>
            <a:solidFill>
              <a:srgbClr val="FFCCFF"/>
            </a:solidFill>
            <a:ln w="3175">
              <a:noFill/>
              <a:miter lim="800000"/>
              <a:headEnd/>
              <a:tailEnd/>
            </a:ln>
            <a:effectLst/>
          </p:spPr>
          <p:txBody>
            <a:bodyPr/>
            <a:lstStyle/>
            <a:p>
              <a:pPr algn="ctr" defTabSz="1028700">
                <a:spcBef>
                  <a:spcPct val="20000"/>
                </a:spcBef>
                <a:buClr>
                  <a:schemeClr val="tx2"/>
                </a:buClr>
                <a:buSzPct val="70000"/>
                <a:buFont typeface="Wingdings" pitchFamily="2" charset="2"/>
                <a:buNone/>
              </a:pPr>
              <a:r>
                <a:rPr lang="en-US" altLang="zh-CN" sz="1000">
                  <a:solidFill>
                    <a:schemeClr val="tx2"/>
                  </a:solidFill>
                </a:rPr>
                <a:t>Secure Service</a:t>
              </a:r>
            </a:p>
          </p:txBody>
        </p:sp>
        <p:sp>
          <p:nvSpPr>
            <p:cNvPr id="78934" name="Rectangle 86"/>
            <p:cNvSpPr>
              <a:spLocks noChangeArrowheads="1"/>
            </p:cNvSpPr>
            <p:nvPr/>
          </p:nvSpPr>
          <p:spPr bwMode="auto">
            <a:xfrm>
              <a:off x="2251" y="941"/>
              <a:ext cx="936" cy="150"/>
            </a:xfrm>
            <a:prstGeom prst="rect">
              <a:avLst/>
            </a:prstGeom>
            <a:solidFill>
              <a:srgbClr val="E5F5FF"/>
            </a:solidFill>
            <a:ln w="3175">
              <a:noFill/>
              <a:miter lim="800000"/>
              <a:headEnd/>
              <a:tailEnd/>
            </a:ln>
            <a:effectLst/>
          </p:spPr>
          <p:txBody>
            <a:bodyPr/>
            <a:lstStyle/>
            <a:p>
              <a:pPr algn="ctr" defTabSz="1028700">
                <a:spcBef>
                  <a:spcPct val="20000"/>
                </a:spcBef>
                <a:buClr>
                  <a:schemeClr val="tx2"/>
                </a:buClr>
                <a:buSzPct val="70000"/>
                <a:buFont typeface="Wingdings" pitchFamily="2" charset="2"/>
                <a:buNone/>
              </a:pPr>
              <a:r>
                <a:rPr lang="en-US" altLang="zh-CN" sz="1100">
                  <a:solidFill>
                    <a:schemeClr val="tx2"/>
                  </a:solidFill>
                </a:rPr>
                <a:t>192.168.1.25</a:t>
              </a:r>
            </a:p>
          </p:txBody>
        </p:sp>
        <p:sp>
          <p:nvSpPr>
            <p:cNvPr id="78935" name="Rectangle 87"/>
            <p:cNvSpPr>
              <a:spLocks noChangeArrowheads="1"/>
            </p:cNvSpPr>
            <p:nvPr/>
          </p:nvSpPr>
          <p:spPr bwMode="auto">
            <a:xfrm>
              <a:off x="2251" y="769"/>
              <a:ext cx="936" cy="172"/>
            </a:xfrm>
            <a:prstGeom prst="rect">
              <a:avLst/>
            </a:prstGeom>
            <a:solidFill>
              <a:srgbClr val="E5F5FF"/>
            </a:solidFill>
            <a:ln w="3175">
              <a:noFill/>
              <a:miter lim="800000"/>
              <a:headEnd/>
              <a:tailEnd/>
            </a:ln>
            <a:effectLst/>
          </p:spPr>
          <p:txBody>
            <a:bodyPr/>
            <a:lstStyle/>
            <a:p>
              <a:pPr algn="ctr" defTabSz="1028700">
                <a:spcBef>
                  <a:spcPct val="20000"/>
                </a:spcBef>
                <a:buClr>
                  <a:schemeClr val="tx2"/>
                </a:buClr>
                <a:buSzPct val="70000"/>
                <a:buFont typeface="Wingdings" pitchFamily="2" charset="2"/>
                <a:buNone/>
              </a:pPr>
              <a:r>
                <a:rPr lang="en-US" altLang="zh-CN" sz="1100">
                  <a:solidFill>
                    <a:schemeClr val="tx2"/>
                  </a:solidFill>
                </a:rPr>
                <a:t>192.158.2.34</a:t>
              </a:r>
            </a:p>
          </p:txBody>
        </p:sp>
        <p:sp>
          <p:nvSpPr>
            <p:cNvPr id="78936" name="Rectangle 88"/>
            <p:cNvSpPr>
              <a:spLocks noChangeArrowheads="1"/>
            </p:cNvSpPr>
            <p:nvPr/>
          </p:nvSpPr>
          <p:spPr bwMode="auto">
            <a:xfrm>
              <a:off x="2251" y="618"/>
              <a:ext cx="936" cy="151"/>
            </a:xfrm>
            <a:prstGeom prst="rect">
              <a:avLst/>
            </a:prstGeom>
            <a:solidFill>
              <a:srgbClr val="FFCCFF"/>
            </a:solidFill>
            <a:ln w="3175">
              <a:noFill/>
              <a:miter lim="800000"/>
              <a:headEnd/>
              <a:tailEnd/>
            </a:ln>
            <a:effectLst/>
          </p:spPr>
          <p:txBody>
            <a:bodyPr/>
            <a:lstStyle/>
            <a:p>
              <a:pPr algn="ctr" defTabSz="1028700">
                <a:spcBef>
                  <a:spcPct val="20000"/>
                </a:spcBef>
                <a:buClr>
                  <a:schemeClr val="tx2"/>
                </a:buClr>
                <a:buSzPct val="70000"/>
                <a:buFont typeface="Wingdings" pitchFamily="2" charset="2"/>
                <a:buNone/>
              </a:pPr>
              <a:r>
                <a:rPr lang="en-US" altLang="zh-CN" sz="1100">
                  <a:solidFill>
                    <a:schemeClr val="tx2"/>
                  </a:solidFill>
                </a:rPr>
                <a:t>Destination Address </a:t>
              </a:r>
            </a:p>
          </p:txBody>
        </p:sp>
        <p:sp>
          <p:nvSpPr>
            <p:cNvPr id="78937" name="Line 89"/>
            <p:cNvSpPr>
              <a:spLocks noChangeShapeType="1"/>
            </p:cNvSpPr>
            <p:nvPr/>
          </p:nvSpPr>
          <p:spPr bwMode="auto">
            <a:xfrm>
              <a:off x="1519" y="618"/>
              <a:ext cx="2784" cy="0"/>
            </a:xfrm>
            <a:prstGeom prst="line">
              <a:avLst/>
            </a:prstGeom>
            <a:noFill/>
            <a:ln w="12700" cap="sq" cmpd="sng">
              <a:solidFill>
                <a:srgbClr val="9999FF"/>
              </a:solidFill>
              <a:prstDash val="solid"/>
              <a:round/>
              <a:headEnd type="none" w="med" len="med"/>
              <a:tailEnd type="none" w="med" len="med"/>
            </a:ln>
            <a:effectLst/>
          </p:spPr>
          <p:txBody>
            <a:bodyPr/>
            <a:lstStyle/>
            <a:p>
              <a:endParaRPr lang="zh-CN" altLang="en-US"/>
            </a:p>
          </p:txBody>
        </p:sp>
        <p:sp>
          <p:nvSpPr>
            <p:cNvPr id="78938" name="Line 90"/>
            <p:cNvSpPr>
              <a:spLocks noChangeShapeType="1"/>
            </p:cNvSpPr>
            <p:nvPr/>
          </p:nvSpPr>
          <p:spPr bwMode="auto">
            <a:xfrm>
              <a:off x="1519" y="1242"/>
              <a:ext cx="2784" cy="0"/>
            </a:xfrm>
            <a:prstGeom prst="line">
              <a:avLst/>
            </a:prstGeom>
            <a:noFill/>
            <a:ln w="12700" cap="sq" cmpd="sng">
              <a:solidFill>
                <a:srgbClr val="9999FF"/>
              </a:solidFill>
              <a:prstDash val="solid"/>
              <a:round/>
              <a:headEnd type="none" w="med" len="med"/>
              <a:tailEnd type="none" w="med" len="med"/>
            </a:ln>
            <a:effectLst/>
          </p:spPr>
          <p:txBody>
            <a:bodyPr/>
            <a:lstStyle/>
            <a:p>
              <a:endParaRPr lang="zh-CN" altLang="en-US"/>
            </a:p>
          </p:txBody>
        </p:sp>
        <p:sp>
          <p:nvSpPr>
            <p:cNvPr id="78939" name="Line 91"/>
            <p:cNvSpPr>
              <a:spLocks noChangeShapeType="1"/>
            </p:cNvSpPr>
            <p:nvPr/>
          </p:nvSpPr>
          <p:spPr bwMode="auto">
            <a:xfrm>
              <a:off x="1519" y="618"/>
              <a:ext cx="0" cy="624"/>
            </a:xfrm>
            <a:prstGeom prst="line">
              <a:avLst/>
            </a:prstGeom>
            <a:noFill/>
            <a:ln w="12700" cap="sq" cmpd="sng">
              <a:solidFill>
                <a:srgbClr val="9999FF"/>
              </a:solidFill>
              <a:prstDash val="solid"/>
              <a:round/>
              <a:headEnd type="none" w="med" len="med"/>
              <a:tailEnd type="none" w="med" len="med"/>
            </a:ln>
            <a:effectLst/>
          </p:spPr>
          <p:txBody>
            <a:bodyPr/>
            <a:lstStyle/>
            <a:p>
              <a:endParaRPr lang="zh-CN" altLang="en-US"/>
            </a:p>
          </p:txBody>
        </p:sp>
        <p:sp>
          <p:nvSpPr>
            <p:cNvPr id="78940" name="Line 92"/>
            <p:cNvSpPr>
              <a:spLocks noChangeShapeType="1"/>
            </p:cNvSpPr>
            <p:nvPr/>
          </p:nvSpPr>
          <p:spPr bwMode="auto">
            <a:xfrm>
              <a:off x="4303" y="618"/>
              <a:ext cx="0" cy="624"/>
            </a:xfrm>
            <a:prstGeom prst="line">
              <a:avLst/>
            </a:prstGeom>
            <a:noFill/>
            <a:ln w="12700" cap="sq" cmpd="sng">
              <a:solidFill>
                <a:srgbClr val="9999FF"/>
              </a:solidFill>
              <a:prstDash val="solid"/>
              <a:round/>
              <a:headEnd type="none" w="med" len="med"/>
              <a:tailEnd type="none" w="med" len="med"/>
            </a:ln>
            <a:effectLst/>
          </p:spPr>
          <p:txBody>
            <a:bodyPr/>
            <a:lstStyle/>
            <a:p>
              <a:endParaRPr lang="zh-CN" altLang="en-US"/>
            </a:p>
          </p:txBody>
        </p:sp>
        <p:sp>
          <p:nvSpPr>
            <p:cNvPr id="78941" name="Line 93"/>
            <p:cNvSpPr>
              <a:spLocks noChangeShapeType="1"/>
            </p:cNvSpPr>
            <p:nvPr/>
          </p:nvSpPr>
          <p:spPr bwMode="auto">
            <a:xfrm>
              <a:off x="3187" y="618"/>
              <a:ext cx="0" cy="473"/>
            </a:xfrm>
            <a:prstGeom prst="line">
              <a:avLst/>
            </a:prstGeom>
            <a:noFill/>
            <a:ln w="12700" cmpd="sng">
              <a:solidFill>
                <a:srgbClr val="9999FF"/>
              </a:solidFill>
              <a:prstDash val="solid"/>
              <a:round/>
              <a:headEnd type="none" w="med" len="med"/>
              <a:tailEnd type="none" w="med" len="med"/>
            </a:ln>
            <a:effectLst/>
          </p:spPr>
          <p:txBody>
            <a:bodyPr/>
            <a:lstStyle/>
            <a:p>
              <a:endParaRPr lang="zh-CN" altLang="en-US"/>
            </a:p>
          </p:txBody>
        </p:sp>
        <p:sp>
          <p:nvSpPr>
            <p:cNvPr id="78942" name="Line 94"/>
            <p:cNvSpPr>
              <a:spLocks noChangeShapeType="1"/>
            </p:cNvSpPr>
            <p:nvPr/>
          </p:nvSpPr>
          <p:spPr bwMode="auto">
            <a:xfrm>
              <a:off x="1519" y="769"/>
              <a:ext cx="2784" cy="0"/>
            </a:xfrm>
            <a:prstGeom prst="line">
              <a:avLst/>
            </a:prstGeom>
            <a:noFill/>
            <a:ln w="12700" cmpd="sng">
              <a:solidFill>
                <a:srgbClr val="9999FF"/>
              </a:solidFill>
              <a:prstDash val="solid"/>
              <a:round/>
              <a:headEnd type="none" w="med" len="med"/>
              <a:tailEnd type="none" w="med" len="med"/>
            </a:ln>
            <a:effectLst/>
          </p:spPr>
          <p:txBody>
            <a:bodyPr/>
            <a:lstStyle/>
            <a:p>
              <a:endParaRPr lang="zh-CN" altLang="en-US"/>
            </a:p>
          </p:txBody>
        </p:sp>
        <p:sp>
          <p:nvSpPr>
            <p:cNvPr id="78943" name="Line 95"/>
            <p:cNvSpPr>
              <a:spLocks noChangeShapeType="1"/>
            </p:cNvSpPr>
            <p:nvPr/>
          </p:nvSpPr>
          <p:spPr bwMode="auto">
            <a:xfrm>
              <a:off x="1519" y="941"/>
              <a:ext cx="2784" cy="0"/>
            </a:xfrm>
            <a:prstGeom prst="line">
              <a:avLst/>
            </a:prstGeom>
            <a:noFill/>
            <a:ln w="12700" cmpd="sng">
              <a:solidFill>
                <a:srgbClr val="9999FF"/>
              </a:solidFill>
              <a:prstDash val="solid"/>
              <a:round/>
              <a:headEnd type="none" w="med" len="med"/>
              <a:tailEnd type="none" w="med" len="med"/>
            </a:ln>
            <a:effectLst/>
          </p:spPr>
          <p:txBody>
            <a:bodyPr/>
            <a:lstStyle/>
            <a:p>
              <a:endParaRPr lang="zh-CN" altLang="en-US"/>
            </a:p>
          </p:txBody>
        </p:sp>
        <p:sp>
          <p:nvSpPr>
            <p:cNvPr id="78944" name="Line 96"/>
            <p:cNvSpPr>
              <a:spLocks noChangeShapeType="1"/>
            </p:cNvSpPr>
            <p:nvPr/>
          </p:nvSpPr>
          <p:spPr bwMode="auto">
            <a:xfrm>
              <a:off x="3889" y="618"/>
              <a:ext cx="0" cy="473"/>
            </a:xfrm>
            <a:prstGeom prst="line">
              <a:avLst/>
            </a:prstGeom>
            <a:noFill/>
            <a:ln w="12700" cmpd="sng">
              <a:solidFill>
                <a:srgbClr val="9999FF"/>
              </a:solidFill>
              <a:prstDash val="solid"/>
              <a:round/>
              <a:headEnd type="none" w="med" len="med"/>
              <a:tailEnd type="none" w="med" len="med"/>
            </a:ln>
            <a:effectLst/>
          </p:spPr>
          <p:txBody>
            <a:bodyPr/>
            <a:lstStyle/>
            <a:p>
              <a:endParaRPr lang="zh-CN" altLang="en-US"/>
            </a:p>
          </p:txBody>
        </p:sp>
        <p:sp>
          <p:nvSpPr>
            <p:cNvPr id="78945" name="Line 97"/>
            <p:cNvSpPr>
              <a:spLocks noChangeShapeType="1"/>
            </p:cNvSpPr>
            <p:nvPr/>
          </p:nvSpPr>
          <p:spPr bwMode="auto">
            <a:xfrm>
              <a:off x="2251" y="618"/>
              <a:ext cx="0" cy="473"/>
            </a:xfrm>
            <a:prstGeom prst="line">
              <a:avLst/>
            </a:prstGeom>
            <a:noFill/>
            <a:ln w="12700" cmpd="sng">
              <a:solidFill>
                <a:srgbClr val="9999FF"/>
              </a:solidFill>
              <a:prstDash val="solid"/>
              <a:round/>
              <a:headEnd type="none" w="med" len="med"/>
              <a:tailEnd type="none" w="med" len="med"/>
            </a:ln>
            <a:effectLst/>
          </p:spPr>
          <p:txBody>
            <a:bodyPr/>
            <a:lstStyle/>
            <a:p>
              <a:endParaRPr lang="zh-CN" altLang="en-US"/>
            </a:p>
          </p:txBody>
        </p:sp>
        <p:sp>
          <p:nvSpPr>
            <p:cNvPr id="78946" name="Line 98"/>
            <p:cNvSpPr>
              <a:spLocks noChangeShapeType="1"/>
            </p:cNvSpPr>
            <p:nvPr/>
          </p:nvSpPr>
          <p:spPr bwMode="auto">
            <a:xfrm>
              <a:off x="1519" y="1091"/>
              <a:ext cx="2784" cy="0"/>
            </a:xfrm>
            <a:prstGeom prst="line">
              <a:avLst/>
            </a:prstGeom>
            <a:noFill/>
            <a:ln w="12700" cmpd="sng">
              <a:solidFill>
                <a:srgbClr val="9999FF"/>
              </a:solidFill>
              <a:prstDash val="solid"/>
              <a:round/>
              <a:headEnd type="none" w="med" len="med"/>
              <a:tailEnd type="none" w="med" len="med"/>
            </a:ln>
            <a:effectLst/>
          </p:spPr>
          <p:txBody>
            <a:bodyPr/>
            <a:lstStyle/>
            <a:p>
              <a:endParaRPr lang="zh-CN" altLang="en-US"/>
            </a:p>
          </p:txBody>
        </p:sp>
      </p:grpSp>
      <p:sp>
        <p:nvSpPr>
          <p:cNvPr id="78947" name="Line 99"/>
          <p:cNvSpPr>
            <a:spLocks noChangeShapeType="1"/>
          </p:cNvSpPr>
          <p:nvPr/>
        </p:nvSpPr>
        <p:spPr bwMode="auto">
          <a:xfrm>
            <a:off x="1320800" y="5943600"/>
            <a:ext cx="6769100" cy="0"/>
          </a:xfrm>
          <a:prstGeom prst="line">
            <a:avLst/>
          </a:prstGeom>
          <a:noFill/>
          <a:ln w="76200" cmpd="sng">
            <a:pattFill prst="smCheck">
              <a:fgClr>
                <a:schemeClr val="bg2"/>
              </a:fgClr>
              <a:bgClr>
                <a:srgbClr val="FFFFFF"/>
              </a:bgClr>
            </a:pattFill>
            <a:prstDash val="solid"/>
            <a:round/>
            <a:headEnd type="none" w="med" len="med"/>
            <a:tailEnd type="none" w="med" len="med"/>
          </a:ln>
          <a:effectLst/>
        </p:spPr>
        <p:txBody>
          <a:bodyPr/>
          <a:lstStyle/>
          <a:p>
            <a:endParaRPr lang="zh-CN" altLang="en-US"/>
          </a:p>
        </p:txBody>
      </p:sp>
      <p:sp>
        <p:nvSpPr>
          <p:cNvPr id="78948" name="Text Box 100"/>
          <p:cNvSpPr txBox="1">
            <a:spLocks noChangeArrowheads="1"/>
          </p:cNvSpPr>
          <p:nvPr/>
        </p:nvSpPr>
        <p:spPr bwMode="auto">
          <a:xfrm>
            <a:off x="1363795" y="5300675"/>
            <a:ext cx="6108700" cy="412421"/>
          </a:xfrm>
          <a:prstGeom prst="rect">
            <a:avLst/>
          </a:prstGeom>
          <a:noFill/>
          <a:ln w="3175">
            <a:noFill/>
            <a:miter lim="800000"/>
            <a:headEnd/>
            <a:tailEnd/>
          </a:ln>
          <a:effectLst/>
        </p:spPr>
        <p:txBody>
          <a:bodyPr>
            <a:spAutoFit/>
          </a:bodyPr>
          <a:lstStyle/>
          <a:p>
            <a:pPr algn="ctr" eaLnBrk="0" hangingPunct="0">
              <a:spcBef>
                <a:spcPct val="50000"/>
              </a:spcBef>
            </a:pPr>
            <a:r>
              <a:rPr lang="zh-CN" altLang="en-US" sz="1600" dirty="0">
                <a:latin typeface="Times New Roman" pitchFamily="18" charset="0"/>
              </a:rPr>
              <a:t>通过</a:t>
            </a:r>
            <a:r>
              <a:rPr lang="en-US" altLang="zh-CN" sz="1600" dirty="0">
                <a:latin typeface="Times New Roman" pitchFamily="18" charset="0"/>
              </a:rPr>
              <a:t>IKE</a:t>
            </a:r>
            <a:r>
              <a:rPr lang="zh-CN" altLang="en-US" sz="1600" dirty="0">
                <a:latin typeface="Times New Roman" pitchFamily="18" charset="0"/>
              </a:rPr>
              <a:t>建立安全关联，产生或者刷新密钥</a:t>
            </a:r>
          </a:p>
        </p:txBody>
      </p:sp>
      <p:sp>
        <p:nvSpPr>
          <p:cNvPr id="78949" name="Line 101"/>
          <p:cNvSpPr>
            <a:spLocks noChangeShapeType="1"/>
          </p:cNvSpPr>
          <p:nvPr/>
        </p:nvSpPr>
        <p:spPr bwMode="auto">
          <a:xfrm flipV="1">
            <a:off x="7346950" y="2819400"/>
            <a:ext cx="0" cy="3124200"/>
          </a:xfrm>
          <a:prstGeom prst="line">
            <a:avLst/>
          </a:prstGeom>
          <a:noFill/>
          <a:ln w="76200" cmpd="sng">
            <a:pattFill prst="smCheck">
              <a:fgClr>
                <a:schemeClr val="bg2"/>
              </a:fgClr>
              <a:bgClr>
                <a:srgbClr val="FFFFFF"/>
              </a:bgClr>
            </a:pattFill>
            <a:prstDash val="solid"/>
            <a:round/>
            <a:headEnd type="none" w="med" len="med"/>
            <a:tailEnd type="triangle" w="med" len="med"/>
          </a:ln>
          <a:effectLst/>
        </p:spPr>
        <p:txBody>
          <a:bodyPr/>
          <a:lstStyle/>
          <a:p>
            <a:endParaRPr lang="zh-CN" altLang="en-US"/>
          </a:p>
        </p:txBody>
      </p:sp>
      <p:sp>
        <p:nvSpPr>
          <p:cNvPr id="78950" name="Line 102"/>
          <p:cNvSpPr>
            <a:spLocks noChangeShapeType="1"/>
          </p:cNvSpPr>
          <p:nvPr/>
        </p:nvSpPr>
        <p:spPr bwMode="auto">
          <a:xfrm flipH="1">
            <a:off x="6026150" y="3124200"/>
            <a:ext cx="495300" cy="0"/>
          </a:xfrm>
          <a:prstGeom prst="line">
            <a:avLst/>
          </a:prstGeom>
          <a:noFill/>
          <a:ln w="76200" cmpd="sng">
            <a:pattFill prst="smCheck">
              <a:fgClr>
                <a:schemeClr val="bg2"/>
              </a:fgClr>
              <a:bgClr>
                <a:srgbClr val="FFFFFF"/>
              </a:bgClr>
            </a:pattFill>
            <a:prstDash val="solid"/>
            <a:round/>
            <a:headEnd type="triangle" w="med" len="med"/>
            <a:tailEnd type="none" w="med" len="med"/>
          </a:ln>
          <a:effectLst/>
        </p:spPr>
        <p:txBody>
          <a:bodyPr/>
          <a:lstStyle/>
          <a:p>
            <a:endParaRPr lang="zh-CN" altLang="en-US"/>
          </a:p>
        </p:txBody>
      </p:sp>
      <p:sp>
        <p:nvSpPr>
          <p:cNvPr id="78951" name="Line 103"/>
          <p:cNvSpPr>
            <a:spLocks noChangeShapeType="1"/>
          </p:cNvSpPr>
          <p:nvPr/>
        </p:nvSpPr>
        <p:spPr bwMode="auto">
          <a:xfrm flipH="1">
            <a:off x="6026150" y="2819400"/>
            <a:ext cx="1320800" cy="0"/>
          </a:xfrm>
          <a:prstGeom prst="line">
            <a:avLst/>
          </a:prstGeom>
          <a:noFill/>
          <a:ln w="76200" cmpd="sng">
            <a:pattFill prst="smCheck">
              <a:fgClr>
                <a:schemeClr val="bg2"/>
              </a:fgClr>
              <a:bgClr>
                <a:srgbClr val="FFFFFF"/>
              </a:bgClr>
            </a:pattFill>
            <a:prstDash val="solid"/>
            <a:round/>
            <a:headEnd type="none" w="med" len="med"/>
            <a:tailEnd type="triangle" w="med" len="med"/>
          </a:ln>
          <a:effectLst/>
        </p:spPr>
        <p:txBody>
          <a:bodyPr/>
          <a:lstStyle/>
          <a:p>
            <a:endParaRPr lang="zh-CN" altLang="en-US"/>
          </a:p>
        </p:txBody>
      </p:sp>
      <p:sp>
        <p:nvSpPr>
          <p:cNvPr id="78952" name="Line 104"/>
          <p:cNvSpPr>
            <a:spLocks noChangeShapeType="1"/>
          </p:cNvSpPr>
          <p:nvPr/>
        </p:nvSpPr>
        <p:spPr bwMode="auto">
          <a:xfrm>
            <a:off x="742950" y="2133600"/>
            <a:ext cx="0" cy="3505200"/>
          </a:xfrm>
          <a:prstGeom prst="line">
            <a:avLst/>
          </a:prstGeom>
          <a:noFill/>
          <a:ln w="38100" cmpd="sng">
            <a:pattFill prst="lgConfetti">
              <a:fgClr>
                <a:schemeClr val="bg2"/>
              </a:fgClr>
              <a:bgClr>
                <a:srgbClr val="FF9933"/>
              </a:bgClr>
            </a:pattFill>
            <a:prstDash val="solid"/>
            <a:round/>
            <a:headEnd type="none" w="med" len="med"/>
            <a:tailEnd type="triangle" w="med" len="med"/>
          </a:ln>
          <a:effectLst/>
        </p:spPr>
        <p:txBody>
          <a:bodyPr/>
          <a:lstStyle/>
          <a:p>
            <a:endParaRPr lang="zh-CN" altLang="en-US"/>
          </a:p>
        </p:txBody>
      </p:sp>
      <p:grpSp>
        <p:nvGrpSpPr>
          <p:cNvPr id="7" name="Group 105"/>
          <p:cNvGrpSpPr>
            <a:grpSpLocks/>
          </p:cNvGrpSpPr>
          <p:nvPr/>
        </p:nvGrpSpPr>
        <p:grpSpPr bwMode="auto">
          <a:xfrm>
            <a:off x="1403357" y="6096000"/>
            <a:ext cx="3821377" cy="249238"/>
            <a:chOff x="816" y="3840"/>
            <a:chExt cx="2222" cy="157"/>
          </a:xfrm>
        </p:grpSpPr>
        <p:sp>
          <p:nvSpPr>
            <p:cNvPr id="78954" name="Rectangle 106"/>
            <p:cNvSpPr>
              <a:spLocks noChangeArrowheads="1"/>
            </p:cNvSpPr>
            <p:nvPr/>
          </p:nvSpPr>
          <p:spPr bwMode="auto">
            <a:xfrm>
              <a:off x="1936" y="3840"/>
              <a:ext cx="393" cy="157"/>
            </a:xfrm>
            <a:prstGeom prst="rect">
              <a:avLst/>
            </a:prstGeom>
            <a:solidFill>
              <a:srgbClr val="FFCCFF"/>
            </a:solidFill>
            <a:ln w="38100">
              <a:noFill/>
              <a:miter lim="800000"/>
              <a:headEnd/>
              <a:tailEnd/>
            </a:ln>
            <a:effectLst/>
          </p:spPr>
          <p:txBody>
            <a:bodyPr/>
            <a:lstStyle/>
            <a:p>
              <a:pPr algn="ctr" defTabSz="1028700">
                <a:spcBef>
                  <a:spcPct val="20000"/>
                </a:spcBef>
                <a:buClr>
                  <a:schemeClr val="tx2"/>
                </a:buClr>
                <a:buSzPct val="70000"/>
                <a:buFont typeface="Wingdings" pitchFamily="2" charset="2"/>
                <a:buNone/>
              </a:pPr>
              <a:r>
                <a:rPr lang="zh-CN" altLang="en-US" sz="1100">
                  <a:solidFill>
                    <a:schemeClr val="tx2"/>
                  </a:solidFill>
                </a:rPr>
                <a:t>内</a:t>
              </a:r>
              <a:r>
                <a:rPr lang="en-US" altLang="zh-CN" sz="1100">
                  <a:solidFill>
                    <a:schemeClr val="tx2"/>
                  </a:solidFill>
                </a:rPr>
                <a:t>IP</a:t>
              </a:r>
              <a:r>
                <a:rPr lang="zh-CN" altLang="en-US" sz="1100">
                  <a:solidFill>
                    <a:schemeClr val="tx2"/>
                  </a:solidFill>
                </a:rPr>
                <a:t>头</a:t>
              </a:r>
            </a:p>
          </p:txBody>
        </p:sp>
        <p:sp>
          <p:nvSpPr>
            <p:cNvPr id="78955" name="Rectangle 107"/>
            <p:cNvSpPr>
              <a:spLocks noChangeArrowheads="1"/>
            </p:cNvSpPr>
            <p:nvPr/>
          </p:nvSpPr>
          <p:spPr bwMode="auto">
            <a:xfrm>
              <a:off x="2661" y="3840"/>
              <a:ext cx="377" cy="157"/>
            </a:xfrm>
            <a:prstGeom prst="rect">
              <a:avLst/>
            </a:prstGeom>
            <a:solidFill>
              <a:srgbClr val="FFCC99"/>
            </a:solidFill>
            <a:ln w="38100">
              <a:noFill/>
              <a:miter lim="800000"/>
              <a:headEnd/>
              <a:tailEnd/>
            </a:ln>
            <a:effectLst/>
          </p:spPr>
          <p:txBody>
            <a:bodyPr/>
            <a:lstStyle/>
            <a:p>
              <a:pPr algn="ctr" defTabSz="1028700">
                <a:spcBef>
                  <a:spcPct val="20000"/>
                </a:spcBef>
                <a:buClr>
                  <a:schemeClr val="tx2"/>
                </a:buClr>
                <a:buSzPct val="70000"/>
                <a:buFont typeface="Wingdings" pitchFamily="2" charset="2"/>
                <a:buNone/>
              </a:pPr>
              <a:r>
                <a:rPr lang="en-US" altLang="zh-CN" sz="1000">
                  <a:solidFill>
                    <a:schemeClr val="tx2"/>
                  </a:solidFill>
                </a:rPr>
                <a:t>ESP</a:t>
              </a:r>
              <a:r>
                <a:rPr lang="zh-CN" altLang="en-US" sz="1000">
                  <a:solidFill>
                    <a:schemeClr val="tx2"/>
                  </a:solidFill>
                </a:rPr>
                <a:t>尾</a:t>
              </a:r>
            </a:p>
          </p:txBody>
        </p:sp>
        <p:sp>
          <p:nvSpPr>
            <p:cNvPr id="78956" name="Rectangle 108"/>
            <p:cNvSpPr>
              <a:spLocks noChangeArrowheads="1"/>
            </p:cNvSpPr>
            <p:nvPr/>
          </p:nvSpPr>
          <p:spPr bwMode="auto">
            <a:xfrm>
              <a:off x="2329" y="3840"/>
              <a:ext cx="332" cy="157"/>
            </a:xfrm>
            <a:prstGeom prst="rect">
              <a:avLst/>
            </a:prstGeom>
            <a:solidFill>
              <a:srgbClr val="CCECFF"/>
            </a:solidFill>
            <a:ln w="38100">
              <a:noFill/>
              <a:miter lim="800000"/>
              <a:headEnd/>
              <a:tailEnd/>
            </a:ln>
            <a:effectLst/>
          </p:spPr>
          <p:txBody>
            <a:bodyPr/>
            <a:lstStyle/>
            <a:p>
              <a:pPr algn="ctr" defTabSz="1028700">
                <a:spcBef>
                  <a:spcPct val="20000"/>
                </a:spcBef>
                <a:buClr>
                  <a:schemeClr val="tx2"/>
                </a:buClr>
                <a:buSzPct val="70000"/>
                <a:buFont typeface="Wingdings" pitchFamily="2" charset="2"/>
                <a:buNone/>
              </a:pPr>
              <a:r>
                <a:rPr lang="zh-CN" altLang="en-US" sz="1100">
                  <a:solidFill>
                    <a:schemeClr val="tx2"/>
                  </a:solidFill>
                </a:rPr>
                <a:t>负 载</a:t>
              </a:r>
            </a:p>
          </p:txBody>
        </p:sp>
        <p:sp>
          <p:nvSpPr>
            <p:cNvPr id="78957" name="Rectangle 109"/>
            <p:cNvSpPr>
              <a:spLocks noChangeArrowheads="1"/>
            </p:cNvSpPr>
            <p:nvPr/>
          </p:nvSpPr>
          <p:spPr bwMode="auto">
            <a:xfrm>
              <a:off x="1559" y="3840"/>
              <a:ext cx="377" cy="157"/>
            </a:xfrm>
            <a:prstGeom prst="rect">
              <a:avLst/>
            </a:prstGeom>
            <a:solidFill>
              <a:srgbClr val="006699"/>
            </a:solidFill>
            <a:ln w="38100">
              <a:noFill/>
              <a:miter lim="800000"/>
              <a:headEnd/>
              <a:tailEnd/>
            </a:ln>
            <a:effectLst/>
          </p:spPr>
          <p:txBody>
            <a:bodyPr/>
            <a:lstStyle/>
            <a:p>
              <a:pPr algn="ctr" defTabSz="1028700">
                <a:spcBef>
                  <a:spcPct val="20000"/>
                </a:spcBef>
                <a:buClr>
                  <a:schemeClr val="tx2"/>
                </a:buClr>
                <a:buSzPct val="70000"/>
                <a:buFont typeface="Wingdings" pitchFamily="2" charset="2"/>
                <a:buNone/>
              </a:pPr>
              <a:r>
                <a:rPr lang="en-US" altLang="zh-CN" sz="1000">
                  <a:solidFill>
                    <a:srgbClr val="FFFF00"/>
                  </a:solidFill>
                </a:rPr>
                <a:t>ESP</a:t>
              </a:r>
              <a:r>
                <a:rPr lang="zh-CN" altLang="en-US" sz="1000">
                  <a:solidFill>
                    <a:srgbClr val="FFFF00"/>
                  </a:solidFill>
                </a:rPr>
                <a:t>头</a:t>
              </a:r>
            </a:p>
          </p:txBody>
        </p:sp>
        <p:sp>
          <p:nvSpPr>
            <p:cNvPr id="78958" name="Rectangle 110"/>
            <p:cNvSpPr>
              <a:spLocks noChangeArrowheads="1"/>
            </p:cNvSpPr>
            <p:nvPr/>
          </p:nvSpPr>
          <p:spPr bwMode="auto">
            <a:xfrm>
              <a:off x="1209" y="3840"/>
              <a:ext cx="350" cy="157"/>
            </a:xfrm>
            <a:prstGeom prst="rect">
              <a:avLst/>
            </a:prstGeom>
            <a:solidFill>
              <a:srgbClr val="FFFF99"/>
            </a:solidFill>
            <a:ln w="38100">
              <a:noFill/>
              <a:miter lim="800000"/>
              <a:headEnd/>
              <a:tailEnd/>
            </a:ln>
            <a:effectLst/>
          </p:spPr>
          <p:txBody>
            <a:bodyPr/>
            <a:lstStyle/>
            <a:p>
              <a:pPr algn="ctr" defTabSz="1028700">
                <a:spcBef>
                  <a:spcPct val="20000"/>
                </a:spcBef>
                <a:buClr>
                  <a:schemeClr val="tx2"/>
                </a:buClr>
                <a:buSzPct val="70000"/>
                <a:buFont typeface="Wingdings" pitchFamily="2" charset="2"/>
                <a:buNone/>
              </a:pPr>
              <a:r>
                <a:rPr lang="en-US" altLang="zh-CN" sz="1100">
                  <a:solidFill>
                    <a:srgbClr val="FF3300"/>
                  </a:solidFill>
                </a:rPr>
                <a:t>AH</a:t>
              </a:r>
              <a:r>
                <a:rPr lang="zh-CN" altLang="en-US" sz="1100">
                  <a:solidFill>
                    <a:srgbClr val="FF3300"/>
                  </a:solidFill>
                </a:rPr>
                <a:t>头</a:t>
              </a:r>
            </a:p>
          </p:txBody>
        </p:sp>
        <p:sp>
          <p:nvSpPr>
            <p:cNvPr id="78959" name="Rectangle 111"/>
            <p:cNvSpPr>
              <a:spLocks noChangeArrowheads="1"/>
            </p:cNvSpPr>
            <p:nvPr/>
          </p:nvSpPr>
          <p:spPr bwMode="auto">
            <a:xfrm>
              <a:off x="816" y="3840"/>
              <a:ext cx="393" cy="157"/>
            </a:xfrm>
            <a:prstGeom prst="rect">
              <a:avLst/>
            </a:prstGeom>
            <a:solidFill>
              <a:schemeClr val="hlink"/>
            </a:solidFill>
            <a:ln w="38100">
              <a:noFill/>
              <a:miter lim="800000"/>
              <a:headEnd/>
              <a:tailEnd/>
            </a:ln>
            <a:effectLst/>
          </p:spPr>
          <p:txBody>
            <a:bodyPr/>
            <a:lstStyle/>
            <a:p>
              <a:pPr algn="ctr" defTabSz="1028700">
                <a:spcBef>
                  <a:spcPct val="20000"/>
                </a:spcBef>
                <a:buClr>
                  <a:schemeClr val="tx2"/>
                </a:buClr>
                <a:buSzPct val="70000"/>
                <a:buFont typeface="Wingdings" pitchFamily="2" charset="2"/>
                <a:buNone/>
              </a:pPr>
              <a:r>
                <a:rPr lang="zh-CN" altLang="en-US" sz="1100">
                  <a:solidFill>
                    <a:schemeClr val="tx2"/>
                  </a:solidFill>
                </a:rPr>
                <a:t>外</a:t>
              </a:r>
              <a:r>
                <a:rPr lang="en-US" altLang="zh-CN" sz="1100">
                  <a:solidFill>
                    <a:schemeClr val="tx2"/>
                  </a:solidFill>
                </a:rPr>
                <a:t>IP</a:t>
              </a:r>
              <a:r>
                <a:rPr lang="zh-CN" altLang="en-US" sz="1100">
                  <a:solidFill>
                    <a:schemeClr val="tx2"/>
                  </a:solidFill>
                </a:rPr>
                <a:t>头</a:t>
              </a:r>
            </a:p>
          </p:txBody>
        </p:sp>
      </p:grpSp>
      <p:grpSp>
        <p:nvGrpSpPr>
          <p:cNvPr id="8" name="Group 112"/>
          <p:cNvGrpSpPr>
            <a:grpSpLocks/>
          </p:cNvGrpSpPr>
          <p:nvPr/>
        </p:nvGrpSpPr>
        <p:grpSpPr bwMode="auto">
          <a:xfrm rot="16200000">
            <a:off x="-270669" y="3121819"/>
            <a:ext cx="1614488" cy="247650"/>
            <a:chOff x="-196" y="1973"/>
            <a:chExt cx="1017" cy="144"/>
          </a:xfrm>
        </p:grpSpPr>
        <p:sp>
          <p:nvSpPr>
            <p:cNvPr id="78961" name="Rectangle 113"/>
            <p:cNvSpPr>
              <a:spLocks noChangeArrowheads="1"/>
            </p:cNvSpPr>
            <p:nvPr/>
          </p:nvSpPr>
          <p:spPr bwMode="auto">
            <a:xfrm>
              <a:off x="148" y="1973"/>
              <a:ext cx="673" cy="144"/>
            </a:xfrm>
            <a:prstGeom prst="rect">
              <a:avLst/>
            </a:prstGeom>
            <a:solidFill>
              <a:srgbClr val="008080"/>
            </a:solidFill>
            <a:ln w="76200">
              <a:noFill/>
              <a:miter lim="800000"/>
              <a:headEnd/>
              <a:tailEnd/>
            </a:ln>
            <a:effectLst/>
          </p:spPr>
          <p:txBody>
            <a:bodyPr/>
            <a:lstStyle/>
            <a:p>
              <a:pPr algn="ctr" defTabSz="1028700">
                <a:spcBef>
                  <a:spcPct val="20000"/>
                </a:spcBef>
                <a:buClr>
                  <a:schemeClr val="tx2"/>
                </a:buClr>
                <a:buSzPct val="70000"/>
                <a:buFont typeface="Wingdings" pitchFamily="2" charset="2"/>
                <a:buNone/>
              </a:pPr>
              <a:r>
                <a:rPr lang="zh-CN" altLang="en-US" sz="1100">
                  <a:solidFill>
                    <a:srgbClr val="FFFF00"/>
                  </a:solidFill>
                </a:rPr>
                <a:t>负    载</a:t>
              </a:r>
            </a:p>
          </p:txBody>
        </p:sp>
        <p:sp>
          <p:nvSpPr>
            <p:cNvPr id="78962" name="Rectangle 114"/>
            <p:cNvSpPr>
              <a:spLocks noChangeArrowheads="1"/>
            </p:cNvSpPr>
            <p:nvPr/>
          </p:nvSpPr>
          <p:spPr bwMode="auto">
            <a:xfrm>
              <a:off x="-196" y="1973"/>
              <a:ext cx="344" cy="144"/>
            </a:xfrm>
            <a:prstGeom prst="rect">
              <a:avLst/>
            </a:prstGeom>
            <a:solidFill>
              <a:srgbClr val="FFCCFF"/>
            </a:solidFill>
            <a:ln w="76200">
              <a:noFill/>
              <a:miter lim="800000"/>
              <a:headEnd/>
              <a:tailEnd/>
            </a:ln>
            <a:effectLst/>
          </p:spPr>
          <p:txBody>
            <a:bodyPr/>
            <a:lstStyle/>
            <a:p>
              <a:pPr algn="ctr" defTabSz="1028700">
                <a:spcBef>
                  <a:spcPct val="20000"/>
                </a:spcBef>
                <a:buClr>
                  <a:schemeClr val="tx2"/>
                </a:buClr>
                <a:buSzPct val="70000"/>
                <a:buFont typeface="Wingdings" pitchFamily="2" charset="2"/>
                <a:buNone/>
              </a:pPr>
              <a:r>
                <a:rPr lang="en-US" altLang="zh-CN" sz="1100">
                  <a:solidFill>
                    <a:schemeClr val="tx2"/>
                  </a:solidFill>
                </a:rPr>
                <a:t>IP </a:t>
              </a:r>
              <a:r>
                <a:rPr lang="zh-CN" altLang="en-US" sz="1100">
                  <a:solidFill>
                    <a:schemeClr val="tx2"/>
                  </a:solidFill>
                </a:rPr>
                <a:t>头</a:t>
              </a:r>
            </a:p>
          </p:txBody>
        </p:sp>
      </p:grpSp>
      <p:sp>
        <p:nvSpPr>
          <p:cNvPr id="78963" name="Line 115"/>
          <p:cNvSpPr>
            <a:spLocks noChangeShapeType="1"/>
          </p:cNvSpPr>
          <p:nvPr/>
        </p:nvSpPr>
        <p:spPr bwMode="auto">
          <a:xfrm flipV="1">
            <a:off x="990600" y="2286000"/>
            <a:ext cx="0" cy="3429000"/>
          </a:xfrm>
          <a:prstGeom prst="line">
            <a:avLst/>
          </a:prstGeom>
          <a:noFill/>
          <a:ln w="38100" cmpd="sng">
            <a:pattFill prst="lgConfetti">
              <a:fgClr>
                <a:schemeClr val="bg2"/>
              </a:fgClr>
              <a:bgClr>
                <a:srgbClr val="FF9933"/>
              </a:bgClr>
            </a:pattFill>
            <a:prstDash val="solid"/>
            <a:round/>
            <a:headEnd type="none" w="med" len="med"/>
            <a:tailEnd type="triangle" w="med" len="med"/>
          </a:ln>
          <a:effectLst/>
        </p:spPr>
        <p:txBody>
          <a:bodyPr/>
          <a:lstStyle/>
          <a:p>
            <a:endParaRPr lang="zh-CN" altLang="en-US"/>
          </a:p>
        </p:txBody>
      </p:sp>
      <p:sp>
        <p:nvSpPr>
          <p:cNvPr id="78964" name="Line 116"/>
          <p:cNvSpPr>
            <a:spLocks noChangeShapeType="1"/>
          </p:cNvSpPr>
          <p:nvPr/>
        </p:nvSpPr>
        <p:spPr bwMode="auto">
          <a:xfrm>
            <a:off x="990600" y="2286000"/>
            <a:ext cx="825500" cy="0"/>
          </a:xfrm>
          <a:prstGeom prst="line">
            <a:avLst/>
          </a:prstGeom>
          <a:noFill/>
          <a:ln w="38100" cmpd="sng">
            <a:pattFill prst="lgConfetti">
              <a:fgClr>
                <a:schemeClr val="bg2"/>
              </a:fgClr>
              <a:bgClr>
                <a:srgbClr val="FF9933"/>
              </a:bgClr>
            </a:pattFill>
            <a:prstDash val="solid"/>
            <a:round/>
            <a:headEnd type="none" w="med" len="med"/>
            <a:tailEnd type="triangle" w="med" len="med"/>
          </a:ln>
          <a:effectLst/>
        </p:spPr>
        <p:txBody>
          <a:bodyPr/>
          <a:lstStyle/>
          <a:p>
            <a:endParaRPr lang="zh-CN" altLang="en-US"/>
          </a:p>
        </p:txBody>
      </p:sp>
      <p:sp>
        <p:nvSpPr>
          <p:cNvPr id="78965" name="Text Box 117"/>
          <p:cNvSpPr txBox="1">
            <a:spLocks noChangeArrowheads="1"/>
          </p:cNvSpPr>
          <p:nvPr/>
        </p:nvSpPr>
        <p:spPr bwMode="auto">
          <a:xfrm>
            <a:off x="8384728" y="504313"/>
            <a:ext cx="1320800" cy="332399"/>
          </a:xfrm>
          <a:prstGeom prst="rect">
            <a:avLst/>
          </a:prstGeom>
          <a:solidFill>
            <a:schemeClr val="bg1"/>
          </a:solidFill>
          <a:ln w="3175">
            <a:noFill/>
            <a:miter lim="800000"/>
            <a:headEnd/>
            <a:tailEnd/>
          </a:ln>
          <a:effectLst/>
        </p:spPr>
        <p:txBody>
          <a:bodyPr>
            <a:spAutoFit/>
          </a:bodyPr>
          <a:lstStyle/>
          <a:p>
            <a:pPr algn="ctr" eaLnBrk="0" hangingPunct="0">
              <a:spcBef>
                <a:spcPct val="50000"/>
              </a:spcBef>
            </a:pPr>
            <a:r>
              <a:rPr lang="en-US" altLang="zh-CN" sz="1200" dirty="0">
                <a:latin typeface="Times New Roman" pitchFamily="18" charset="0"/>
              </a:rPr>
              <a:t>192.168.2.34</a:t>
            </a:r>
          </a:p>
        </p:txBody>
      </p:sp>
      <p:sp>
        <p:nvSpPr>
          <p:cNvPr id="78966" name="Line 118"/>
          <p:cNvSpPr>
            <a:spLocks noChangeShapeType="1"/>
          </p:cNvSpPr>
          <p:nvPr/>
        </p:nvSpPr>
        <p:spPr bwMode="auto">
          <a:xfrm flipV="1">
            <a:off x="1816100" y="1371600"/>
            <a:ext cx="0" cy="914400"/>
          </a:xfrm>
          <a:prstGeom prst="line">
            <a:avLst/>
          </a:prstGeom>
          <a:noFill/>
          <a:ln w="38100" cmpd="sng">
            <a:pattFill prst="lgConfetti">
              <a:fgClr>
                <a:schemeClr val="bg2"/>
              </a:fgClr>
              <a:bgClr>
                <a:srgbClr val="FF9933"/>
              </a:bgClr>
            </a:pattFill>
            <a:prstDash val="solid"/>
            <a:round/>
            <a:headEnd type="none" w="med" len="med"/>
            <a:tailEnd type="triangle" w="med" len="med"/>
          </a:ln>
          <a:effectLst/>
        </p:spPr>
        <p:txBody>
          <a:bodyPr/>
          <a:lstStyle/>
          <a:p>
            <a:endParaRPr lang="zh-CN" altLang="en-US"/>
          </a:p>
        </p:txBody>
      </p:sp>
      <p:sp>
        <p:nvSpPr>
          <p:cNvPr id="78967" name="Line 119"/>
          <p:cNvSpPr>
            <a:spLocks noChangeShapeType="1"/>
          </p:cNvSpPr>
          <p:nvPr/>
        </p:nvSpPr>
        <p:spPr bwMode="auto">
          <a:xfrm>
            <a:off x="1816100" y="1371600"/>
            <a:ext cx="825500" cy="0"/>
          </a:xfrm>
          <a:prstGeom prst="line">
            <a:avLst/>
          </a:prstGeom>
          <a:noFill/>
          <a:ln w="38100" cmpd="sng">
            <a:pattFill prst="lgConfetti">
              <a:fgClr>
                <a:schemeClr val="bg2"/>
              </a:fgClr>
              <a:bgClr>
                <a:srgbClr val="FF9933"/>
              </a:bgClr>
            </a:pattFill>
            <a:prstDash val="solid"/>
            <a:round/>
            <a:headEnd type="none" w="med" len="med"/>
            <a:tailEnd type="triangle" w="med" len="med"/>
          </a:ln>
          <a:effectLst/>
        </p:spPr>
        <p:txBody>
          <a:bodyPr/>
          <a:lstStyle/>
          <a:p>
            <a:endParaRPr lang="zh-CN" altLang="en-US"/>
          </a:p>
        </p:txBody>
      </p:sp>
      <p:grpSp>
        <p:nvGrpSpPr>
          <p:cNvPr id="9" name="Group 120"/>
          <p:cNvGrpSpPr>
            <a:grpSpLocks/>
          </p:cNvGrpSpPr>
          <p:nvPr/>
        </p:nvGrpSpPr>
        <p:grpSpPr bwMode="auto">
          <a:xfrm>
            <a:off x="2641600" y="3581400"/>
            <a:ext cx="4044950" cy="1524000"/>
            <a:chOff x="1536" y="2256"/>
            <a:chExt cx="2352" cy="960"/>
          </a:xfrm>
        </p:grpSpPr>
        <p:sp>
          <p:nvSpPr>
            <p:cNvPr id="78969" name="Line 121"/>
            <p:cNvSpPr>
              <a:spLocks noChangeShapeType="1"/>
            </p:cNvSpPr>
            <p:nvPr/>
          </p:nvSpPr>
          <p:spPr bwMode="auto">
            <a:xfrm flipH="1">
              <a:off x="3504" y="3040"/>
              <a:ext cx="336" cy="0"/>
            </a:xfrm>
            <a:prstGeom prst="line">
              <a:avLst/>
            </a:prstGeom>
            <a:noFill/>
            <a:ln w="76200" cmpd="sng">
              <a:pattFill prst="smCheck">
                <a:fgClr>
                  <a:schemeClr val="bg2"/>
                </a:fgClr>
                <a:bgClr>
                  <a:srgbClr val="FFFFFF"/>
                </a:bgClr>
              </a:pattFill>
              <a:prstDash val="solid"/>
              <a:round/>
              <a:headEnd type="none" w="med" len="med"/>
              <a:tailEnd type="triangle" w="med" len="med"/>
            </a:ln>
            <a:effectLst/>
          </p:spPr>
          <p:txBody>
            <a:bodyPr/>
            <a:lstStyle/>
            <a:p>
              <a:endParaRPr lang="zh-CN" altLang="en-US"/>
            </a:p>
          </p:txBody>
        </p:sp>
        <p:sp>
          <p:nvSpPr>
            <p:cNvPr id="78970" name="Rectangle 122"/>
            <p:cNvSpPr>
              <a:spLocks noChangeArrowheads="1"/>
            </p:cNvSpPr>
            <p:nvPr/>
          </p:nvSpPr>
          <p:spPr bwMode="auto">
            <a:xfrm>
              <a:off x="1536" y="3065"/>
              <a:ext cx="2352" cy="151"/>
            </a:xfrm>
            <a:prstGeom prst="rect">
              <a:avLst/>
            </a:prstGeom>
            <a:solidFill>
              <a:srgbClr val="FFE0C1"/>
            </a:solidFill>
            <a:ln w="3175">
              <a:noFill/>
              <a:miter lim="800000"/>
              <a:headEnd/>
              <a:tailEnd/>
            </a:ln>
            <a:effectLst/>
          </p:spPr>
          <p:txBody>
            <a:bodyPr/>
            <a:lstStyle/>
            <a:p>
              <a:pPr algn="ctr" defTabSz="1028700">
                <a:spcBef>
                  <a:spcPct val="20000"/>
                </a:spcBef>
                <a:buClr>
                  <a:schemeClr val="tx2"/>
                </a:buClr>
                <a:buSzPct val="70000"/>
                <a:buFont typeface="Wingdings" pitchFamily="2" charset="2"/>
                <a:buNone/>
              </a:pPr>
              <a:r>
                <a:rPr lang="en-US" altLang="zh-CN" sz="1100">
                  <a:solidFill>
                    <a:schemeClr val="tx2"/>
                  </a:solidFill>
                </a:rPr>
                <a:t>SAD</a:t>
              </a:r>
              <a:r>
                <a:rPr lang="zh-CN" altLang="en-US" sz="1100">
                  <a:solidFill>
                    <a:schemeClr val="tx2"/>
                  </a:solidFill>
                </a:rPr>
                <a:t>中包含每一个</a:t>
              </a:r>
              <a:r>
                <a:rPr lang="en-US" altLang="zh-CN" sz="1100">
                  <a:solidFill>
                    <a:schemeClr val="tx2"/>
                  </a:solidFill>
                </a:rPr>
                <a:t>SA</a:t>
              </a:r>
              <a:r>
                <a:rPr lang="zh-CN" altLang="en-US" sz="1100">
                  <a:solidFill>
                    <a:schemeClr val="tx2"/>
                  </a:solidFill>
                </a:rPr>
                <a:t>的参数信息，如算法、密钥等</a:t>
              </a:r>
            </a:p>
          </p:txBody>
        </p:sp>
        <p:sp>
          <p:nvSpPr>
            <p:cNvPr id="78971" name="Rectangle 123"/>
            <p:cNvSpPr>
              <a:spLocks noChangeArrowheads="1"/>
            </p:cNvSpPr>
            <p:nvPr/>
          </p:nvSpPr>
          <p:spPr bwMode="auto">
            <a:xfrm>
              <a:off x="1796" y="2914"/>
              <a:ext cx="787" cy="151"/>
            </a:xfrm>
            <a:prstGeom prst="rect">
              <a:avLst/>
            </a:prstGeom>
            <a:solidFill>
              <a:srgbClr val="FFE0C1"/>
            </a:solidFill>
            <a:ln w="3175">
              <a:noFill/>
              <a:miter lim="800000"/>
              <a:headEnd/>
              <a:tailEnd/>
            </a:ln>
            <a:effectLst/>
          </p:spPr>
          <p:txBody>
            <a:bodyPr/>
            <a:lstStyle/>
            <a:p>
              <a:pPr algn="ctr" defTabSz="1028700">
                <a:spcBef>
                  <a:spcPct val="20000"/>
                </a:spcBef>
                <a:buClr>
                  <a:schemeClr val="tx2"/>
                </a:buClr>
                <a:buSzPct val="70000"/>
                <a:buFont typeface="Wingdings" pitchFamily="2" charset="2"/>
                <a:buNone/>
              </a:pPr>
              <a:r>
                <a:rPr lang="en-US" altLang="zh-CN" sz="1000">
                  <a:solidFill>
                    <a:schemeClr val="tx2"/>
                  </a:solidFill>
                </a:rPr>
                <a:t>ESP</a:t>
              </a:r>
            </a:p>
          </p:txBody>
        </p:sp>
        <p:sp>
          <p:nvSpPr>
            <p:cNvPr id="78972" name="Rectangle 124"/>
            <p:cNvSpPr>
              <a:spLocks noChangeArrowheads="1"/>
            </p:cNvSpPr>
            <p:nvPr/>
          </p:nvSpPr>
          <p:spPr bwMode="auto">
            <a:xfrm>
              <a:off x="1796" y="2763"/>
              <a:ext cx="787" cy="151"/>
            </a:xfrm>
            <a:prstGeom prst="rect">
              <a:avLst/>
            </a:prstGeom>
            <a:solidFill>
              <a:srgbClr val="FFE0C1"/>
            </a:solidFill>
            <a:ln w="3175">
              <a:noFill/>
              <a:miter lim="800000"/>
              <a:headEnd/>
              <a:tailEnd/>
            </a:ln>
            <a:effectLst/>
          </p:spPr>
          <p:txBody>
            <a:bodyPr/>
            <a:lstStyle/>
            <a:p>
              <a:pPr algn="ctr" defTabSz="1028700">
                <a:spcBef>
                  <a:spcPct val="20000"/>
                </a:spcBef>
                <a:buClr>
                  <a:schemeClr val="tx2"/>
                </a:buClr>
                <a:buSzPct val="70000"/>
                <a:buFont typeface="Wingdings" pitchFamily="2" charset="2"/>
                <a:buNone/>
              </a:pPr>
              <a:r>
                <a:rPr lang="en-US" altLang="zh-CN" sz="1000">
                  <a:solidFill>
                    <a:schemeClr val="tx2"/>
                  </a:solidFill>
                </a:rPr>
                <a:t>AH</a:t>
              </a:r>
            </a:p>
          </p:txBody>
        </p:sp>
        <p:sp>
          <p:nvSpPr>
            <p:cNvPr id="78973" name="Rectangle 125"/>
            <p:cNvSpPr>
              <a:spLocks noChangeArrowheads="1"/>
            </p:cNvSpPr>
            <p:nvPr/>
          </p:nvSpPr>
          <p:spPr bwMode="auto">
            <a:xfrm>
              <a:off x="1796" y="2613"/>
              <a:ext cx="787" cy="150"/>
            </a:xfrm>
            <a:prstGeom prst="rect">
              <a:avLst/>
            </a:prstGeom>
            <a:solidFill>
              <a:srgbClr val="FFE0C1"/>
            </a:solidFill>
            <a:ln w="3175">
              <a:noFill/>
              <a:miter lim="800000"/>
              <a:headEnd/>
              <a:tailEnd/>
            </a:ln>
            <a:effectLst/>
          </p:spPr>
          <p:txBody>
            <a:bodyPr/>
            <a:lstStyle/>
            <a:p>
              <a:pPr algn="ctr" defTabSz="1028700">
                <a:spcBef>
                  <a:spcPct val="20000"/>
                </a:spcBef>
                <a:buClr>
                  <a:schemeClr val="tx2"/>
                </a:buClr>
                <a:buSzPct val="70000"/>
                <a:buFont typeface="Wingdings" pitchFamily="2" charset="2"/>
                <a:buNone/>
              </a:pPr>
              <a:r>
                <a:rPr lang="en-US" altLang="zh-CN" sz="1000">
                  <a:solidFill>
                    <a:schemeClr val="tx2"/>
                  </a:solidFill>
                </a:rPr>
                <a:t>ESP</a:t>
              </a:r>
            </a:p>
          </p:txBody>
        </p:sp>
        <p:sp>
          <p:nvSpPr>
            <p:cNvPr id="78974" name="Rectangle 126"/>
            <p:cNvSpPr>
              <a:spLocks noChangeArrowheads="1"/>
            </p:cNvSpPr>
            <p:nvPr/>
          </p:nvSpPr>
          <p:spPr bwMode="auto">
            <a:xfrm>
              <a:off x="1796" y="2441"/>
              <a:ext cx="787" cy="172"/>
            </a:xfrm>
            <a:prstGeom prst="rect">
              <a:avLst/>
            </a:prstGeom>
            <a:solidFill>
              <a:srgbClr val="FFE0C1"/>
            </a:solidFill>
            <a:ln w="3175">
              <a:noFill/>
              <a:miter lim="800000"/>
              <a:headEnd/>
              <a:tailEnd/>
            </a:ln>
            <a:effectLst/>
          </p:spPr>
          <p:txBody>
            <a:bodyPr/>
            <a:lstStyle/>
            <a:p>
              <a:pPr algn="ctr" defTabSz="1028700">
                <a:spcBef>
                  <a:spcPct val="20000"/>
                </a:spcBef>
                <a:buClr>
                  <a:schemeClr val="tx2"/>
                </a:buClr>
                <a:buSzPct val="70000"/>
                <a:buFont typeface="Wingdings" pitchFamily="2" charset="2"/>
                <a:buNone/>
              </a:pPr>
              <a:r>
                <a:rPr lang="en-US" altLang="zh-CN" sz="1000">
                  <a:solidFill>
                    <a:schemeClr val="tx2"/>
                  </a:solidFill>
                </a:rPr>
                <a:t>AH</a:t>
              </a:r>
            </a:p>
          </p:txBody>
        </p:sp>
        <p:sp>
          <p:nvSpPr>
            <p:cNvPr id="78975" name="Rectangle 127"/>
            <p:cNvSpPr>
              <a:spLocks noChangeArrowheads="1"/>
            </p:cNvSpPr>
            <p:nvPr/>
          </p:nvSpPr>
          <p:spPr bwMode="auto">
            <a:xfrm>
              <a:off x="1796" y="2256"/>
              <a:ext cx="787" cy="185"/>
            </a:xfrm>
            <a:prstGeom prst="rect">
              <a:avLst/>
            </a:prstGeom>
            <a:solidFill>
              <a:srgbClr val="CCECFF"/>
            </a:solidFill>
            <a:ln w="3175">
              <a:noFill/>
              <a:miter lim="800000"/>
              <a:headEnd/>
              <a:tailEnd/>
            </a:ln>
            <a:effectLst/>
          </p:spPr>
          <p:txBody>
            <a:bodyPr/>
            <a:lstStyle/>
            <a:p>
              <a:pPr algn="ctr" defTabSz="1028700">
                <a:spcBef>
                  <a:spcPct val="20000"/>
                </a:spcBef>
                <a:buClr>
                  <a:schemeClr val="tx2"/>
                </a:buClr>
                <a:buSzPct val="70000"/>
                <a:buFont typeface="Wingdings" pitchFamily="2" charset="2"/>
                <a:buNone/>
              </a:pPr>
              <a:r>
                <a:rPr lang="en-US" altLang="zh-CN" sz="1000">
                  <a:solidFill>
                    <a:schemeClr val="tx2"/>
                  </a:solidFill>
                </a:rPr>
                <a:t>Security Protocol</a:t>
              </a:r>
            </a:p>
          </p:txBody>
        </p:sp>
        <p:sp>
          <p:nvSpPr>
            <p:cNvPr id="78976" name="Rectangle 128"/>
            <p:cNvSpPr>
              <a:spLocks noChangeArrowheads="1"/>
            </p:cNvSpPr>
            <p:nvPr/>
          </p:nvSpPr>
          <p:spPr bwMode="auto">
            <a:xfrm>
              <a:off x="3468" y="2914"/>
              <a:ext cx="420" cy="151"/>
            </a:xfrm>
            <a:prstGeom prst="rect">
              <a:avLst/>
            </a:prstGeom>
            <a:solidFill>
              <a:srgbClr val="FFE0C1"/>
            </a:solidFill>
            <a:ln w="3175">
              <a:noFill/>
              <a:miter lim="800000"/>
              <a:headEnd/>
              <a:tailEnd/>
            </a:ln>
            <a:effectLst/>
          </p:spPr>
          <p:txBody>
            <a:bodyPr/>
            <a:lstStyle/>
            <a:p>
              <a:pPr algn="ctr" defTabSz="1028700">
                <a:spcBef>
                  <a:spcPct val="20000"/>
                </a:spcBef>
                <a:buClr>
                  <a:schemeClr val="tx2"/>
                </a:buClr>
                <a:buSzPct val="70000"/>
                <a:buFont typeface="Wingdings" pitchFamily="2" charset="2"/>
                <a:buNone/>
              </a:pPr>
              <a:r>
                <a:rPr lang="en-US" altLang="zh-CN" sz="1000" b="1">
                  <a:solidFill>
                    <a:schemeClr val="tx2"/>
                  </a:solidFill>
                  <a:latin typeface="Times New Roman"/>
                </a:rPr>
                <a:t>……</a:t>
              </a:r>
              <a:endParaRPr lang="en-US" altLang="zh-CN" sz="1000" b="1">
                <a:solidFill>
                  <a:schemeClr val="tx2"/>
                </a:solidFill>
              </a:endParaRPr>
            </a:p>
          </p:txBody>
        </p:sp>
        <p:sp>
          <p:nvSpPr>
            <p:cNvPr id="78977" name="Rectangle 129"/>
            <p:cNvSpPr>
              <a:spLocks noChangeArrowheads="1"/>
            </p:cNvSpPr>
            <p:nvPr/>
          </p:nvSpPr>
          <p:spPr bwMode="auto">
            <a:xfrm>
              <a:off x="3468" y="2763"/>
              <a:ext cx="420" cy="151"/>
            </a:xfrm>
            <a:prstGeom prst="rect">
              <a:avLst/>
            </a:prstGeom>
            <a:solidFill>
              <a:srgbClr val="FFE0C1"/>
            </a:solidFill>
            <a:ln w="3175">
              <a:noFill/>
              <a:miter lim="800000"/>
              <a:headEnd/>
              <a:tailEnd/>
            </a:ln>
            <a:effectLst/>
          </p:spPr>
          <p:txBody>
            <a:bodyPr/>
            <a:lstStyle/>
            <a:p>
              <a:pPr algn="ctr" defTabSz="1028700">
                <a:spcBef>
                  <a:spcPct val="20000"/>
                </a:spcBef>
                <a:buClr>
                  <a:schemeClr val="tx2"/>
                </a:buClr>
                <a:buSzPct val="70000"/>
                <a:buFont typeface="Wingdings" pitchFamily="2" charset="2"/>
                <a:buNone/>
              </a:pPr>
              <a:r>
                <a:rPr lang="en-US" altLang="zh-CN" sz="1000" b="1">
                  <a:solidFill>
                    <a:schemeClr val="tx2"/>
                  </a:solidFill>
                  <a:latin typeface="Times New Roman"/>
                </a:rPr>
                <a:t>……</a:t>
              </a:r>
              <a:endParaRPr lang="en-US" altLang="zh-CN" sz="1000" b="1">
                <a:solidFill>
                  <a:schemeClr val="tx2"/>
                </a:solidFill>
              </a:endParaRPr>
            </a:p>
          </p:txBody>
        </p:sp>
        <p:sp>
          <p:nvSpPr>
            <p:cNvPr id="78978" name="Rectangle 130"/>
            <p:cNvSpPr>
              <a:spLocks noChangeArrowheads="1"/>
            </p:cNvSpPr>
            <p:nvPr/>
          </p:nvSpPr>
          <p:spPr bwMode="auto">
            <a:xfrm>
              <a:off x="3468" y="2613"/>
              <a:ext cx="420" cy="150"/>
            </a:xfrm>
            <a:prstGeom prst="rect">
              <a:avLst/>
            </a:prstGeom>
            <a:solidFill>
              <a:srgbClr val="FFE0C1"/>
            </a:solidFill>
            <a:ln w="3175">
              <a:noFill/>
              <a:miter lim="800000"/>
              <a:headEnd/>
              <a:tailEnd/>
            </a:ln>
            <a:effectLst/>
          </p:spPr>
          <p:txBody>
            <a:bodyPr/>
            <a:lstStyle/>
            <a:p>
              <a:pPr algn="ctr" defTabSz="1028700">
                <a:spcBef>
                  <a:spcPct val="20000"/>
                </a:spcBef>
                <a:buClr>
                  <a:schemeClr val="tx2"/>
                </a:buClr>
                <a:buSzPct val="70000"/>
                <a:buFont typeface="Wingdings" pitchFamily="2" charset="2"/>
                <a:buNone/>
              </a:pPr>
              <a:r>
                <a:rPr lang="en-US" altLang="zh-CN" sz="1000" b="1">
                  <a:solidFill>
                    <a:schemeClr val="tx2"/>
                  </a:solidFill>
                  <a:latin typeface="Times New Roman"/>
                </a:rPr>
                <a:t>……</a:t>
              </a:r>
              <a:endParaRPr lang="en-US" altLang="zh-CN" sz="1000" b="1">
                <a:solidFill>
                  <a:schemeClr val="tx2"/>
                </a:solidFill>
              </a:endParaRPr>
            </a:p>
          </p:txBody>
        </p:sp>
        <p:sp>
          <p:nvSpPr>
            <p:cNvPr id="78979" name="Rectangle 131"/>
            <p:cNvSpPr>
              <a:spLocks noChangeArrowheads="1"/>
            </p:cNvSpPr>
            <p:nvPr/>
          </p:nvSpPr>
          <p:spPr bwMode="auto">
            <a:xfrm>
              <a:off x="3468" y="2441"/>
              <a:ext cx="420" cy="172"/>
            </a:xfrm>
            <a:prstGeom prst="rect">
              <a:avLst/>
            </a:prstGeom>
            <a:solidFill>
              <a:srgbClr val="FFE0C1"/>
            </a:solidFill>
            <a:ln w="3175">
              <a:noFill/>
              <a:miter lim="800000"/>
              <a:headEnd/>
              <a:tailEnd/>
            </a:ln>
            <a:effectLst/>
          </p:spPr>
          <p:txBody>
            <a:bodyPr/>
            <a:lstStyle/>
            <a:p>
              <a:pPr algn="ctr" defTabSz="1028700">
                <a:spcBef>
                  <a:spcPct val="20000"/>
                </a:spcBef>
                <a:buClr>
                  <a:schemeClr val="tx2"/>
                </a:buClr>
                <a:buSzPct val="70000"/>
                <a:buFont typeface="Wingdings" pitchFamily="2" charset="2"/>
                <a:buNone/>
              </a:pPr>
              <a:r>
                <a:rPr lang="en-US" altLang="zh-CN" sz="1000" b="1">
                  <a:solidFill>
                    <a:schemeClr val="tx2"/>
                  </a:solidFill>
                  <a:latin typeface="Times New Roman"/>
                </a:rPr>
                <a:t>……</a:t>
              </a:r>
              <a:endParaRPr lang="en-US" altLang="zh-CN" sz="1000" b="1">
                <a:solidFill>
                  <a:schemeClr val="tx2"/>
                </a:solidFill>
              </a:endParaRPr>
            </a:p>
          </p:txBody>
        </p:sp>
        <p:sp>
          <p:nvSpPr>
            <p:cNvPr id="78980" name="Rectangle 132"/>
            <p:cNvSpPr>
              <a:spLocks noChangeArrowheads="1"/>
            </p:cNvSpPr>
            <p:nvPr/>
          </p:nvSpPr>
          <p:spPr bwMode="auto">
            <a:xfrm>
              <a:off x="3468" y="2256"/>
              <a:ext cx="420" cy="185"/>
            </a:xfrm>
            <a:prstGeom prst="rect">
              <a:avLst/>
            </a:prstGeom>
            <a:solidFill>
              <a:srgbClr val="CCECFF"/>
            </a:solidFill>
            <a:ln w="3175">
              <a:noFill/>
              <a:miter lim="800000"/>
              <a:headEnd/>
              <a:tailEnd/>
            </a:ln>
            <a:effectLst/>
          </p:spPr>
          <p:txBody>
            <a:bodyPr/>
            <a:lstStyle/>
            <a:p>
              <a:pPr algn="ctr" defTabSz="1028700">
                <a:spcBef>
                  <a:spcPct val="20000"/>
                </a:spcBef>
                <a:buClr>
                  <a:schemeClr val="tx2"/>
                </a:buClr>
                <a:buSzPct val="70000"/>
                <a:buFont typeface="Wingdings" pitchFamily="2" charset="2"/>
                <a:buNone/>
              </a:pPr>
              <a:r>
                <a:rPr lang="en-US" altLang="zh-CN" sz="1000">
                  <a:solidFill>
                    <a:schemeClr val="tx2"/>
                  </a:solidFill>
                </a:rPr>
                <a:t>Others </a:t>
              </a:r>
            </a:p>
          </p:txBody>
        </p:sp>
        <p:sp>
          <p:nvSpPr>
            <p:cNvPr id="78981" name="Rectangle 133"/>
            <p:cNvSpPr>
              <a:spLocks noChangeArrowheads="1"/>
            </p:cNvSpPr>
            <p:nvPr/>
          </p:nvSpPr>
          <p:spPr bwMode="auto">
            <a:xfrm>
              <a:off x="3168" y="2914"/>
              <a:ext cx="300" cy="151"/>
            </a:xfrm>
            <a:prstGeom prst="rect">
              <a:avLst/>
            </a:prstGeom>
            <a:solidFill>
              <a:srgbClr val="FFE0C1"/>
            </a:solidFill>
            <a:ln w="3175">
              <a:noFill/>
              <a:miter lim="800000"/>
              <a:headEnd/>
              <a:tailEnd/>
            </a:ln>
            <a:effectLst/>
          </p:spPr>
          <p:txBody>
            <a:bodyPr/>
            <a:lstStyle/>
            <a:p>
              <a:pPr algn="ctr" defTabSz="1028700">
                <a:spcBef>
                  <a:spcPct val="20000"/>
                </a:spcBef>
                <a:buClr>
                  <a:schemeClr val="tx2"/>
                </a:buClr>
                <a:buSzPct val="70000"/>
                <a:buFont typeface="Wingdings" pitchFamily="2" charset="2"/>
                <a:buNone/>
              </a:pPr>
              <a:r>
                <a:rPr lang="en-US" altLang="zh-CN" sz="1000">
                  <a:solidFill>
                    <a:schemeClr val="tx2"/>
                  </a:solidFill>
                </a:rPr>
                <a:t>110</a:t>
              </a:r>
            </a:p>
          </p:txBody>
        </p:sp>
        <p:sp>
          <p:nvSpPr>
            <p:cNvPr id="78982" name="Rectangle 134"/>
            <p:cNvSpPr>
              <a:spLocks noChangeArrowheads="1"/>
            </p:cNvSpPr>
            <p:nvPr/>
          </p:nvSpPr>
          <p:spPr bwMode="auto">
            <a:xfrm>
              <a:off x="3168" y="2763"/>
              <a:ext cx="300" cy="151"/>
            </a:xfrm>
            <a:prstGeom prst="rect">
              <a:avLst/>
            </a:prstGeom>
            <a:solidFill>
              <a:srgbClr val="FFE0C1"/>
            </a:solidFill>
            <a:ln w="3175">
              <a:noFill/>
              <a:miter lim="800000"/>
              <a:headEnd/>
              <a:tailEnd/>
            </a:ln>
            <a:effectLst/>
          </p:spPr>
          <p:txBody>
            <a:bodyPr/>
            <a:lstStyle/>
            <a:p>
              <a:pPr algn="ctr" defTabSz="1028700">
                <a:spcBef>
                  <a:spcPct val="20000"/>
                </a:spcBef>
                <a:buClr>
                  <a:schemeClr val="tx2"/>
                </a:buClr>
                <a:buSzPct val="70000"/>
                <a:buFont typeface="Wingdings" pitchFamily="2" charset="2"/>
                <a:buNone/>
              </a:pPr>
              <a:r>
                <a:rPr lang="en-US" altLang="zh-CN" sz="1000">
                  <a:solidFill>
                    <a:schemeClr val="tx2"/>
                  </a:solidFill>
                </a:rPr>
                <a:t>001</a:t>
              </a:r>
            </a:p>
          </p:txBody>
        </p:sp>
        <p:sp>
          <p:nvSpPr>
            <p:cNvPr id="78983" name="Rectangle 135"/>
            <p:cNvSpPr>
              <a:spLocks noChangeArrowheads="1"/>
            </p:cNvSpPr>
            <p:nvPr/>
          </p:nvSpPr>
          <p:spPr bwMode="auto">
            <a:xfrm>
              <a:off x="3168" y="2613"/>
              <a:ext cx="300" cy="150"/>
            </a:xfrm>
            <a:prstGeom prst="rect">
              <a:avLst/>
            </a:prstGeom>
            <a:solidFill>
              <a:srgbClr val="FFE0C1"/>
            </a:solidFill>
            <a:ln w="3175">
              <a:noFill/>
              <a:miter lim="800000"/>
              <a:headEnd/>
              <a:tailEnd/>
            </a:ln>
            <a:effectLst/>
          </p:spPr>
          <p:txBody>
            <a:bodyPr/>
            <a:lstStyle/>
            <a:p>
              <a:pPr algn="ctr" defTabSz="1028700">
                <a:spcBef>
                  <a:spcPct val="20000"/>
                </a:spcBef>
                <a:buClr>
                  <a:schemeClr val="tx2"/>
                </a:buClr>
                <a:buSzPct val="70000"/>
                <a:buFont typeface="Wingdings" pitchFamily="2" charset="2"/>
                <a:buNone/>
              </a:pPr>
              <a:r>
                <a:rPr lang="en-US" altLang="zh-CN" sz="1000">
                  <a:solidFill>
                    <a:schemeClr val="tx2"/>
                  </a:solidFill>
                </a:rPr>
                <a:t>101</a:t>
              </a:r>
            </a:p>
          </p:txBody>
        </p:sp>
        <p:sp>
          <p:nvSpPr>
            <p:cNvPr id="78984" name="Rectangle 136"/>
            <p:cNvSpPr>
              <a:spLocks noChangeArrowheads="1"/>
            </p:cNvSpPr>
            <p:nvPr/>
          </p:nvSpPr>
          <p:spPr bwMode="auto">
            <a:xfrm>
              <a:off x="3168" y="2441"/>
              <a:ext cx="300" cy="172"/>
            </a:xfrm>
            <a:prstGeom prst="rect">
              <a:avLst/>
            </a:prstGeom>
            <a:solidFill>
              <a:srgbClr val="FFE0C1"/>
            </a:solidFill>
            <a:ln w="3175">
              <a:noFill/>
              <a:miter lim="800000"/>
              <a:headEnd/>
              <a:tailEnd/>
            </a:ln>
            <a:effectLst/>
          </p:spPr>
          <p:txBody>
            <a:bodyPr/>
            <a:lstStyle/>
            <a:p>
              <a:pPr algn="ctr" defTabSz="1028700">
                <a:spcBef>
                  <a:spcPct val="20000"/>
                </a:spcBef>
                <a:buClr>
                  <a:schemeClr val="tx2"/>
                </a:buClr>
                <a:buSzPct val="70000"/>
                <a:buFont typeface="Wingdings" pitchFamily="2" charset="2"/>
                <a:buNone/>
              </a:pPr>
              <a:r>
                <a:rPr lang="en-US" altLang="zh-CN" sz="1000">
                  <a:solidFill>
                    <a:schemeClr val="tx2"/>
                  </a:solidFill>
                </a:rPr>
                <a:t>010</a:t>
              </a:r>
            </a:p>
          </p:txBody>
        </p:sp>
        <p:sp>
          <p:nvSpPr>
            <p:cNvPr id="78985" name="Rectangle 137"/>
            <p:cNvSpPr>
              <a:spLocks noChangeArrowheads="1"/>
            </p:cNvSpPr>
            <p:nvPr/>
          </p:nvSpPr>
          <p:spPr bwMode="auto">
            <a:xfrm>
              <a:off x="3168" y="2256"/>
              <a:ext cx="300" cy="185"/>
            </a:xfrm>
            <a:prstGeom prst="rect">
              <a:avLst/>
            </a:prstGeom>
            <a:solidFill>
              <a:srgbClr val="CCECFF"/>
            </a:solidFill>
            <a:ln w="3175">
              <a:noFill/>
              <a:miter lim="800000"/>
              <a:headEnd/>
              <a:tailEnd/>
            </a:ln>
            <a:effectLst/>
          </p:spPr>
          <p:txBody>
            <a:bodyPr/>
            <a:lstStyle/>
            <a:p>
              <a:pPr algn="ctr" defTabSz="1028700">
                <a:spcBef>
                  <a:spcPct val="20000"/>
                </a:spcBef>
                <a:buClr>
                  <a:schemeClr val="tx2"/>
                </a:buClr>
                <a:buSzPct val="70000"/>
                <a:buFont typeface="Wingdings" pitchFamily="2" charset="2"/>
                <a:buNone/>
              </a:pPr>
              <a:r>
                <a:rPr lang="en-US" altLang="zh-CN" sz="1000">
                  <a:solidFill>
                    <a:schemeClr val="tx2"/>
                  </a:solidFill>
                </a:rPr>
                <a:t>Key </a:t>
              </a:r>
            </a:p>
          </p:txBody>
        </p:sp>
        <p:sp>
          <p:nvSpPr>
            <p:cNvPr id="78986" name="Rectangle 138"/>
            <p:cNvSpPr>
              <a:spLocks noChangeArrowheads="1"/>
            </p:cNvSpPr>
            <p:nvPr/>
          </p:nvSpPr>
          <p:spPr bwMode="auto">
            <a:xfrm>
              <a:off x="2583" y="2763"/>
              <a:ext cx="585" cy="151"/>
            </a:xfrm>
            <a:prstGeom prst="rect">
              <a:avLst/>
            </a:prstGeom>
            <a:solidFill>
              <a:srgbClr val="FFE0C1"/>
            </a:solidFill>
            <a:ln w="3175">
              <a:noFill/>
              <a:miter lim="800000"/>
              <a:headEnd/>
              <a:tailEnd/>
            </a:ln>
            <a:effectLst/>
          </p:spPr>
          <p:txBody>
            <a:bodyPr/>
            <a:lstStyle/>
            <a:p>
              <a:pPr algn="ctr" defTabSz="1028700">
                <a:spcBef>
                  <a:spcPct val="20000"/>
                </a:spcBef>
                <a:buClr>
                  <a:schemeClr val="tx2"/>
                </a:buClr>
                <a:buSzPct val="70000"/>
                <a:buFont typeface="Wingdings" pitchFamily="2" charset="2"/>
                <a:buNone/>
              </a:pPr>
              <a:r>
                <a:rPr lang="zh-CN" altLang="en-US" sz="1000" dirty="0">
                  <a:solidFill>
                    <a:schemeClr val="tx2"/>
                  </a:solidFill>
                </a:rPr>
                <a:t>认证</a:t>
              </a:r>
              <a:r>
                <a:rPr lang="en-US" altLang="zh-CN" sz="1000" dirty="0">
                  <a:solidFill>
                    <a:schemeClr val="tx2"/>
                  </a:solidFill>
                </a:rPr>
                <a:t>SHA-1</a:t>
              </a:r>
            </a:p>
          </p:txBody>
        </p:sp>
        <p:sp>
          <p:nvSpPr>
            <p:cNvPr id="78987" name="Rectangle 139"/>
            <p:cNvSpPr>
              <a:spLocks noChangeArrowheads="1"/>
            </p:cNvSpPr>
            <p:nvPr/>
          </p:nvSpPr>
          <p:spPr bwMode="auto">
            <a:xfrm>
              <a:off x="1536" y="2763"/>
              <a:ext cx="260" cy="151"/>
            </a:xfrm>
            <a:prstGeom prst="rect">
              <a:avLst/>
            </a:prstGeom>
            <a:solidFill>
              <a:srgbClr val="FFE0C1"/>
            </a:solidFill>
            <a:ln w="3175">
              <a:noFill/>
              <a:miter lim="800000"/>
              <a:headEnd/>
              <a:tailEnd/>
            </a:ln>
            <a:effectLst/>
          </p:spPr>
          <p:txBody>
            <a:bodyPr/>
            <a:lstStyle/>
            <a:p>
              <a:pPr algn="ctr" defTabSz="1028700">
                <a:spcBef>
                  <a:spcPct val="20000"/>
                </a:spcBef>
                <a:buClr>
                  <a:schemeClr val="tx2"/>
                </a:buClr>
                <a:buSzPct val="70000"/>
                <a:buFont typeface="Wingdings" pitchFamily="2" charset="2"/>
                <a:buNone/>
              </a:pPr>
              <a:r>
                <a:rPr lang="en-US" altLang="zh-CN" sz="1000">
                  <a:solidFill>
                    <a:schemeClr val="tx2"/>
                  </a:solidFill>
                </a:rPr>
                <a:t>258</a:t>
              </a:r>
            </a:p>
          </p:txBody>
        </p:sp>
        <p:sp>
          <p:nvSpPr>
            <p:cNvPr id="78988" name="Rectangle 140"/>
            <p:cNvSpPr>
              <a:spLocks noChangeArrowheads="1"/>
            </p:cNvSpPr>
            <p:nvPr/>
          </p:nvSpPr>
          <p:spPr bwMode="auto">
            <a:xfrm>
              <a:off x="2583" y="2914"/>
              <a:ext cx="585" cy="151"/>
            </a:xfrm>
            <a:prstGeom prst="rect">
              <a:avLst/>
            </a:prstGeom>
            <a:solidFill>
              <a:srgbClr val="FFE0C1"/>
            </a:solidFill>
            <a:ln w="3175">
              <a:noFill/>
              <a:miter lim="800000"/>
              <a:headEnd/>
              <a:tailEnd/>
            </a:ln>
            <a:effectLst/>
          </p:spPr>
          <p:txBody>
            <a:bodyPr/>
            <a:lstStyle/>
            <a:p>
              <a:pPr algn="ctr" defTabSz="1028700">
                <a:spcBef>
                  <a:spcPct val="20000"/>
                </a:spcBef>
                <a:buClr>
                  <a:schemeClr val="tx2"/>
                </a:buClr>
                <a:buSzPct val="70000"/>
                <a:buFont typeface="Wingdings" pitchFamily="2" charset="2"/>
                <a:buNone/>
              </a:pPr>
              <a:r>
                <a:rPr lang="en-US" altLang="zh-CN" sz="1000">
                  <a:solidFill>
                    <a:schemeClr val="tx2"/>
                  </a:solidFill>
                </a:rPr>
                <a:t>3DES CBC</a:t>
              </a:r>
            </a:p>
          </p:txBody>
        </p:sp>
        <p:sp>
          <p:nvSpPr>
            <p:cNvPr id="78989" name="Rectangle 141"/>
            <p:cNvSpPr>
              <a:spLocks noChangeArrowheads="1"/>
            </p:cNvSpPr>
            <p:nvPr/>
          </p:nvSpPr>
          <p:spPr bwMode="auto">
            <a:xfrm>
              <a:off x="1536" y="2914"/>
              <a:ext cx="260" cy="151"/>
            </a:xfrm>
            <a:prstGeom prst="rect">
              <a:avLst/>
            </a:prstGeom>
            <a:solidFill>
              <a:srgbClr val="FFE0C1"/>
            </a:solidFill>
            <a:ln w="3175">
              <a:noFill/>
              <a:miter lim="800000"/>
              <a:headEnd/>
              <a:tailEnd/>
            </a:ln>
            <a:effectLst/>
          </p:spPr>
          <p:txBody>
            <a:bodyPr/>
            <a:lstStyle/>
            <a:p>
              <a:pPr algn="ctr" defTabSz="1028700">
                <a:spcBef>
                  <a:spcPct val="20000"/>
                </a:spcBef>
                <a:buClr>
                  <a:schemeClr val="tx2"/>
                </a:buClr>
                <a:buSzPct val="70000"/>
                <a:buFont typeface="Wingdings" pitchFamily="2" charset="2"/>
                <a:buNone/>
              </a:pPr>
              <a:r>
                <a:rPr lang="en-US" altLang="zh-CN" sz="1000">
                  <a:solidFill>
                    <a:schemeClr val="tx2"/>
                  </a:solidFill>
                </a:rPr>
                <a:t>259</a:t>
              </a:r>
            </a:p>
          </p:txBody>
        </p:sp>
        <p:sp>
          <p:nvSpPr>
            <p:cNvPr id="78990" name="Rectangle 142"/>
            <p:cNvSpPr>
              <a:spLocks noChangeArrowheads="1"/>
            </p:cNvSpPr>
            <p:nvPr/>
          </p:nvSpPr>
          <p:spPr bwMode="auto">
            <a:xfrm>
              <a:off x="2583" y="2613"/>
              <a:ext cx="585" cy="150"/>
            </a:xfrm>
            <a:prstGeom prst="rect">
              <a:avLst/>
            </a:prstGeom>
            <a:solidFill>
              <a:srgbClr val="FFE0C1"/>
            </a:solidFill>
            <a:ln w="3175">
              <a:noFill/>
              <a:miter lim="800000"/>
              <a:headEnd/>
              <a:tailEnd/>
            </a:ln>
            <a:effectLst/>
          </p:spPr>
          <p:txBody>
            <a:bodyPr/>
            <a:lstStyle/>
            <a:p>
              <a:pPr algn="ctr" defTabSz="1028700">
                <a:spcBef>
                  <a:spcPct val="20000"/>
                </a:spcBef>
                <a:buClr>
                  <a:schemeClr val="tx2"/>
                </a:buClr>
                <a:buSzPct val="70000"/>
                <a:buFont typeface="Wingdings" pitchFamily="2" charset="2"/>
                <a:buNone/>
              </a:pPr>
              <a:r>
                <a:rPr lang="en-US" altLang="zh-CN" sz="1000" dirty="0">
                  <a:solidFill>
                    <a:schemeClr val="tx2"/>
                  </a:solidFill>
                </a:rPr>
                <a:t>DES CBC </a:t>
              </a:r>
            </a:p>
          </p:txBody>
        </p:sp>
        <p:sp>
          <p:nvSpPr>
            <p:cNvPr id="78991" name="Rectangle 143"/>
            <p:cNvSpPr>
              <a:spLocks noChangeArrowheads="1"/>
            </p:cNvSpPr>
            <p:nvPr/>
          </p:nvSpPr>
          <p:spPr bwMode="auto">
            <a:xfrm>
              <a:off x="1536" y="2613"/>
              <a:ext cx="260" cy="150"/>
            </a:xfrm>
            <a:prstGeom prst="rect">
              <a:avLst/>
            </a:prstGeom>
            <a:solidFill>
              <a:srgbClr val="FFE0C1"/>
            </a:solidFill>
            <a:ln w="3175">
              <a:noFill/>
              <a:miter lim="800000"/>
              <a:headEnd/>
              <a:tailEnd/>
            </a:ln>
            <a:effectLst/>
          </p:spPr>
          <p:txBody>
            <a:bodyPr/>
            <a:lstStyle/>
            <a:p>
              <a:pPr algn="ctr" defTabSz="1028700">
                <a:spcBef>
                  <a:spcPct val="20000"/>
                </a:spcBef>
                <a:buClr>
                  <a:schemeClr val="tx2"/>
                </a:buClr>
                <a:buSzPct val="70000"/>
                <a:buFont typeface="Wingdings" pitchFamily="2" charset="2"/>
                <a:buNone/>
              </a:pPr>
              <a:r>
                <a:rPr lang="en-US" altLang="zh-CN" sz="1000">
                  <a:solidFill>
                    <a:schemeClr val="tx2"/>
                  </a:solidFill>
                </a:rPr>
                <a:t>257</a:t>
              </a:r>
            </a:p>
          </p:txBody>
        </p:sp>
        <p:sp>
          <p:nvSpPr>
            <p:cNvPr id="78992" name="Rectangle 144"/>
            <p:cNvSpPr>
              <a:spLocks noChangeArrowheads="1"/>
            </p:cNvSpPr>
            <p:nvPr/>
          </p:nvSpPr>
          <p:spPr bwMode="auto">
            <a:xfrm>
              <a:off x="2583" y="2441"/>
              <a:ext cx="585" cy="172"/>
            </a:xfrm>
            <a:prstGeom prst="rect">
              <a:avLst/>
            </a:prstGeom>
            <a:solidFill>
              <a:srgbClr val="FFE0C1"/>
            </a:solidFill>
            <a:ln w="3175">
              <a:noFill/>
              <a:miter lim="800000"/>
              <a:headEnd/>
              <a:tailEnd/>
            </a:ln>
            <a:effectLst/>
          </p:spPr>
          <p:txBody>
            <a:bodyPr/>
            <a:lstStyle/>
            <a:p>
              <a:pPr algn="ctr" defTabSz="1028700">
                <a:spcBef>
                  <a:spcPct val="20000"/>
                </a:spcBef>
                <a:buClr>
                  <a:schemeClr val="tx2"/>
                </a:buClr>
                <a:buSzPct val="70000"/>
                <a:buFont typeface="Wingdings" pitchFamily="2" charset="2"/>
                <a:buNone/>
              </a:pPr>
              <a:r>
                <a:rPr lang="zh-CN" altLang="en-US" sz="1000">
                  <a:solidFill>
                    <a:schemeClr val="tx2"/>
                  </a:solidFill>
                </a:rPr>
                <a:t>加密</a:t>
              </a:r>
              <a:r>
                <a:rPr lang="en-US" altLang="zh-CN" sz="1000">
                  <a:solidFill>
                    <a:schemeClr val="tx2"/>
                  </a:solidFill>
                </a:rPr>
                <a:t>MD5</a:t>
              </a:r>
            </a:p>
          </p:txBody>
        </p:sp>
        <p:sp>
          <p:nvSpPr>
            <p:cNvPr id="78993" name="Rectangle 145"/>
            <p:cNvSpPr>
              <a:spLocks noChangeArrowheads="1"/>
            </p:cNvSpPr>
            <p:nvPr/>
          </p:nvSpPr>
          <p:spPr bwMode="auto">
            <a:xfrm>
              <a:off x="1536" y="2441"/>
              <a:ext cx="260" cy="172"/>
            </a:xfrm>
            <a:prstGeom prst="rect">
              <a:avLst/>
            </a:prstGeom>
            <a:solidFill>
              <a:srgbClr val="FFE0C1"/>
            </a:solidFill>
            <a:ln w="3175">
              <a:noFill/>
              <a:miter lim="800000"/>
              <a:headEnd/>
              <a:tailEnd/>
            </a:ln>
            <a:effectLst/>
          </p:spPr>
          <p:txBody>
            <a:bodyPr/>
            <a:lstStyle/>
            <a:p>
              <a:pPr algn="ctr" defTabSz="1028700">
                <a:spcBef>
                  <a:spcPct val="20000"/>
                </a:spcBef>
                <a:buClr>
                  <a:schemeClr val="tx2"/>
                </a:buClr>
                <a:buSzPct val="70000"/>
                <a:buFont typeface="Wingdings" pitchFamily="2" charset="2"/>
                <a:buNone/>
              </a:pPr>
              <a:r>
                <a:rPr lang="en-US" altLang="zh-CN" sz="1000">
                  <a:solidFill>
                    <a:schemeClr val="tx2"/>
                  </a:solidFill>
                </a:rPr>
                <a:t>256</a:t>
              </a:r>
            </a:p>
          </p:txBody>
        </p:sp>
        <p:sp>
          <p:nvSpPr>
            <p:cNvPr id="78994" name="Rectangle 146"/>
            <p:cNvSpPr>
              <a:spLocks noChangeArrowheads="1"/>
            </p:cNvSpPr>
            <p:nvPr/>
          </p:nvSpPr>
          <p:spPr bwMode="auto">
            <a:xfrm>
              <a:off x="2583" y="2256"/>
              <a:ext cx="585" cy="185"/>
            </a:xfrm>
            <a:prstGeom prst="rect">
              <a:avLst/>
            </a:prstGeom>
            <a:solidFill>
              <a:srgbClr val="CCECFF"/>
            </a:solidFill>
            <a:ln w="3175">
              <a:noFill/>
              <a:miter lim="800000"/>
              <a:headEnd/>
              <a:tailEnd/>
            </a:ln>
            <a:effectLst/>
          </p:spPr>
          <p:txBody>
            <a:bodyPr/>
            <a:lstStyle/>
            <a:p>
              <a:pPr algn="ctr" defTabSz="1028700">
                <a:spcBef>
                  <a:spcPct val="20000"/>
                </a:spcBef>
                <a:buClr>
                  <a:schemeClr val="tx2"/>
                </a:buClr>
                <a:buSzPct val="70000"/>
                <a:buFont typeface="Wingdings" pitchFamily="2" charset="2"/>
                <a:buNone/>
              </a:pPr>
              <a:r>
                <a:rPr lang="en-US" altLang="zh-CN" sz="1000">
                  <a:solidFill>
                    <a:schemeClr val="tx2"/>
                  </a:solidFill>
                </a:rPr>
                <a:t>Algorithm </a:t>
              </a:r>
            </a:p>
          </p:txBody>
        </p:sp>
        <p:sp>
          <p:nvSpPr>
            <p:cNvPr id="78995" name="Rectangle 147"/>
            <p:cNvSpPr>
              <a:spLocks noChangeArrowheads="1"/>
            </p:cNvSpPr>
            <p:nvPr/>
          </p:nvSpPr>
          <p:spPr bwMode="auto">
            <a:xfrm>
              <a:off x="1536" y="2256"/>
              <a:ext cx="260" cy="185"/>
            </a:xfrm>
            <a:prstGeom prst="rect">
              <a:avLst/>
            </a:prstGeom>
            <a:solidFill>
              <a:srgbClr val="CCECFF"/>
            </a:solidFill>
            <a:ln w="3175">
              <a:noFill/>
              <a:miter lim="800000"/>
              <a:headEnd/>
              <a:tailEnd/>
            </a:ln>
            <a:effectLst/>
          </p:spPr>
          <p:txBody>
            <a:bodyPr/>
            <a:lstStyle/>
            <a:p>
              <a:pPr algn="ctr" defTabSz="1028700">
                <a:spcBef>
                  <a:spcPct val="20000"/>
                </a:spcBef>
                <a:buClr>
                  <a:schemeClr val="tx2"/>
                </a:buClr>
                <a:buSzPct val="70000"/>
                <a:buFont typeface="Wingdings" pitchFamily="2" charset="2"/>
                <a:buNone/>
              </a:pPr>
              <a:r>
                <a:rPr lang="en-US" altLang="zh-CN" sz="1000">
                  <a:solidFill>
                    <a:schemeClr val="tx2"/>
                  </a:solidFill>
                </a:rPr>
                <a:t>SPI</a:t>
              </a:r>
            </a:p>
          </p:txBody>
        </p:sp>
        <p:sp>
          <p:nvSpPr>
            <p:cNvPr id="78996" name="Line 148"/>
            <p:cNvSpPr>
              <a:spLocks noChangeShapeType="1"/>
            </p:cNvSpPr>
            <p:nvPr/>
          </p:nvSpPr>
          <p:spPr bwMode="auto">
            <a:xfrm>
              <a:off x="1536" y="2256"/>
              <a:ext cx="2352" cy="0"/>
            </a:xfrm>
            <a:prstGeom prst="line">
              <a:avLst/>
            </a:prstGeom>
            <a:noFill/>
            <a:ln w="12700" cap="sq" cmpd="sng">
              <a:solidFill>
                <a:srgbClr val="9999FF"/>
              </a:solidFill>
              <a:prstDash val="solid"/>
              <a:round/>
              <a:headEnd type="none" w="med" len="med"/>
              <a:tailEnd type="none" w="med" len="med"/>
            </a:ln>
            <a:effectLst/>
          </p:spPr>
          <p:txBody>
            <a:bodyPr/>
            <a:lstStyle/>
            <a:p>
              <a:endParaRPr lang="zh-CN" altLang="en-US"/>
            </a:p>
          </p:txBody>
        </p:sp>
        <p:sp>
          <p:nvSpPr>
            <p:cNvPr id="78997" name="Line 149"/>
            <p:cNvSpPr>
              <a:spLocks noChangeShapeType="1"/>
            </p:cNvSpPr>
            <p:nvPr/>
          </p:nvSpPr>
          <p:spPr bwMode="auto">
            <a:xfrm>
              <a:off x="1536" y="3216"/>
              <a:ext cx="2352" cy="0"/>
            </a:xfrm>
            <a:prstGeom prst="line">
              <a:avLst/>
            </a:prstGeom>
            <a:noFill/>
            <a:ln w="12700" cap="sq" cmpd="sng">
              <a:solidFill>
                <a:srgbClr val="9999FF"/>
              </a:solidFill>
              <a:prstDash val="solid"/>
              <a:round/>
              <a:headEnd type="none" w="med" len="med"/>
              <a:tailEnd type="none" w="med" len="med"/>
            </a:ln>
            <a:effectLst/>
          </p:spPr>
          <p:txBody>
            <a:bodyPr/>
            <a:lstStyle/>
            <a:p>
              <a:endParaRPr lang="zh-CN" altLang="en-US"/>
            </a:p>
          </p:txBody>
        </p:sp>
        <p:sp>
          <p:nvSpPr>
            <p:cNvPr id="78998" name="Line 150"/>
            <p:cNvSpPr>
              <a:spLocks noChangeShapeType="1"/>
            </p:cNvSpPr>
            <p:nvPr/>
          </p:nvSpPr>
          <p:spPr bwMode="auto">
            <a:xfrm>
              <a:off x="1536" y="2256"/>
              <a:ext cx="0" cy="960"/>
            </a:xfrm>
            <a:prstGeom prst="line">
              <a:avLst/>
            </a:prstGeom>
            <a:noFill/>
            <a:ln w="12700" cap="sq" cmpd="sng">
              <a:solidFill>
                <a:srgbClr val="9999FF"/>
              </a:solidFill>
              <a:prstDash val="solid"/>
              <a:round/>
              <a:headEnd type="none" w="med" len="med"/>
              <a:tailEnd type="none" w="med" len="med"/>
            </a:ln>
            <a:effectLst/>
          </p:spPr>
          <p:txBody>
            <a:bodyPr/>
            <a:lstStyle/>
            <a:p>
              <a:endParaRPr lang="zh-CN" altLang="en-US"/>
            </a:p>
          </p:txBody>
        </p:sp>
        <p:sp>
          <p:nvSpPr>
            <p:cNvPr id="78999" name="Line 151"/>
            <p:cNvSpPr>
              <a:spLocks noChangeShapeType="1"/>
            </p:cNvSpPr>
            <p:nvPr/>
          </p:nvSpPr>
          <p:spPr bwMode="auto">
            <a:xfrm>
              <a:off x="3888" y="2256"/>
              <a:ext cx="0" cy="960"/>
            </a:xfrm>
            <a:prstGeom prst="line">
              <a:avLst/>
            </a:prstGeom>
            <a:noFill/>
            <a:ln w="12700" cap="sq" cmpd="sng">
              <a:solidFill>
                <a:srgbClr val="9999FF"/>
              </a:solidFill>
              <a:prstDash val="solid"/>
              <a:round/>
              <a:headEnd type="none" w="med" len="med"/>
              <a:tailEnd type="none" w="med" len="med"/>
            </a:ln>
            <a:effectLst/>
          </p:spPr>
          <p:txBody>
            <a:bodyPr/>
            <a:lstStyle/>
            <a:p>
              <a:endParaRPr lang="zh-CN" altLang="en-US"/>
            </a:p>
          </p:txBody>
        </p:sp>
        <p:sp>
          <p:nvSpPr>
            <p:cNvPr id="79000" name="Line 152"/>
            <p:cNvSpPr>
              <a:spLocks noChangeShapeType="1"/>
            </p:cNvSpPr>
            <p:nvPr/>
          </p:nvSpPr>
          <p:spPr bwMode="auto">
            <a:xfrm>
              <a:off x="1796" y="2256"/>
              <a:ext cx="0" cy="809"/>
            </a:xfrm>
            <a:prstGeom prst="line">
              <a:avLst/>
            </a:prstGeom>
            <a:noFill/>
            <a:ln w="12700" cmpd="sng">
              <a:solidFill>
                <a:srgbClr val="9999FF"/>
              </a:solidFill>
              <a:prstDash val="solid"/>
              <a:round/>
              <a:headEnd type="none" w="med" len="med"/>
              <a:tailEnd type="none" w="med" len="med"/>
            </a:ln>
            <a:effectLst/>
          </p:spPr>
          <p:txBody>
            <a:bodyPr/>
            <a:lstStyle/>
            <a:p>
              <a:endParaRPr lang="zh-CN" altLang="en-US"/>
            </a:p>
          </p:txBody>
        </p:sp>
        <p:sp>
          <p:nvSpPr>
            <p:cNvPr id="79001" name="Line 153"/>
            <p:cNvSpPr>
              <a:spLocks noChangeShapeType="1"/>
            </p:cNvSpPr>
            <p:nvPr/>
          </p:nvSpPr>
          <p:spPr bwMode="auto">
            <a:xfrm>
              <a:off x="3168" y="2256"/>
              <a:ext cx="0" cy="809"/>
            </a:xfrm>
            <a:prstGeom prst="line">
              <a:avLst/>
            </a:prstGeom>
            <a:noFill/>
            <a:ln w="12700" cmpd="sng">
              <a:solidFill>
                <a:srgbClr val="9999FF"/>
              </a:solidFill>
              <a:prstDash val="solid"/>
              <a:round/>
              <a:headEnd type="none" w="med" len="med"/>
              <a:tailEnd type="none" w="med" len="med"/>
            </a:ln>
            <a:effectLst/>
          </p:spPr>
          <p:txBody>
            <a:bodyPr/>
            <a:lstStyle/>
            <a:p>
              <a:endParaRPr lang="zh-CN" altLang="en-US"/>
            </a:p>
          </p:txBody>
        </p:sp>
        <p:sp>
          <p:nvSpPr>
            <p:cNvPr id="79002" name="Line 154"/>
            <p:cNvSpPr>
              <a:spLocks noChangeShapeType="1"/>
            </p:cNvSpPr>
            <p:nvPr/>
          </p:nvSpPr>
          <p:spPr bwMode="auto">
            <a:xfrm>
              <a:off x="1536" y="2441"/>
              <a:ext cx="2352" cy="0"/>
            </a:xfrm>
            <a:prstGeom prst="line">
              <a:avLst/>
            </a:prstGeom>
            <a:noFill/>
            <a:ln w="12700" cmpd="sng">
              <a:solidFill>
                <a:srgbClr val="9999FF"/>
              </a:solidFill>
              <a:prstDash val="solid"/>
              <a:round/>
              <a:headEnd type="none" w="med" len="med"/>
              <a:tailEnd type="none" w="med" len="med"/>
            </a:ln>
            <a:effectLst/>
          </p:spPr>
          <p:txBody>
            <a:bodyPr/>
            <a:lstStyle/>
            <a:p>
              <a:endParaRPr lang="zh-CN" altLang="en-US"/>
            </a:p>
          </p:txBody>
        </p:sp>
        <p:sp>
          <p:nvSpPr>
            <p:cNvPr id="79003" name="Line 155"/>
            <p:cNvSpPr>
              <a:spLocks noChangeShapeType="1"/>
            </p:cNvSpPr>
            <p:nvPr/>
          </p:nvSpPr>
          <p:spPr bwMode="auto">
            <a:xfrm>
              <a:off x="1536" y="2613"/>
              <a:ext cx="2352" cy="0"/>
            </a:xfrm>
            <a:prstGeom prst="line">
              <a:avLst/>
            </a:prstGeom>
            <a:noFill/>
            <a:ln w="12700" cmpd="sng">
              <a:solidFill>
                <a:srgbClr val="9999FF"/>
              </a:solidFill>
              <a:prstDash val="solid"/>
              <a:round/>
              <a:headEnd type="none" w="med" len="med"/>
              <a:tailEnd type="none" w="med" len="med"/>
            </a:ln>
            <a:effectLst/>
          </p:spPr>
          <p:txBody>
            <a:bodyPr/>
            <a:lstStyle/>
            <a:p>
              <a:endParaRPr lang="zh-CN" altLang="en-US"/>
            </a:p>
          </p:txBody>
        </p:sp>
        <p:sp>
          <p:nvSpPr>
            <p:cNvPr id="79004" name="Line 156"/>
            <p:cNvSpPr>
              <a:spLocks noChangeShapeType="1"/>
            </p:cNvSpPr>
            <p:nvPr/>
          </p:nvSpPr>
          <p:spPr bwMode="auto">
            <a:xfrm>
              <a:off x="1536" y="2763"/>
              <a:ext cx="2352" cy="0"/>
            </a:xfrm>
            <a:prstGeom prst="line">
              <a:avLst/>
            </a:prstGeom>
            <a:noFill/>
            <a:ln w="12700" cmpd="sng">
              <a:solidFill>
                <a:srgbClr val="9999FF"/>
              </a:solidFill>
              <a:prstDash val="solid"/>
              <a:round/>
              <a:headEnd type="none" w="med" len="med"/>
              <a:tailEnd type="none" w="med" len="med"/>
            </a:ln>
            <a:effectLst/>
          </p:spPr>
          <p:txBody>
            <a:bodyPr/>
            <a:lstStyle/>
            <a:p>
              <a:endParaRPr lang="zh-CN" altLang="en-US"/>
            </a:p>
          </p:txBody>
        </p:sp>
        <p:sp>
          <p:nvSpPr>
            <p:cNvPr id="79005" name="Line 157"/>
            <p:cNvSpPr>
              <a:spLocks noChangeShapeType="1"/>
            </p:cNvSpPr>
            <p:nvPr/>
          </p:nvSpPr>
          <p:spPr bwMode="auto">
            <a:xfrm>
              <a:off x="1536" y="2914"/>
              <a:ext cx="2352" cy="0"/>
            </a:xfrm>
            <a:prstGeom prst="line">
              <a:avLst/>
            </a:prstGeom>
            <a:noFill/>
            <a:ln w="12700" cmpd="sng">
              <a:solidFill>
                <a:srgbClr val="9999FF"/>
              </a:solidFill>
              <a:prstDash val="solid"/>
              <a:round/>
              <a:headEnd type="none" w="med" len="med"/>
              <a:tailEnd type="none" w="med" len="med"/>
            </a:ln>
            <a:effectLst/>
          </p:spPr>
          <p:txBody>
            <a:bodyPr/>
            <a:lstStyle/>
            <a:p>
              <a:endParaRPr lang="zh-CN" altLang="en-US"/>
            </a:p>
          </p:txBody>
        </p:sp>
        <p:sp>
          <p:nvSpPr>
            <p:cNvPr id="79006" name="Line 158"/>
            <p:cNvSpPr>
              <a:spLocks noChangeShapeType="1"/>
            </p:cNvSpPr>
            <p:nvPr/>
          </p:nvSpPr>
          <p:spPr bwMode="auto">
            <a:xfrm>
              <a:off x="3468" y="2256"/>
              <a:ext cx="0" cy="809"/>
            </a:xfrm>
            <a:prstGeom prst="line">
              <a:avLst/>
            </a:prstGeom>
            <a:noFill/>
            <a:ln w="12700" cmpd="sng">
              <a:solidFill>
                <a:srgbClr val="9999FF"/>
              </a:solidFill>
              <a:prstDash val="solid"/>
              <a:round/>
              <a:headEnd type="none" w="med" len="med"/>
              <a:tailEnd type="none" w="med" len="med"/>
            </a:ln>
            <a:effectLst/>
          </p:spPr>
          <p:txBody>
            <a:bodyPr/>
            <a:lstStyle/>
            <a:p>
              <a:endParaRPr lang="zh-CN" altLang="en-US"/>
            </a:p>
          </p:txBody>
        </p:sp>
        <p:sp>
          <p:nvSpPr>
            <p:cNvPr id="79007" name="Line 159"/>
            <p:cNvSpPr>
              <a:spLocks noChangeShapeType="1"/>
            </p:cNvSpPr>
            <p:nvPr/>
          </p:nvSpPr>
          <p:spPr bwMode="auto">
            <a:xfrm>
              <a:off x="2583" y="2256"/>
              <a:ext cx="0" cy="809"/>
            </a:xfrm>
            <a:prstGeom prst="line">
              <a:avLst/>
            </a:prstGeom>
            <a:noFill/>
            <a:ln w="12700" cmpd="sng">
              <a:solidFill>
                <a:srgbClr val="9999FF"/>
              </a:solidFill>
              <a:prstDash val="solid"/>
              <a:round/>
              <a:headEnd type="none" w="med" len="med"/>
              <a:tailEnd type="none" w="med" len="med"/>
            </a:ln>
            <a:effectLst/>
          </p:spPr>
          <p:txBody>
            <a:bodyPr/>
            <a:lstStyle/>
            <a:p>
              <a:endParaRPr lang="zh-CN" altLang="en-US"/>
            </a:p>
          </p:txBody>
        </p:sp>
        <p:sp>
          <p:nvSpPr>
            <p:cNvPr id="79008" name="Line 160"/>
            <p:cNvSpPr>
              <a:spLocks noChangeShapeType="1"/>
            </p:cNvSpPr>
            <p:nvPr/>
          </p:nvSpPr>
          <p:spPr bwMode="auto">
            <a:xfrm>
              <a:off x="1536" y="3065"/>
              <a:ext cx="2352" cy="0"/>
            </a:xfrm>
            <a:prstGeom prst="line">
              <a:avLst/>
            </a:prstGeom>
            <a:noFill/>
            <a:ln w="12700" cmpd="sng">
              <a:solidFill>
                <a:srgbClr val="9999FF"/>
              </a:solidFill>
              <a:prstDash val="solid"/>
              <a:round/>
              <a:headEnd type="none" w="med" len="med"/>
              <a:tailEnd type="none" w="med" len="med"/>
            </a:ln>
            <a:effectLst/>
          </p:spPr>
          <p:txBody>
            <a:bodyPr/>
            <a:lstStyle/>
            <a:p>
              <a:endParaRPr lang="zh-CN" altLang="en-US"/>
            </a:p>
          </p:txBody>
        </p:sp>
      </p:grpSp>
      <p:sp>
        <p:nvSpPr>
          <p:cNvPr id="79009" name="Line 161"/>
          <p:cNvSpPr>
            <a:spLocks noChangeShapeType="1"/>
          </p:cNvSpPr>
          <p:nvPr/>
        </p:nvSpPr>
        <p:spPr bwMode="auto">
          <a:xfrm>
            <a:off x="6521450" y="3124200"/>
            <a:ext cx="0" cy="457200"/>
          </a:xfrm>
          <a:prstGeom prst="line">
            <a:avLst/>
          </a:prstGeom>
          <a:noFill/>
          <a:ln w="76200" cmpd="sng">
            <a:pattFill prst="smCheck">
              <a:fgClr>
                <a:schemeClr val="bg2"/>
              </a:fgClr>
              <a:bgClr>
                <a:srgbClr val="FFFFFF"/>
              </a:bgClr>
            </a:pattFill>
            <a:prstDash val="solid"/>
            <a:round/>
            <a:headEnd type="none" w="med" len="med"/>
            <a:tailEnd type="triangle" w="med" len="med"/>
          </a:ln>
          <a:effectLst/>
        </p:spPr>
        <p:txBody>
          <a:bodyPr/>
          <a:lstStyle/>
          <a:p>
            <a:endParaRPr lang="zh-CN" altLang="en-US"/>
          </a:p>
        </p:txBody>
      </p:sp>
      <p:sp>
        <p:nvSpPr>
          <p:cNvPr id="79010" name="Line 162"/>
          <p:cNvSpPr>
            <a:spLocks noChangeShapeType="1"/>
          </p:cNvSpPr>
          <p:nvPr/>
        </p:nvSpPr>
        <p:spPr bwMode="auto">
          <a:xfrm flipH="1">
            <a:off x="7429500" y="1371600"/>
            <a:ext cx="412750" cy="0"/>
          </a:xfrm>
          <a:prstGeom prst="line">
            <a:avLst/>
          </a:prstGeom>
          <a:noFill/>
          <a:ln w="38100" cmpd="sng">
            <a:pattFill prst="lgConfetti">
              <a:fgClr>
                <a:schemeClr val="bg2"/>
              </a:fgClr>
              <a:bgClr>
                <a:srgbClr val="FF9933"/>
              </a:bgClr>
            </a:pattFill>
            <a:prstDash val="solid"/>
            <a:round/>
            <a:headEnd type="triangle" w="med" len="med"/>
            <a:tailEnd type="none" w="med" len="med"/>
          </a:ln>
          <a:effectLst/>
        </p:spPr>
        <p:txBody>
          <a:bodyPr/>
          <a:lstStyle/>
          <a:p>
            <a:endParaRPr lang="zh-CN" altLang="en-US"/>
          </a:p>
        </p:txBody>
      </p:sp>
      <p:sp>
        <p:nvSpPr>
          <p:cNvPr id="79011" name="Line 163"/>
          <p:cNvSpPr>
            <a:spLocks noChangeShapeType="1"/>
          </p:cNvSpPr>
          <p:nvPr/>
        </p:nvSpPr>
        <p:spPr bwMode="auto">
          <a:xfrm>
            <a:off x="7842250" y="1371600"/>
            <a:ext cx="0" cy="4495800"/>
          </a:xfrm>
          <a:prstGeom prst="line">
            <a:avLst/>
          </a:prstGeom>
          <a:noFill/>
          <a:ln w="38100" cmpd="sng">
            <a:pattFill prst="lgConfetti">
              <a:fgClr>
                <a:schemeClr val="bg2"/>
              </a:fgClr>
              <a:bgClr>
                <a:srgbClr val="FF9933"/>
              </a:bgClr>
            </a:pattFill>
            <a:prstDash val="solid"/>
            <a:round/>
            <a:headEnd type="none" w="med" len="med"/>
            <a:tailEnd type="triangle" w="med" len="med"/>
          </a:ln>
          <a:effectLst/>
        </p:spPr>
        <p:txBody>
          <a:bodyPr/>
          <a:lstStyle/>
          <a:p>
            <a:endParaRPr lang="zh-CN" altLang="en-US"/>
          </a:p>
        </p:txBody>
      </p:sp>
      <p:sp>
        <p:nvSpPr>
          <p:cNvPr id="79012" name="Line 164"/>
          <p:cNvSpPr>
            <a:spLocks noChangeShapeType="1"/>
          </p:cNvSpPr>
          <p:nvPr/>
        </p:nvSpPr>
        <p:spPr bwMode="auto">
          <a:xfrm flipH="1">
            <a:off x="2216696" y="2996952"/>
            <a:ext cx="412750" cy="0"/>
          </a:xfrm>
          <a:prstGeom prst="line">
            <a:avLst/>
          </a:prstGeom>
          <a:noFill/>
          <a:ln w="38100" cmpd="sng">
            <a:pattFill prst="lgConfetti">
              <a:fgClr>
                <a:schemeClr val="bg2"/>
              </a:fgClr>
              <a:bgClr>
                <a:srgbClr val="FF9933"/>
              </a:bgClr>
            </a:pattFill>
            <a:prstDash val="solid"/>
            <a:round/>
            <a:headEnd type="none" w="med" len="med"/>
            <a:tailEnd type="triangle" w="med" len="med"/>
          </a:ln>
          <a:effectLst/>
        </p:spPr>
        <p:txBody>
          <a:bodyPr/>
          <a:lstStyle/>
          <a:p>
            <a:endParaRPr lang="zh-CN" altLang="en-US"/>
          </a:p>
        </p:txBody>
      </p:sp>
      <p:sp>
        <p:nvSpPr>
          <p:cNvPr id="79013" name="Line 165"/>
          <p:cNvSpPr>
            <a:spLocks noChangeShapeType="1"/>
          </p:cNvSpPr>
          <p:nvPr/>
        </p:nvSpPr>
        <p:spPr bwMode="auto">
          <a:xfrm>
            <a:off x="2216696" y="2996952"/>
            <a:ext cx="0" cy="1524000"/>
          </a:xfrm>
          <a:prstGeom prst="line">
            <a:avLst/>
          </a:prstGeom>
          <a:noFill/>
          <a:ln w="38100" cmpd="sng">
            <a:pattFill prst="lgConfetti">
              <a:fgClr>
                <a:schemeClr val="bg2"/>
              </a:fgClr>
              <a:bgClr>
                <a:srgbClr val="FF9933"/>
              </a:bgClr>
            </a:pattFill>
            <a:prstDash val="solid"/>
            <a:round/>
            <a:headEnd type="none" w="med" len="med"/>
            <a:tailEnd type="triangle" w="med" len="med"/>
          </a:ln>
          <a:effectLst/>
        </p:spPr>
        <p:txBody>
          <a:bodyPr/>
          <a:lstStyle/>
          <a:p>
            <a:endParaRPr lang="zh-CN" altLang="en-US"/>
          </a:p>
        </p:txBody>
      </p:sp>
      <p:sp>
        <p:nvSpPr>
          <p:cNvPr id="79014" name="Line 166"/>
          <p:cNvSpPr>
            <a:spLocks noChangeShapeType="1"/>
          </p:cNvSpPr>
          <p:nvPr/>
        </p:nvSpPr>
        <p:spPr bwMode="auto">
          <a:xfrm>
            <a:off x="2216696" y="4509120"/>
            <a:ext cx="412750" cy="0"/>
          </a:xfrm>
          <a:prstGeom prst="line">
            <a:avLst/>
          </a:prstGeom>
          <a:noFill/>
          <a:ln w="38100" cmpd="sng">
            <a:pattFill prst="lgConfetti">
              <a:fgClr>
                <a:schemeClr val="bg2"/>
              </a:fgClr>
              <a:bgClr>
                <a:srgbClr val="FF9933"/>
              </a:bgClr>
            </a:pattFill>
            <a:prstDash val="solid"/>
            <a:round/>
            <a:headEnd type="none" w="med" len="med"/>
            <a:tailEnd type="triangle" w="med" len="med"/>
          </a:ln>
          <a:effectLst/>
        </p:spPr>
        <p:txBody>
          <a:bodyPr/>
          <a:lstStyle/>
          <a:p>
            <a:endParaRPr lang="zh-CN" altLang="en-US"/>
          </a:p>
        </p:txBody>
      </p:sp>
      <p:sp>
        <p:nvSpPr>
          <p:cNvPr id="79015" name="Line 167"/>
          <p:cNvSpPr>
            <a:spLocks noChangeShapeType="1"/>
          </p:cNvSpPr>
          <p:nvPr/>
        </p:nvSpPr>
        <p:spPr bwMode="auto">
          <a:xfrm flipH="1">
            <a:off x="1155700" y="4953000"/>
            <a:ext cx="1485900" cy="0"/>
          </a:xfrm>
          <a:prstGeom prst="line">
            <a:avLst/>
          </a:prstGeom>
          <a:noFill/>
          <a:ln w="38100" cmpd="sng">
            <a:pattFill prst="lgConfetti">
              <a:fgClr>
                <a:schemeClr val="bg2"/>
              </a:fgClr>
              <a:bgClr>
                <a:srgbClr val="FF9933"/>
              </a:bgClr>
            </a:pattFill>
            <a:prstDash val="solid"/>
            <a:round/>
            <a:headEnd type="none" w="med" len="med"/>
            <a:tailEnd type="triangle" w="med" len="med"/>
          </a:ln>
          <a:effectLst/>
        </p:spPr>
        <p:txBody>
          <a:bodyPr/>
          <a:lstStyle/>
          <a:p>
            <a:endParaRPr lang="zh-CN" altLang="en-US"/>
          </a:p>
        </p:txBody>
      </p:sp>
      <p:sp>
        <p:nvSpPr>
          <p:cNvPr id="79016" name="Line 168"/>
          <p:cNvSpPr>
            <a:spLocks noChangeShapeType="1"/>
          </p:cNvSpPr>
          <p:nvPr/>
        </p:nvSpPr>
        <p:spPr bwMode="auto">
          <a:xfrm>
            <a:off x="1155700" y="4953000"/>
            <a:ext cx="0" cy="762000"/>
          </a:xfrm>
          <a:prstGeom prst="line">
            <a:avLst/>
          </a:prstGeom>
          <a:noFill/>
          <a:ln w="38100" cmpd="sng">
            <a:pattFill prst="lgConfetti">
              <a:fgClr>
                <a:schemeClr val="bg2"/>
              </a:fgClr>
              <a:bgClr>
                <a:srgbClr val="FF9933"/>
              </a:bgClr>
            </a:pattFill>
            <a:prstDash val="solid"/>
            <a:round/>
            <a:headEnd type="none" w="med" len="med"/>
            <a:tailEnd type="triangle" w="med" len="med"/>
          </a:ln>
          <a:effectLst/>
        </p:spPr>
        <p:txBody>
          <a:bodyPr/>
          <a:lstStyle/>
          <a:p>
            <a:endParaRPr lang="zh-CN" altLang="en-US"/>
          </a:p>
        </p:txBody>
      </p:sp>
      <p:sp>
        <p:nvSpPr>
          <p:cNvPr id="79017" name="Line 169"/>
          <p:cNvSpPr>
            <a:spLocks noChangeShapeType="1"/>
          </p:cNvSpPr>
          <p:nvPr/>
        </p:nvSpPr>
        <p:spPr bwMode="auto">
          <a:xfrm>
            <a:off x="825500" y="6019800"/>
            <a:ext cx="0" cy="381000"/>
          </a:xfrm>
          <a:prstGeom prst="line">
            <a:avLst/>
          </a:prstGeom>
          <a:noFill/>
          <a:ln w="76200" cmpd="sng">
            <a:pattFill prst="sphere">
              <a:fgClr>
                <a:srgbClr val="6666FF"/>
              </a:fgClr>
              <a:bgClr>
                <a:schemeClr val="hlink"/>
              </a:bgClr>
            </a:pattFill>
            <a:prstDash val="solid"/>
            <a:round/>
            <a:headEnd type="none" w="med" len="med"/>
            <a:tailEnd type="none" w="med" len="med"/>
          </a:ln>
          <a:effectLst/>
        </p:spPr>
        <p:txBody>
          <a:bodyPr/>
          <a:lstStyle/>
          <a:p>
            <a:endParaRPr lang="zh-CN" altLang="en-US"/>
          </a:p>
        </p:txBody>
      </p:sp>
      <p:sp>
        <p:nvSpPr>
          <p:cNvPr id="79018" name="Line 170"/>
          <p:cNvSpPr>
            <a:spLocks noChangeShapeType="1"/>
          </p:cNvSpPr>
          <p:nvPr/>
        </p:nvSpPr>
        <p:spPr bwMode="auto">
          <a:xfrm>
            <a:off x="7346950" y="6477000"/>
            <a:ext cx="1485900" cy="0"/>
          </a:xfrm>
          <a:prstGeom prst="line">
            <a:avLst/>
          </a:prstGeom>
          <a:noFill/>
          <a:ln w="76200" cmpd="sng">
            <a:pattFill prst="sphere">
              <a:fgClr>
                <a:srgbClr val="6666FF"/>
              </a:fgClr>
              <a:bgClr>
                <a:schemeClr val="hlink"/>
              </a:bgClr>
            </a:pattFill>
            <a:prstDash val="solid"/>
            <a:round/>
            <a:headEnd type="none" w="med" len="med"/>
            <a:tailEnd type="none" w="med" len="med"/>
          </a:ln>
          <a:effectLst/>
        </p:spPr>
        <p:txBody>
          <a:bodyPr/>
          <a:lstStyle/>
          <a:p>
            <a:endParaRPr lang="zh-CN" altLang="en-US"/>
          </a:p>
        </p:txBody>
      </p:sp>
      <p:sp>
        <p:nvSpPr>
          <p:cNvPr id="79019" name="Line 171"/>
          <p:cNvSpPr>
            <a:spLocks noChangeShapeType="1"/>
          </p:cNvSpPr>
          <p:nvPr/>
        </p:nvSpPr>
        <p:spPr bwMode="auto">
          <a:xfrm flipV="1">
            <a:off x="8832850" y="6096000"/>
            <a:ext cx="0" cy="381000"/>
          </a:xfrm>
          <a:prstGeom prst="line">
            <a:avLst/>
          </a:prstGeom>
          <a:noFill/>
          <a:ln w="76200" cmpd="sng">
            <a:pattFill prst="sphere">
              <a:fgClr>
                <a:srgbClr val="6666FF"/>
              </a:fgClr>
              <a:bgClr>
                <a:schemeClr val="hlink"/>
              </a:bgClr>
            </a:pattFill>
            <a:prstDash val="solid"/>
            <a:round/>
            <a:headEnd type="none" w="med" len="med"/>
            <a:tailEnd type="none" w="med" len="med"/>
          </a:ln>
          <a:effectLst/>
        </p:spPr>
        <p:txBody>
          <a:bodyPr/>
          <a:lstStyle/>
          <a:p>
            <a:endParaRPr lang="zh-CN" altLang="en-US"/>
          </a:p>
        </p:txBody>
      </p:sp>
      <p:grpSp>
        <p:nvGrpSpPr>
          <p:cNvPr id="10" name="Group 172"/>
          <p:cNvGrpSpPr>
            <a:grpSpLocks/>
          </p:cNvGrpSpPr>
          <p:nvPr/>
        </p:nvGrpSpPr>
        <p:grpSpPr bwMode="auto">
          <a:xfrm rot="16200000">
            <a:off x="8314531" y="3502819"/>
            <a:ext cx="1614488" cy="247650"/>
            <a:chOff x="4796" y="2213"/>
            <a:chExt cx="1017" cy="144"/>
          </a:xfrm>
        </p:grpSpPr>
        <p:sp>
          <p:nvSpPr>
            <p:cNvPr id="79021" name="Rectangle 173"/>
            <p:cNvSpPr>
              <a:spLocks noChangeArrowheads="1"/>
            </p:cNvSpPr>
            <p:nvPr/>
          </p:nvSpPr>
          <p:spPr bwMode="auto">
            <a:xfrm>
              <a:off x="5140" y="2213"/>
              <a:ext cx="673" cy="144"/>
            </a:xfrm>
            <a:prstGeom prst="rect">
              <a:avLst/>
            </a:prstGeom>
            <a:solidFill>
              <a:srgbClr val="008080"/>
            </a:solidFill>
            <a:ln w="76200">
              <a:noFill/>
              <a:miter lim="800000"/>
              <a:headEnd/>
              <a:tailEnd/>
            </a:ln>
            <a:effectLst/>
          </p:spPr>
          <p:txBody>
            <a:bodyPr/>
            <a:lstStyle/>
            <a:p>
              <a:pPr algn="ctr" defTabSz="1028700">
                <a:spcBef>
                  <a:spcPct val="20000"/>
                </a:spcBef>
                <a:buClr>
                  <a:schemeClr val="tx2"/>
                </a:buClr>
                <a:buSzPct val="70000"/>
                <a:buFont typeface="Wingdings" pitchFamily="2" charset="2"/>
                <a:buNone/>
              </a:pPr>
              <a:r>
                <a:rPr lang="zh-CN" altLang="en-US" sz="1100">
                  <a:solidFill>
                    <a:srgbClr val="FFFF00"/>
                  </a:solidFill>
                </a:rPr>
                <a:t>负    载</a:t>
              </a:r>
            </a:p>
          </p:txBody>
        </p:sp>
        <p:sp>
          <p:nvSpPr>
            <p:cNvPr id="79022" name="Rectangle 174"/>
            <p:cNvSpPr>
              <a:spLocks noChangeArrowheads="1"/>
            </p:cNvSpPr>
            <p:nvPr/>
          </p:nvSpPr>
          <p:spPr bwMode="auto">
            <a:xfrm>
              <a:off x="4796" y="2213"/>
              <a:ext cx="344" cy="144"/>
            </a:xfrm>
            <a:prstGeom prst="rect">
              <a:avLst/>
            </a:prstGeom>
            <a:solidFill>
              <a:srgbClr val="FFCCFF"/>
            </a:solidFill>
            <a:ln w="76200">
              <a:noFill/>
              <a:miter lim="800000"/>
              <a:headEnd/>
              <a:tailEnd/>
            </a:ln>
            <a:effectLst/>
          </p:spPr>
          <p:txBody>
            <a:bodyPr/>
            <a:lstStyle/>
            <a:p>
              <a:pPr algn="ctr" defTabSz="1028700">
                <a:spcBef>
                  <a:spcPct val="20000"/>
                </a:spcBef>
                <a:buClr>
                  <a:schemeClr val="tx2"/>
                </a:buClr>
                <a:buSzPct val="70000"/>
                <a:buFont typeface="Wingdings" pitchFamily="2" charset="2"/>
                <a:buNone/>
              </a:pPr>
              <a:r>
                <a:rPr lang="en-US" altLang="zh-CN" sz="1100">
                  <a:solidFill>
                    <a:schemeClr val="tx2"/>
                  </a:solidFill>
                </a:rPr>
                <a:t>IP </a:t>
              </a:r>
              <a:r>
                <a:rPr lang="zh-CN" altLang="en-US" sz="1100">
                  <a:solidFill>
                    <a:schemeClr val="tx2"/>
                  </a:solidFill>
                </a:rPr>
                <a:t>头</a:t>
              </a:r>
            </a:p>
          </p:txBody>
        </p:sp>
      </p:grpSp>
      <p:sp>
        <p:nvSpPr>
          <p:cNvPr id="79023" name="Line 175"/>
          <p:cNvSpPr>
            <a:spLocks noChangeShapeType="1"/>
          </p:cNvSpPr>
          <p:nvPr/>
        </p:nvSpPr>
        <p:spPr bwMode="auto">
          <a:xfrm>
            <a:off x="825500" y="2133600"/>
            <a:ext cx="0" cy="3581400"/>
          </a:xfrm>
          <a:prstGeom prst="line">
            <a:avLst/>
          </a:prstGeom>
          <a:noFill/>
          <a:ln w="3175" cmpd="sng">
            <a:solidFill>
              <a:schemeClr val="accent2"/>
            </a:solidFill>
            <a:prstDash val="solid"/>
            <a:round/>
            <a:headEnd type="none" w="med" len="med"/>
            <a:tailEnd type="none" w="med" len="med"/>
          </a:ln>
          <a:effectLst/>
        </p:spPr>
        <p:txBody>
          <a:bodyPr/>
          <a:lstStyle/>
          <a:p>
            <a:endParaRPr lang="zh-CN" altLang="en-US"/>
          </a:p>
        </p:txBody>
      </p:sp>
      <p:sp>
        <p:nvSpPr>
          <p:cNvPr id="79024" name="Line 176"/>
          <p:cNvSpPr>
            <a:spLocks noChangeShapeType="1"/>
          </p:cNvSpPr>
          <p:nvPr/>
        </p:nvSpPr>
        <p:spPr bwMode="auto">
          <a:xfrm>
            <a:off x="660400" y="6096000"/>
            <a:ext cx="0" cy="304800"/>
          </a:xfrm>
          <a:prstGeom prst="line">
            <a:avLst/>
          </a:prstGeom>
          <a:noFill/>
          <a:ln w="3175" cmpd="sng">
            <a:solidFill>
              <a:schemeClr val="accent2"/>
            </a:solidFill>
            <a:prstDash val="solid"/>
            <a:round/>
            <a:headEnd type="none" w="med" len="med"/>
            <a:tailEnd type="none" w="med" len="med"/>
          </a:ln>
          <a:effectLst/>
        </p:spPr>
        <p:txBody>
          <a:bodyPr/>
          <a:lstStyle/>
          <a:p>
            <a:endParaRPr lang="zh-CN" altLang="en-US"/>
          </a:p>
        </p:txBody>
      </p:sp>
      <p:sp>
        <p:nvSpPr>
          <p:cNvPr id="79025" name="Line 177"/>
          <p:cNvSpPr>
            <a:spLocks noChangeShapeType="1"/>
          </p:cNvSpPr>
          <p:nvPr/>
        </p:nvSpPr>
        <p:spPr bwMode="auto">
          <a:xfrm>
            <a:off x="7264400" y="6477000"/>
            <a:ext cx="1568450" cy="0"/>
          </a:xfrm>
          <a:prstGeom prst="line">
            <a:avLst/>
          </a:prstGeom>
          <a:noFill/>
          <a:ln w="3175" cmpd="sng">
            <a:solidFill>
              <a:schemeClr val="accent2"/>
            </a:solidFill>
            <a:prstDash val="solid"/>
            <a:round/>
            <a:headEnd type="none" w="med" len="med"/>
            <a:tailEnd type="none" w="med" len="med"/>
          </a:ln>
          <a:effectLst/>
        </p:spPr>
        <p:txBody>
          <a:bodyPr/>
          <a:lstStyle/>
          <a:p>
            <a:endParaRPr lang="zh-CN" altLang="en-US"/>
          </a:p>
        </p:txBody>
      </p:sp>
      <p:sp>
        <p:nvSpPr>
          <p:cNvPr id="79026" name="Line 178"/>
          <p:cNvSpPr>
            <a:spLocks noChangeShapeType="1"/>
          </p:cNvSpPr>
          <p:nvPr/>
        </p:nvSpPr>
        <p:spPr bwMode="auto">
          <a:xfrm flipV="1">
            <a:off x="8832850" y="6019800"/>
            <a:ext cx="0" cy="457200"/>
          </a:xfrm>
          <a:prstGeom prst="line">
            <a:avLst/>
          </a:prstGeom>
          <a:noFill/>
          <a:ln w="3175" cmpd="sng">
            <a:solidFill>
              <a:schemeClr val="accent2"/>
            </a:solidFill>
            <a:prstDash val="solid"/>
            <a:round/>
            <a:headEnd type="none" w="med" len="med"/>
            <a:tailEnd type="none" w="med" len="med"/>
          </a:ln>
          <a:effectLst/>
        </p:spPr>
        <p:txBody>
          <a:bodyPr/>
          <a:lstStyle/>
          <a:p>
            <a:endParaRPr lang="zh-CN" altLang="en-US"/>
          </a:p>
        </p:txBody>
      </p:sp>
      <p:sp>
        <p:nvSpPr>
          <p:cNvPr id="79027" name="Line 179"/>
          <p:cNvSpPr>
            <a:spLocks noChangeShapeType="1"/>
          </p:cNvSpPr>
          <p:nvPr/>
        </p:nvSpPr>
        <p:spPr bwMode="auto">
          <a:xfrm flipV="1">
            <a:off x="8915400" y="1828800"/>
            <a:ext cx="0" cy="3886200"/>
          </a:xfrm>
          <a:prstGeom prst="line">
            <a:avLst/>
          </a:prstGeom>
          <a:noFill/>
          <a:ln w="3175" cmpd="sng">
            <a:solidFill>
              <a:schemeClr val="accent2"/>
            </a:solidFill>
            <a:prstDash val="solid"/>
            <a:round/>
            <a:headEnd type="none" w="med" len="med"/>
            <a:tailEnd type="none" w="med" len="med"/>
          </a:ln>
          <a:effectLst/>
        </p:spPr>
        <p:txBody>
          <a:bodyPr/>
          <a:lstStyle/>
          <a:p>
            <a:endParaRPr lang="zh-CN" altLang="en-US"/>
          </a:p>
        </p:txBody>
      </p:sp>
      <p:sp>
        <p:nvSpPr>
          <p:cNvPr id="79028" name="Line 180"/>
          <p:cNvSpPr>
            <a:spLocks noChangeShapeType="1"/>
          </p:cNvSpPr>
          <p:nvPr/>
        </p:nvSpPr>
        <p:spPr bwMode="auto">
          <a:xfrm flipV="1">
            <a:off x="8915400" y="1828800"/>
            <a:ext cx="0" cy="3886200"/>
          </a:xfrm>
          <a:prstGeom prst="line">
            <a:avLst/>
          </a:prstGeom>
          <a:noFill/>
          <a:ln w="38100" cmpd="sng">
            <a:pattFill prst="lgConfetti">
              <a:fgClr>
                <a:schemeClr val="bg2"/>
              </a:fgClr>
              <a:bgClr>
                <a:srgbClr val="FF9933"/>
              </a:bgClr>
            </a:pattFill>
            <a:prstDash val="solid"/>
            <a:round/>
            <a:headEnd type="none" w="med" len="med"/>
            <a:tailEnd type="triangle" w="med" len="med"/>
          </a:ln>
          <a:effectLst/>
        </p:spPr>
        <p:txBody>
          <a:bodyPr/>
          <a:lstStyle/>
          <a:p>
            <a:endParaRPr lang="zh-CN" altLang="en-US"/>
          </a:p>
        </p:txBody>
      </p:sp>
      <p:sp>
        <p:nvSpPr>
          <p:cNvPr id="79029" name="Text Box 181"/>
          <p:cNvSpPr txBox="1">
            <a:spLocks noChangeArrowheads="1"/>
          </p:cNvSpPr>
          <p:nvPr/>
        </p:nvSpPr>
        <p:spPr bwMode="auto">
          <a:xfrm>
            <a:off x="0" y="5410201"/>
            <a:ext cx="1238250" cy="372410"/>
          </a:xfrm>
          <a:prstGeom prst="rect">
            <a:avLst/>
          </a:prstGeom>
          <a:noFill/>
          <a:ln w="57150">
            <a:noFill/>
            <a:miter lim="800000"/>
            <a:headEnd/>
            <a:tailEnd/>
          </a:ln>
          <a:effectLst/>
        </p:spPr>
        <p:txBody>
          <a:bodyPr>
            <a:spAutoFit/>
          </a:bodyPr>
          <a:lstStyle/>
          <a:p>
            <a:pPr algn="ctr" eaLnBrk="0" hangingPunct="0">
              <a:spcBef>
                <a:spcPct val="50000"/>
              </a:spcBef>
            </a:pPr>
            <a:r>
              <a:rPr lang="en-US" altLang="zh-CN" sz="1400">
                <a:latin typeface="Times New Roman" pitchFamily="18" charset="0"/>
              </a:rPr>
              <a:t>VPN</a:t>
            </a:r>
            <a:r>
              <a:rPr lang="zh-CN" altLang="en-US" sz="1400">
                <a:latin typeface="Times New Roman" pitchFamily="18" charset="0"/>
              </a:rPr>
              <a:t>网关</a:t>
            </a:r>
            <a:r>
              <a:rPr lang="en-US" altLang="zh-CN" sz="1400">
                <a:latin typeface="Times New Roman" pitchFamily="18" charset="0"/>
              </a:rPr>
              <a:t>A</a:t>
            </a:r>
          </a:p>
        </p:txBody>
      </p:sp>
      <p:sp>
        <p:nvSpPr>
          <p:cNvPr id="79030" name="Text Box 182"/>
          <p:cNvSpPr txBox="1">
            <a:spLocks noChangeArrowheads="1"/>
          </p:cNvSpPr>
          <p:nvPr/>
        </p:nvSpPr>
        <p:spPr bwMode="auto">
          <a:xfrm>
            <a:off x="495703" y="2362200"/>
            <a:ext cx="1144929" cy="1981200"/>
          </a:xfrm>
          <a:prstGeom prst="rect">
            <a:avLst/>
          </a:prstGeom>
          <a:noFill/>
          <a:ln w="3175">
            <a:noFill/>
            <a:miter lim="800000"/>
            <a:headEnd/>
            <a:tailEnd/>
          </a:ln>
          <a:effectLst/>
        </p:spPr>
        <p:txBody>
          <a:bodyPr vert="eaVert">
            <a:spAutoFit/>
          </a:bodyPr>
          <a:lstStyle/>
          <a:p>
            <a:pPr algn="ctr" eaLnBrk="0" hangingPunct="0">
              <a:spcBef>
                <a:spcPct val="50000"/>
              </a:spcBef>
            </a:pPr>
            <a:r>
              <a:rPr lang="zh-CN" altLang="en-US" sz="1600" dirty="0">
                <a:latin typeface="Times New Roman" pitchFamily="18" charset="0"/>
              </a:rPr>
              <a:t>查找</a:t>
            </a:r>
            <a:r>
              <a:rPr lang="en-US" altLang="zh-CN" sz="1600" dirty="0">
                <a:latin typeface="Times New Roman" pitchFamily="18" charset="0"/>
              </a:rPr>
              <a:t>SPD</a:t>
            </a:r>
            <a:r>
              <a:rPr lang="zh-CN" altLang="en-US" sz="1600" dirty="0">
                <a:latin typeface="Times New Roman" pitchFamily="18" charset="0"/>
              </a:rPr>
              <a:t>数据库决定为流出的</a:t>
            </a:r>
            <a:r>
              <a:rPr lang="en-US" altLang="zh-CN" sz="1600" dirty="0">
                <a:latin typeface="Times New Roman" pitchFamily="18" charset="0"/>
              </a:rPr>
              <a:t>IP</a:t>
            </a:r>
            <a:r>
              <a:rPr lang="zh-CN" altLang="en-US" sz="1600" dirty="0">
                <a:latin typeface="Times New Roman" pitchFamily="18" charset="0"/>
              </a:rPr>
              <a:t>数据提供哪些安全服务</a:t>
            </a:r>
          </a:p>
        </p:txBody>
      </p:sp>
      <p:sp>
        <p:nvSpPr>
          <p:cNvPr id="79031" name="Text Box 183"/>
          <p:cNvSpPr txBox="1">
            <a:spLocks noChangeArrowheads="1"/>
          </p:cNvSpPr>
          <p:nvPr/>
        </p:nvSpPr>
        <p:spPr bwMode="auto">
          <a:xfrm>
            <a:off x="1471090" y="2514600"/>
            <a:ext cx="824841" cy="1447800"/>
          </a:xfrm>
          <a:prstGeom prst="rect">
            <a:avLst/>
          </a:prstGeom>
          <a:noFill/>
          <a:ln w="3175">
            <a:noFill/>
            <a:miter lim="800000"/>
            <a:headEnd/>
            <a:tailEnd/>
          </a:ln>
          <a:effectLst/>
        </p:spPr>
        <p:txBody>
          <a:bodyPr vert="eaVert">
            <a:spAutoFit/>
          </a:bodyPr>
          <a:lstStyle/>
          <a:p>
            <a:pPr algn="ctr" eaLnBrk="0" hangingPunct="0">
              <a:spcBef>
                <a:spcPct val="50000"/>
              </a:spcBef>
            </a:pPr>
            <a:r>
              <a:rPr lang="zh-CN" altLang="en-US" sz="1600">
                <a:latin typeface="Times New Roman" pitchFamily="18" charset="0"/>
              </a:rPr>
              <a:t>查找对应</a:t>
            </a:r>
            <a:r>
              <a:rPr lang="en-US" altLang="zh-CN" sz="1600">
                <a:latin typeface="Times New Roman" pitchFamily="18" charset="0"/>
              </a:rPr>
              <a:t>SA</a:t>
            </a:r>
            <a:r>
              <a:rPr lang="zh-CN" altLang="en-US" sz="1600">
                <a:latin typeface="Times New Roman" pitchFamily="18" charset="0"/>
              </a:rPr>
              <a:t>的参数</a:t>
            </a:r>
          </a:p>
        </p:txBody>
      </p:sp>
      <p:sp>
        <p:nvSpPr>
          <p:cNvPr id="79032" name="Text Box 184"/>
          <p:cNvSpPr txBox="1">
            <a:spLocks noChangeArrowheads="1"/>
          </p:cNvSpPr>
          <p:nvPr/>
        </p:nvSpPr>
        <p:spPr bwMode="auto">
          <a:xfrm>
            <a:off x="7734768" y="2438400"/>
            <a:ext cx="504754" cy="2590800"/>
          </a:xfrm>
          <a:prstGeom prst="rect">
            <a:avLst/>
          </a:prstGeom>
          <a:noFill/>
          <a:ln w="3175">
            <a:noFill/>
            <a:miter lim="800000"/>
            <a:headEnd/>
            <a:tailEnd/>
          </a:ln>
          <a:effectLst/>
        </p:spPr>
        <p:txBody>
          <a:bodyPr vert="eaVert">
            <a:spAutoFit/>
          </a:bodyPr>
          <a:lstStyle/>
          <a:p>
            <a:pPr algn="ctr" eaLnBrk="0" hangingPunct="0">
              <a:spcBef>
                <a:spcPct val="50000"/>
              </a:spcBef>
            </a:pPr>
            <a:r>
              <a:rPr lang="zh-CN" altLang="en-US" sz="1600">
                <a:latin typeface="Times New Roman" pitchFamily="18" charset="0"/>
              </a:rPr>
              <a:t>要求建立安全相应的关联</a:t>
            </a:r>
          </a:p>
        </p:txBody>
      </p:sp>
      <p:sp>
        <p:nvSpPr>
          <p:cNvPr id="79033" name="Text Box 185"/>
          <p:cNvSpPr txBox="1">
            <a:spLocks noChangeArrowheads="1"/>
          </p:cNvSpPr>
          <p:nvPr/>
        </p:nvSpPr>
        <p:spPr bwMode="auto">
          <a:xfrm>
            <a:off x="1073150" y="4419600"/>
            <a:ext cx="1568450" cy="1052596"/>
          </a:xfrm>
          <a:prstGeom prst="rect">
            <a:avLst/>
          </a:prstGeom>
          <a:noFill/>
          <a:ln w="38100">
            <a:noFill/>
            <a:miter lim="800000"/>
            <a:headEnd/>
            <a:tailEnd/>
          </a:ln>
          <a:effectLst/>
        </p:spPr>
        <p:txBody>
          <a:bodyPr>
            <a:spAutoFit/>
          </a:bodyPr>
          <a:lstStyle/>
          <a:p>
            <a:pPr algn="ctr" eaLnBrk="0" hangingPunct="0">
              <a:spcBef>
                <a:spcPct val="50000"/>
              </a:spcBef>
            </a:pPr>
            <a:r>
              <a:rPr lang="zh-CN" altLang="en-US" sz="1600">
                <a:latin typeface="Times New Roman" pitchFamily="18" charset="0"/>
              </a:rPr>
              <a:t>对原有数据包进行相应的安全处理</a:t>
            </a:r>
          </a:p>
        </p:txBody>
      </p:sp>
      <p:sp>
        <p:nvSpPr>
          <p:cNvPr id="79034" name="Text Box 186"/>
          <p:cNvSpPr txBox="1">
            <a:spLocks noChangeArrowheads="1"/>
          </p:cNvSpPr>
          <p:nvPr/>
        </p:nvSpPr>
        <p:spPr bwMode="auto">
          <a:xfrm>
            <a:off x="6512850" y="2852745"/>
            <a:ext cx="1104445" cy="372410"/>
          </a:xfrm>
          <a:prstGeom prst="rect">
            <a:avLst/>
          </a:prstGeom>
          <a:noFill/>
          <a:ln w="38100">
            <a:noFill/>
            <a:miter lim="800000"/>
            <a:headEnd/>
            <a:tailEnd/>
          </a:ln>
          <a:effectLst/>
        </p:spPr>
        <p:txBody>
          <a:bodyPr wrap="square">
            <a:spAutoFit/>
          </a:bodyPr>
          <a:lstStyle/>
          <a:p>
            <a:pPr algn="ctr" eaLnBrk="0" hangingPunct="0">
              <a:spcBef>
                <a:spcPct val="50000"/>
              </a:spcBef>
            </a:pPr>
            <a:r>
              <a:rPr lang="zh-CN" altLang="en-US" sz="1400" dirty="0">
                <a:latin typeface="Times New Roman" pitchFamily="18" charset="0"/>
              </a:rPr>
              <a:t>写入</a:t>
            </a:r>
            <a:r>
              <a:rPr lang="en-US" altLang="zh-CN" sz="1400" dirty="0">
                <a:latin typeface="Times New Roman" pitchFamily="18" charset="0"/>
              </a:rPr>
              <a:t>SAD</a:t>
            </a:r>
          </a:p>
        </p:txBody>
      </p:sp>
      <p:sp>
        <p:nvSpPr>
          <p:cNvPr id="79035" name="Text Box 187"/>
          <p:cNvSpPr txBox="1">
            <a:spLocks noChangeArrowheads="1"/>
          </p:cNvSpPr>
          <p:nvPr/>
        </p:nvSpPr>
        <p:spPr bwMode="auto">
          <a:xfrm>
            <a:off x="6273807" y="2362207"/>
            <a:ext cx="1487505" cy="372410"/>
          </a:xfrm>
          <a:prstGeom prst="rect">
            <a:avLst/>
          </a:prstGeom>
          <a:noFill/>
          <a:ln w="38100">
            <a:noFill/>
            <a:miter lim="800000"/>
            <a:headEnd/>
            <a:tailEnd/>
          </a:ln>
          <a:effectLst/>
        </p:spPr>
        <p:txBody>
          <a:bodyPr wrap="square">
            <a:spAutoFit/>
          </a:bodyPr>
          <a:lstStyle/>
          <a:p>
            <a:pPr algn="ctr" eaLnBrk="0" hangingPunct="0">
              <a:spcBef>
                <a:spcPct val="50000"/>
              </a:spcBef>
            </a:pPr>
            <a:r>
              <a:rPr lang="zh-CN" altLang="en-US" sz="1400" dirty="0">
                <a:latin typeface="Times New Roman" pitchFamily="18" charset="0"/>
              </a:rPr>
              <a:t>建立相应的</a:t>
            </a:r>
            <a:r>
              <a:rPr lang="en-US" altLang="zh-CN" sz="1400" dirty="0">
                <a:latin typeface="Times New Roman" pitchFamily="18" charset="0"/>
              </a:rPr>
              <a:t>SA</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78952"/>
                                        </p:tgtEl>
                                        <p:attrNameLst>
                                          <p:attrName>style.visibility</p:attrName>
                                        </p:attrNameLst>
                                      </p:cBhvr>
                                      <p:to>
                                        <p:strVal val="visible"/>
                                      </p:to>
                                    </p:set>
                                    <p:animEffect transition="in" filter="wipe(up)">
                                      <p:cBhvr>
                                        <p:cTn id="7" dur="500"/>
                                        <p:tgtEl>
                                          <p:spTgt spid="78952"/>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up)">
                                      <p:cBhvr>
                                        <p:cTn id="11" dur="500"/>
                                        <p:tgtEl>
                                          <p:spTgt spid="8"/>
                                        </p:tgtEl>
                                      </p:cBhvr>
                                    </p:animEffect>
                                  </p:childTnLst>
                                </p:cTn>
                              </p:par>
                            </p:childTnLst>
                          </p:cTn>
                        </p:par>
                        <p:par>
                          <p:cTn id="12" fill="hold">
                            <p:stCondLst>
                              <p:cond delay="1000"/>
                            </p:stCondLst>
                            <p:childTnLst>
                              <p:par>
                                <p:cTn id="13" presetID="12" presetClass="entr" presetSubtype="8" fill="hold"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slide(fromLeft)">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78963"/>
                                        </p:tgtEl>
                                        <p:attrNameLst>
                                          <p:attrName>style.visibility</p:attrName>
                                        </p:attrNameLst>
                                      </p:cBhvr>
                                      <p:to>
                                        <p:strVal val="visible"/>
                                      </p:to>
                                    </p:set>
                                    <p:animEffect transition="in" filter="wipe(down)">
                                      <p:cBhvr>
                                        <p:cTn id="20" dur="500"/>
                                        <p:tgtEl>
                                          <p:spTgt spid="78963"/>
                                        </p:tgtEl>
                                      </p:cBhvr>
                                    </p:animEffect>
                                  </p:childTnLst>
                                </p:cTn>
                              </p:par>
                            </p:childTnLst>
                          </p:cTn>
                        </p:par>
                        <p:par>
                          <p:cTn id="21" fill="hold">
                            <p:stCondLst>
                              <p:cond delay="500"/>
                            </p:stCondLst>
                            <p:childTnLst>
                              <p:par>
                                <p:cTn id="22" presetID="22" presetClass="entr" presetSubtype="8" fill="hold" grpId="0" nodeType="afterEffect">
                                  <p:stCondLst>
                                    <p:cond delay="0"/>
                                  </p:stCondLst>
                                  <p:childTnLst>
                                    <p:set>
                                      <p:cBhvr>
                                        <p:cTn id="23" dur="1" fill="hold">
                                          <p:stCondLst>
                                            <p:cond delay="0"/>
                                          </p:stCondLst>
                                        </p:cTn>
                                        <p:tgtEl>
                                          <p:spTgt spid="78964"/>
                                        </p:tgtEl>
                                        <p:attrNameLst>
                                          <p:attrName>style.visibility</p:attrName>
                                        </p:attrNameLst>
                                      </p:cBhvr>
                                      <p:to>
                                        <p:strVal val="visible"/>
                                      </p:to>
                                    </p:set>
                                    <p:animEffect transition="in" filter="wipe(left)">
                                      <p:cBhvr>
                                        <p:cTn id="24" dur="500"/>
                                        <p:tgtEl>
                                          <p:spTgt spid="78964"/>
                                        </p:tgtEl>
                                      </p:cBhvr>
                                    </p:animEffect>
                                  </p:childTnLst>
                                </p:cTn>
                              </p:par>
                            </p:childTnLst>
                          </p:cTn>
                        </p:par>
                        <p:par>
                          <p:cTn id="25" fill="hold">
                            <p:stCondLst>
                              <p:cond delay="1000"/>
                            </p:stCondLst>
                            <p:childTnLst>
                              <p:par>
                                <p:cTn id="26" presetID="22" presetClass="entr" presetSubtype="4" fill="hold" grpId="0" nodeType="afterEffect">
                                  <p:stCondLst>
                                    <p:cond delay="0"/>
                                  </p:stCondLst>
                                  <p:childTnLst>
                                    <p:set>
                                      <p:cBhvr>
                                        <p:cTn id="27" dur="1" fill="hold">
                                          <p:stCondLst>
                                            <p:cond delay="0"/>
                                          </p:stCondLst>
                                        </p:cTn>
                                        <p:tgtEl>
                                          <p:spTgt spid="78966"/>
                                        </p:tgtEl>
                                        <p:attrNameLst>
                                          <p:attrName>style.visibility</p:attrName>
                                        </p:attrNameLst>
                                      </p:cBhvr>
                                      <p:to>
                                        <p:strVal val="visible"/>
                                      </p:to>
                                    </p:set>
                                    <p:animEffect transition="in" filter="wipe(down)">
                                      <p:cBhvr>
                                        <p:cTn id="28" dur="500"/>
                                        <p:tgtEl>
                                          <p:spTgt spid="78966"/>
                                        </p:tgtEl>
                                      </p:cBhvr>
                                    </p:animEffect>
                                  </p:childTnLst>
                                </p:cTn>
                              </p:par>
                            </p:childTnLst>
                          </p:cTn>
                        </p:par>
                        <p:par>
                          <p:cTn id="29" fill="hold">
                            <p:stCondLst>
                              <p:cond delay="1500"/>
                            </p:stCondLst>
                            <p:childTnLst>
                              <p:par>
                                <p:cTn id="30" presetID="22" presetClass="entr" presetSubtype="8" fill="hold" grpId="0" nodeType="afterEffect">
                                  <p:stCondLst>
                                    <p:cond delay="0"/>
                                  </p:stCondLst>
                                  <p:childTnLst>
                                    <p:set>
                                      <p:cBhvr>
                                        <p:cTn id="31" dur="1" fill="hold">
                                          <p:stCondLst>
                                            <p:cond delay="0"/>
                                          </p:stCondLst>
                                        </p:cTn>
                                        <p:tgtEl>
                                          <p:spTgt spid="78967"/>
                                        </p:tgtEl>
                                        <p:attrNameLst>
                                          <p:attrName>style.visibility</p:attrName>
                                        </p:attrNameLst>
                                      </p:cBhvr>
                                      <p:to>
                                        <p:strVal val="visible"/>
                                      </p:to>
                                    </p:set>
                                    <p:animEffect transition="in" filter="wipe(left)">
                                      <p:cBhvr>
                                        <p:cTn id="32" dur="500"/>
                                        <p:tgtEl>
                                          <p:spTgt spid="78967"/>
                                        </p:tgtEl>
                                      </p:cBhvr>
                                    </p:animEffect>
                                  </p:childTnLst>
                                </p:cTn>
                              </p:par>
                            </p:childTnLst>
                          </p:cTn>
                        </p:par>
                        <p:par>
                          <p:cTn id="33" fill="hold">
                            <p:stCondLst>
                              <p:cond delay="2000"/>
                            </p:stCondLst>
                            <p:childTnLst>
                              <p:par>
                                <p:cTn id="34" presetID="12" presetClass="entr" presetSubtype="4" fill="hold" grpId="0" nodeType="afterEffect">
                                  <p:stCondLst>
                                    <p:cond delay="0"/>
                                  </p:stCondLst>
                                  <p:childTnLst>
                                    <p:set>
                                      <p:cBhvr>
                                        <p:cTn id="35" dur="1" fill="hold">
                                          <p:stCondLst>
                                            <p:cond delay="0"/>
                                          </p:stCondLst>
                                        </p:cTn>
                                        <p:tgtEl>
                                          <p:spTgt spid="79030"/>
                                        </p:tgtEl>
                                        <p:attrNameLst>
                                          <p:attrName>style.visibility</p:attrName>
                                        </p:attrNameLst>
                                      </p:cBhvr>
                                      <p:to>
                                        <p:strVal val="visible"/>
                                      </p:to>
                                    </p:set>
                                    <p:animEffect transition="in" filter="slide(fromBottom)">
                                      <p:cBhvr>
                                        <p:cTn id="36" dur="500"/>
                                        <p:tgtEl>
                                          <p:spTgt spid="79030"/>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grpId="0" nodeType="clickEffect">
                                  <p:stCondLst>
                                    <p:cond delay="0"/>
                                  </p:stCondLst>
                                  <p:childTnLst>
                                    <p:set>
                                      <p:cBhvr>
                                        <p:cTn id="40" dur="1" fill="hold">
                                          <p:stCondLst>
                                            <p:cond delay="0"/>
                                          </p:stCondLst>
                                        </p:cTn>
                                        <p:tgtEl>
                                          <p:spTgt spid="79010"/>
                                        </p:tgtEl>
                                        <p:attrNameLst>
                                          <p:attrName>style.visibility</p:attrName>
                                        </p:attrNameLst>
                                      </p:cBhvr>
                                      <p:to>
                                        <p:strVal val="visible"/>
                                      </p:to>
                                    </p:set>
                                    <p:animEffect transition="in" filter="wipe(left)">
                                      <p:cBhvr>
                                        <p:cTn id="41" dur="500"/>
                                        <p:tgtEl>
                                          <p:spTgt spid="79010"/>
                                        </p:tgtEl>
                                      </p:cBhvr>
                                    </p:animEffect>
                                  </p:childTnLst>
                                </p:cTn>
                              </p:par>
                            </p:childTnLst>
                          </p:cTn>
                        </p:par>
                        <p:par>
                          <p:cTn id="42" fill="hold">
                            <p:stCondLst>
                              <p:cond delay="500"/>
                            </p:stCondLst>
                            <p:childTnLst>
                              <p:par>
                                <p:cTn id="43" presetID="22" presetClass="entr" presetSubtype="1" fill="hold" grpId="0" nodeType="afterEffect">
                                  <p:stCondLst>
                                    <p:cond delay="0"/>
                                  </p:stCondLst>
                                  <p:childTnLst>
                                    <p:set>
                                      <p:cBhvr>
                                        <p:cTn id="44" dur="1" fill="hold">
                                          <p:stCondLst>
                                            <p:cond delay="0"/>
                                          </p:stCondLst>
                                        </p:cTn>
                                        <p:tgtEl>
                                          <p:spTgt spid="79011"/>
                                        </p:tgtEl>
                                        <p:attrNameLst>
                                          <p:attrName>style.visibility</p:attrName>
                                        </p:attrNameLst>
                                      </p:cBhvr>
                                      <p:to>
                                        <p:strVal val="visible"/>
                                      </p:to>
                                    </p:set>
                                    <p:animEffect transition="in" filter="wipe(up)">
                                      <p:cBhvr>
                                        <p:cTn id="45" dur="500"/>
                                        <p:tgtEl>
                                          <p:spTgt spid="79011"/>
                                        </p:tgtEl>
                                      </p:cBhvr>
                                    </p:animEffect>
                                  </p:childTnLst>
                                </p:cTn>
                              </p:par>
                            </p:childTnLst>
                          </p:cTn>
                        </p:par>
                        <p:par>
                          <p:cTn id="46" fill="hold">
                            <p:stCondLst>
                              <p:cond delay="1000"/>
                            </p:stCondLst>
                            <p:childTnLst>
                              <p:par>
                                <p:cTn id="47" presetID="12" presetClass="entr" presetSubtype="1" fill="hold" grpId="0" nodeType="afterEffect">
                                  <p:stCondLst>
                                    <p:cond delay="0"/>
                                  </p:stCondLst>
                                  <p:childTnLst>
                                    <p:set>
                                      <p:cBhvr>
                                        <p:cTn id="48" dur="1" fill="hold">
                                          <p:stCondLst>
                                            <p:cond delay="0"/>
                                          </p:stCondLst>
                                        </p:cTn>
                                        <p:tgtEl>
                                          <p:spTgt spid="79032"/>
                                        </p:tgtEl>
                                        <p:attrNameLst>
                                          <p:attrName>style.visibility</p:attrName>
                                        </p:attrNameLst>
                                      </p:cBhvr>
                                      <p:to>
                                        <p:strVal val="visible"/>
                                      </p:to>
                                    </p:set>
                                    <p:animEffect transition="in" filter="slide(fromTop)">
                                      <p:cBhvr>
                                        <p:cTn id="49" dur="500"/>
                                        <p:tgtEl>
                                          <p:spTgt spid="79032"/>
                                        </p:tgtEl>
                                      </p:cBhvr>
                                    </p:animEffect>
                                  </p:childTnLst>
                                </p:cTn>
                              </p:par>
                            </p:childTnLst>
                          </p:cTn>
                        </p:par>
                      </p:childTnLst>
                    </p:cTn>
                  </p:par>
                  <p:par>
                    <p:cTn id="50" fill="hold">
                      <p:stCondLst>
                        <p:cond delay="indefinite"/>
                      </p:stCondLst>
                      <p:childTnLst>
                        <p:par>
                          <p:cTn id="51" fill="hold">
                            <p:stCondLst>
                              <p:cond delay="0"/>
                            </p:stCondLst>
                            <p:childTnLst>
                              <p:par>
                                <p:cTn id="52" presetID="11" presetClass="entr" presetSubtype="0" fill="hold" grpId="0" nodeType="clickEffect">
                                  <p:stCondLst>
                                    <p:cond delay="0"/>
                                  </p:stCondLst>
                                  <p:childTnLst>
                                    <p:set>
                                      <p:cBhvr>
                                        <p:cTn id="53" dur="500">
                                          <p:stCondLst>
                                            <p:cond delay="0"/>
                                          </p:stCondLst>
                                        </p:cTn>
                                        <p:tgtEl>
                                          <p:spTgt spid="78947"/>
                                        </p:tgtEl>
                                        <p:attrNameLst>
                                          <p:attrName>style.visibility</p:attrName>
                                        </p:attrNameLst>
                                      </p:cBhvr>
                                      <p:to>
                                        <p:strVal val="visible"/>
                                      </p:to>
                                    </p:set>
                                  </p:childTnLst>
                                </p:cTn>
                              </p:par>
                            </p:childTnLst>
                          </p:cTn>
                        </p:par>
                        <p:par>
                          <p:cTn id="54" fill="hold">
                            <p:stCondLst>
                              <p:cond delay="500"/>
                            </p:stCondLst>
                            <p:childTnLst>
                              <p:par>
                                <p:cTn id="55" presetID="12" presetClass="entr" presetSubtype="4" fill="hold" grpId="0" nodeType="afterEffect">
                                  <p:stCondLst>
                                    <p:cond delay="0"/>
                                  </p:stCondLst>
                                  <p:childTnLst>
                                    <p:set>
                                      <p:cBhvr>
                                        <p:cTn id="56" dur="1" fill="hold">
                                          <p:stCondLst>
                                            <p:cond delay="0"/>
                                          </p:stCondLst>
                                        </p:cTn>
                                        <p:tgtEl>
                                          <p:spTgt spid="78948"/>
                                        </p:tgtEl>
                                        <p:attrNameLst>
                                          <p:attrName>style.visibility</p:attrName>
                                        </p:attrNameLst>
                                      </p:cBhvr>
                                      <p:to>
                                        <p:strVal val="visible"/>
                                      </p:to>
                                    </p:set>
                                    <p:animEffect transition="in" filter="slide(fromBottom)">
                                      <p:cBhvr>
                                        <p:cTn id="57" dur="500"/>
                                        <p:tgtEl>
                                          <p:spTgt spid="78948"/>
                                        </p:tgtEl>
                                      </p:cBhvr>
                                    </p:animEffect>
                                  </p:childTnLst>
                                </p:cTn>
                              </p:par>
                            </p:childTnLst>
                          </p:cTn>
                        </p:par>
                        <p:par>
                          <p:cTn id="58" fill="hold">
                            <p:stCondLst>
                              <p:cond delay="1000"/>
                            </p:stCondLst>
                            <p:childTnLst>
                              <p:par>
                                <p:cTn id="59" presetID="12" presetClass="entr" presetSubtype="2" fill="hold" nodeType="afterEffect">
                                  <p:stCondLst>
                                    <p:cond delay="0"/>
                                  </p:stCondLst>
                                  <p:childTnLst>
                                    <p:set>
                                      <p:cBhvr>
                                        <p:cTn id="60" dur="1" fill="hold">
                                          <p:stCondLst>
                                            <p:cond delay="0"/>
                                          </p:stCondLst>
                                        </p:cTn>
                                        <p:tgtEl>
                                          <p:spTgt spid="4"/>
                                        </p:tgtEl>
                                        <p:attrNameLst>
                                          <p:attrName>style.visibility</p:attrName>
                                        </p:attrNameLst>
                                      </p:cBhvr>
                                      <p:to>
                                        <p:strVal val="visible"/>
                                      </p:to>
                                    </p:set>
                                    <p:animEffect transition="in" filter="slide(fromRight)">
                                      <p:cBhvr>
                                        <p:cTn id="61" dur="500"/>
                                        <p:tgtEl>
                                          <p:spTgt spid="4"/>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4" fill="hold" grpId="0" nodeType="clickEffect">
                                  <p:stCondLst>
                                    <p:cond delay="0"/>
                                  </p:stCondLst>
                                  <p:childTnLst>
                                    <p:set>
                                      <p:cBhvr>
                                        <p:cTn id="65" dur="1" fill="hold">
                                          <p:stCondLst>
                                            <p:cond delay="0"/>
                                          </p:stCondLst>
                                        </p:cTn>
                                        <p:tgtEl>
                                          <p:spTgt spid="78949"/>
                                        </p:tgtEl>
                                        <p:attrNameLst>
                                          <p:attrName>style.visibility</p:attrName>
                                        </p:attrNameLst>
                                      </p:cBhvr>
                                      <p:to>
                                        <p:strVal val="visible"/>
                                      </p:to>
                                    </p:set>
                                    <p:animEffect transition="in" filter="wipe(down)">
                                      <p:cBhvr>
                                        <p:cTn id="66" dur="500"/>
                                        <p:tgtEl>
                                          <p:spTgt spid="78949"/>
                                        </p:tgtEl>
                                      </p:cBhvr>
                                    </p:animEffect>
                                  </p:childTnLst>
                                </p:cTn>
                              </p:par>
                            </p:childTnLst>
                          </p:cTn>
                        </p:par>
                        <p:par>
                          <p:cTn id="67" fill="hold">
                            <p:stCondLst>
                              <p:cond delay="500"/>
                            </p:stCondLst>
                            <p:childTnLst>
                              <p:par>
                                <p:cTn id="68" presetID="22" presetClass="entr" presetSubtype="8" fill="hold" grpId="0" nodeType="afterEffect">
                                  <p:stCondLst>
                                    <p:cond delay="0"/>
                                  </p:stCondLst>
                                  <p:childTnLst>
                                    <p:set>
                                      <p:cBhvr>
                                        <p:cTn id="69" dur="1" fill="hold">
                                          <p:stCondLst>
                                            <p:cond delay="0"/>
                                          </p:stCondLst>
                                        </p:cTn>
                                        <p:tgtEl>
                                          <p:spTgt spid="78950"/>
                                        </p:tgtEl>
                                        <p:attrNameLst>
                                          <p:attrName>style.visibility</p:attrName>
                                        </p:attrNameLst>
                                      </p:cBhvr>
                                      <p:to>
                                        <p:strVal val="visible"/>
                                      </p:to>
                                    </p:set>
                                    <p:animEffect transition="in" filter="wipe(left)">
                                      <p:cBhvr>
                                        <p:cTn id="70" dur="500"/>
                                        <p:tgtEl>
                                          <p:spTgt spid="78950"/>
                                        </p:tgtEl>
                                      </p:cBhvr>
                                    </p:animEffect>
                                  </p:childTnLst>
                                </p:cTn>
                              </p:par>
                            </p:childTnLst>
                          </p:cTn>
                        </p:par>
                        <p:par>
                          <p:cTn id="71" fill="hold">
                            <p:stCondLst>
                              <p:cond delay="1000"/>
                            </p:stCondLst>
                            <p:childTnLst>
                              <p:par>
                                <p:cTn id="72" presetID="22" presetClass="entr" presetSubtype="2" fill="hold" grpId="0" nodeType="afterEffect">
                                  <p:stCondLst>
                                    <p:cond delay="0"/>
                                  </p:stCondLst>
                                  <p:childTnLst>
                                    <p:set>
                                      <p:cBhvr>
                                        <p:cTn id="73" dur="1" fill="hold">
                                          <p:stCondLst>
                                            <p:cond delay="0"/>
                                          </p:stCondLst>
                                        </p:cTn>
                                        <p:tgtEl>
                                          <p:spTgt spid="78951"/>
                                        </p:tgtEl>
                                        <p:attrNameLst>
                                          <p:attrName>style.visibility</p:attrName>
                                        </p:attrNameLst>
                                      </p:cBhvr>
                                      <p:to>
                                        <p:strVal val="visible"/>
                                      </p:to>
                                    </p:set>
                                    <p:animEffect transition="in" filter="wipe(right)">
                                      <p:cBhvr>
                                        <p:cTn id="74" dur="500"/>
                                        <p:tgtEl>
                                          <p:spTgt spid="78951"/>
                                        </p:tgtEl>
                                      </p:cBhvr>
                                    </p:animEffect>
                                  </p:childTnLst>
                                </p:cTn>
                              </p:par>
                            </p:childTnLst>
                          </p:cTn>
                        </p:par>
                        <p:par>
                          <p:cTn id="75" fill="hold">
                            <p:stCondLst>
                              <p:cond delay="1500"/>
                            </p:stCondLst>
                            <p:childTnLst>
                              <p:par>
                                <p:cTn id="76" presetID="12" presetClass="entr" presetSubtype="1" fill="hold" nodeType="afterEffect">
                                  <p:stCondLst>
                                    <p:cond delay="0"/>
                                  </p:stCondLst>
                                  <p:childTnLst>
                                    <p:set>
                                      <p:cBhvr>
                                        <p:cTn id="77" dur="1" fill="hold">
                                          <p:stCondLst>
                                            <p:cond delay="0"/>
                                          </p:stCondLst>
                                        </p:cTn>
                                        <p:tgtEl>
                                          <p:spTgt spid="9"/>
                                        </p:tgtEl>
                                        <p:attrNameLst>
                                          <p:attrName>style.visibility</p:attrName>
                                        </p:attrNameLst>
                                      </p:cBhvr>
                                      <p:to>
                                        <p:strVal val="visible"/>
                                      </p:to>
                                    </p:set>
                                    <p:animEffect transition="in" filter="slide(fromTop)">
                                      <p:cBhvr>
                                        <p:cTn id="78" dur="500"/>
                                        <p:tgtEl>
                                          <p:spTgt spid="9"/>
                                        </p:tgtEl>
                                      </p:cBhvr>
                                    </p:animEffect>
                                  </p:childTnLst>
                                </p:cTn>
                              </p:par>
                            </p:childTnLst>
                          </p:cTn>
                        </p:par>
                        <p:par>
                          <p:cTn id="79" fill="hold">
                            <p:stCondLst>
                              <p:cond delay="2000"/>
                            </p:stCondLst>
                            <p:childTnLst>
                              <p:par>
                                <p:cTn id="80" presetID="22" presetClass="entr" presetSubtype="1" fill="hold" grpId="0" nodeType="afterEffect">
                                  <p:stCondLst>
                                    <p:cond delay="0"/>
                                  </p:stCondLst>
                                  <p:childTnLst>
                                    <p:set>
                                      <p:cBhvr>
                                        <p:cTn id="81" dur="1" fill="hold">
                                          <p:stCondLst>
                                            <p:cond delay="0"/>
                                          </p:stCondLst>
                                        </p:cTn>
                                        <p:tgtEl>
                                          <p:spTgt spid="79009"/>
                                        </p:tgtEl>
                                        <p:attrNameLst>
                                          <p:attrName>style.visibility</p:attrName>
                                        </p:attrNameLst>
                                      </p:cBhvr>
                                      <p:to>
                                        <p:strVal val="visible"/>
                                      </p:to>
                                    </p:set>
                                    <p:animEffect transition="in" filter="wipe(up)">
                                      <p:cBhvr>
                                        <p:cTn id="82" dur="500"/>
                                        <p:tgtEl>
                                          <p:spTgt spid="79009"/>
                                        </p:tgtEl>
                                      </p:cBhvr>
                                    </p:animEffect>
                                  </p:childTnLst>
                                </p:cTn>
                              </p:par>
                            </p:childTnLst>
                          </p:cTn>
                        </p:par>
                        <p:par>
                          <p:cTn id="83" fill="hold">
                            <p:stCondLst>
                              <p:cond delay="2500"/>
                            </p:stCondLst>
                            <p:childTnLst>
                              <p:par>
                                <p:cTn id="84" presetID="12" presetClass="entr" presetSubtype="1" fill="hold" grpId="0" nodeType="afterEffect">
                                  <p:stCondLst>
                                    <p:cond delay="0"/>
                                  </p:stCondLst>
                                  <p:childTnLst>
                                    <p:set>
                                      <p:cBhvr>
                                        <p:cTn id="85" dur="1" fill="hold">
                                          <p:stCondLst>
                                            <p:cond delay="0"/>
                                          </p:stCondLst>
                                        </p:cTn>
                                        <p:tgtEl>
                                          <p:spTgt spid="79034"/>
                                        </p:tgtEl>
                                        <p:attrNameLst>
                                          <p:attrName>style.visibility</p:attrName>
                                        </p:attrNameLst>
                                      </p:cBhvr>
                                      <p:to>
                                        <p:strVal val="visible"/>
                                      </p:to>
                                    </p:set>
                                    <p:animEffect transition="in" filter="slide(fromTop)">
                                      <p:cBhvr>
                                        <p:cTn id="86" dur="500"/>
                                        <p:tgtEl>
                                          <p:spTgt spid="79034"/>
                                        </p:tgtEl>
                                      </p:cBhvr>
                                    </p:animEffect>
                                  </p:childTnLst>
                                </p:cTn>
                              </p:par>
                            </p:childTnLst>
                          </p:cTn>
                        </p:par>
                        <p:par>
                          <p:cTn id="87" fill="hold">
                            <p:stCondLst>
                              <p:cond delay="3000"/>
                            </p:stCondLst>
                            <p:childTnLst>
                              <p:par>
                                <p:cTn id="88" presetID="12" presetClass="entr" presetSubtype="1" fill="hold" grpId="0" nodeType="afterEffect">
                                  <p:stCondLst>
                                    <p:cond delay="0"/>
                                  </p:stCondLst>
                                  <p:childTnLst>
                                    <p:set>
                                      <p:cBhvr>
                                        <p:cTn id="89" dur="1" fill="hold">
                                          <p:stCondLst>
                                            <p:cond delay="0"/>
                                          </p:stCondLst>
                                        </p:cTn>
                                        <p:tgtEl>
                                          <p:spTgt spid="79035"/>
                                        </p:tgtEl>
                                        <p:attrNameLst>
                                          <p:attrName>style.visibility</p:attrName>
                                        </p:attrNameLst>
                                      </p:cBhvr>
                                      <p:to>
                                        <p:strVal val="visible"/>
                                      </p:to>
                                    </p:set>
                                    <p:animEffect transition="in" filter="slide(fromTop)">
                                      <p:cBhvr>
                                        <p:cTn id="90" dur="500"/>
                                        <p:tgtEl>
                                          <p:spTgt spid="79035"/>
                                        </p:tgtEl>
                                      </p:cBhvr>
                                    </p:animEffect>
                                  </p:childTnLst>
                                </p:cTn>
                              </p:par>
                            </p:childTnLst>
                          </p:cTn>
                        </p:par>
                      </p:childTnLst>
                    </p:cTn>
                  </p:par>
                  <p:par>
                    <p:cTn id="91" fill="hold">
                      <p:stCondLst>
                        <p:cond delay="indefinite"/>
                      </p:stCondLst>
                      <p:childTnLst>
                        <p:par>
                          <p:cTn id="92" fill="hold">
                            <p:stCondLst>
                              <p:cond delay="0"/>
                            </p:stCondLst>
                            <p:childTnLst>
                              <p:par>
                                <p:cTn id="93" presetID="22" presetClass="entr" presetSubtype="2" fill="hold" grpId="0" nodeType="clickEffect">
                                  <p:stCondLst>
                                    <p:cond delay="0"/>
                                  </p:stCondLst>
                                  <p:childTnLst>
                                    <p:set>
                                      <p:cBhvr>
                                        <p:cTn id="94" dur="1" fill="hold">
                                          <p:stCondLst>
                                            <p:cond delay="0"/>
                                          </p:stCondLst>
                                        </p:cTn>
                                        <p:tgtEl>
                                          <p:spTgt spid="79012"/>
                                        </p:tgtEl>
                                        <p:attrNameLst>
                                          <p:attrName>style.visibility</p:attrName>
                                        </p:attrNameLst>
                                      </p:cBhvr>
                                      <p:to>
                                        <p:strVal val="visible"/>
                                      </p:to>
                                    </p:set>
                                    <p:animEffect transition="in" filter="wipe(right)">
                                      <p:cBhvr>
                                        <p:cTn id="95" dur="500"/>
                                        <p:tgtEl>
                                          <p:spTgt spid="79012"/>
                                        </p:tgtEl>
                                      </p:cBhvr>
                                    </p:animEffect>
                                  </p:childTnLst>
                                </p:cTn>
                              </p:par>
                            </p:childTnLst>
                          </p:cTn>
                        </p:par>
                        <p:par>
                          <p:cTn id="96" fill="hold">
                            <p:stCondLst>
                              <p:cond delay="500"/>
                            </p:stCondLst>
                            <p:childTnLst>
                              <p:par>
                                <p:cTn id="97" presetID="22" presetClass="entr" presetSubtype="1" fill="hold" grpId="0" nodeType="afterEffect">
                                  <p:stCondLst>
                                    <p:cond delay="0"/>
                                  </p:stCondLst>
                                  <p:childTnLst>
                                    <p:set>
                                      <p:cBhvr>
                                        <p:cTn id="98" dur="1" fill="hold">
                                          <p:stCondLst>
                                            <p:cond delay="0"/>
                                          </p:stCondLst>
                                        </p:cTn>
                                        <p:tgtEl>
                                          <p:spTgt spid="79013"/>
                                        </p:tgtEl>
                                        <p:attrNameLst>
                                          <p:attrName>style.visibility</p:attrName>
                                        </p:attrNameLst>
                                      </p:cBhvr>
                                      <p:to>
                                        <p:strVal val="visible"/>
                                      </p:to>
                                    </p:set>
                                    <p:animEffect transition="in" filter="wipe(up)">
                                      <p:cBhvr>
                                        <p:cTn id="99" dur="500"/>
                                        <p:tgtEl>
                                          <p:spTgt spid="79013"/>
                                        </p:tgtEl>
                                      </p:cBhvr>
                                    </p:animEffect>
                                  </p:childTnLst>
                                </p:cTn>
                              </p:par>
                            </p:childTnLst>
                          </p:cTn>
                        </p:par>
                        <p:par>
                          <p:cTn id="100" fill="hold">
                            <p:stCondLst>
                              <p:cond delay="1000"/>
                            </p:stCondLst>
                            <p:childTnLst>
                              <p:par>
                                <p:cTn id="101" presetID="22" presetClass="entr" presetSubtype="8" fill="hold" grpId="0" nodeType="afterEffect">
                                  <p:stCondLst>
                                    <p:cond delay="0"/>
                                  </p:stCondLst>
                                  <p:childTnLst>
                                    <p:set>
                                      <p:cBhvr>
                                        <p:cTn id="102" dur="1" fill="hold">
                                          <p:stCondLst>
                                            <p:cond delay="0"/>
                                          </p:stCondLst>
                                        </p:cTn>
                                        <p:tgtEl>
                                          <p:spTgt spid="79014"/>
                                        </p:tgtEl>
                                        <p:attrNameLst>
                                          <p:attrName>style.visibility</p:attrName>
                                        </p:attrNameLst>
                                      </p:cBhvr>
                                      <p:to>
                                        <p:strVal val="visible"/>
                                      </p:to>
                                    </p:set>
                                    <p:animEffect transition="in" filter="wipe(left)">
                                      <p:cBhvr>
                                        <p:cTn id="103" dur="500"/>
                                        <p:tgtEl>
                                          <p:spTgt spid="79014"/>
                                        </p:tgtEl>
                                      </p:cBhvr>
                                    </p:animEffect>
                                  </p:childTnLst>
                                </p:cTn>
                              </p:par>
                            </p:childTnLst>
                          </p:cTn>
                        </p:par>
                        <p:par>
                          <p:cTn id="104" fill="hold">
                            <p:stCondLst>
                              <p:cond delay="1500"/>
                            </p:stCondLst>
                            <p:childTnLst>
                              <p:par>
                                <p:cTn id="105" presetID="12" presetClass="entr" presetSubtype="1" fill="hold" grpId="0" nodeType="afterEffect">
                                  <p:stCondLst>
                                    <p:cond delay="0"/>
                                  </p:stCondLst>
                                  <p:childTnLst>
                                    <p:set>
                                      <p:cBhvr>
                                        <p:cTn id="106" dur="1" fill="hold">
                                          <p:stCondLst>
                                            <p:cond delay="0"/>
                                          </p:stCondLst>
                                        </p:cTn>
                                        <p:tgtEl>
                                          <p:spTgt spid="79031"/>
                                        </p:tgtEl>
                                        <p:attrNameLst>
                                          <p:attrName>style.visibility</p:attrName>
                                        </p:attrNameLst>
                                      </p:cBhvr>
                                      <p:to>
                                        <p:strVal val="visible"/>
                                      </p:to>
                                    </p:set>
                                    <p:animEffect transition="in" filter="slide(fromTop)">
                                      <p:cBhvr>
                                        <p:cTn id="107" dur="500"/>
                                        <p:tgtEl>
                                          <p:spTgt spid="79031"/>
                                        </p:tgtEl>
                                      </p:cBhvr>
                                    </p:animEffect>
                                  </p:childTnLst>
                                </p:cTn>
                              </p:par>
                            </p:childTnLst>
                          </p:cTn>
                        </p:par>
                      </p:childTnLst>
                    </p:cTn>
                  </p:par>
                  <p:par>
                    <p:cTn id="108" fill="hold">
                      <p:stCondLst>
                        <p:cond delay="indefinite"/>
                      </p:stCondLst>
                      <p:childTnLst>
                        <p:par>
                          <p:cTn id="109" fill="hold">
                            <p:stCondLst>
                              <p:cond delay="0"/>
                            </p:stCondLst>
                            <p:childTnLst>
                              <p:par>
                                <p:cTn id="110" presetID="22" presetClass="entr" presetSubtype="2" fill="hold" grpId="0" nodeType="clickEffect">
                                  <p:stCondLst>
                                    <p:cond delay="0"/>
                                  </p:stCondLst>
                                  <p:childTnLst>
                                    <p:set>
                                      <p:cBhvr>
                                        <p:cTn id="111" dur="1" fill="hold">
                                          <p:stCondLst>
                                            <p:cond delay="0"/>
                                          </p:stCondLst>
                                        </p:cTn>
                                        <p:tgtEl>
                                          <p:spTgt spid="79015"/>
                                        </p:tgtEl>
                                        <p:attrNameLst>
                                          <p:attrName>style.visibility</p:attrName>
                                        </p:attrNameLst>
                                      </p:cBhvr>
                                      <p:to>
                                        <p:strVal val="visible"/>
                                      </p:to>
                                    </p:set>
                                    <p:animEffect transition="in" filter="wipe(right)">
                                      <p:cBhvr>
                                        <p:cTn id="112" dur="500"/>
                                        <p:tgtEl>
                                          <p:spTgt spid="79015"/>
                                        </p:tgtEl>
                                      </p:cBhvr>
                                    </p:animEffect>
                                  </p:childTnLst>
                                </p:cTn>
                              </p:par>
                            </p:childTnLst>
                          </p:cTn>
                        </p:par>
                        <p:par>
                          <p:cTn id="113" fill="hold">
                            <p:stCondLst>
                              <p:cond delay="500"/>
                            </p:stCondLst>
                            <p:childTnLst>
                              <p:par>
                                <p:cTn id="114" presetID="22" presetClass="entr" presetSubtype="1" fill="hold" grpId="0" nodeType="afterEffect">
                                  <p:stCondLst>
                                    <p:cond delay="0"/>
                                  </p:stCondLst>
                                  <p:childTnLst>
                                    <p:set>
                                      <p:cBhvr>
                                        <p:cTn id="115" dur="1" fill="hold">
                                          <p:stCondLst>
                                            <p:cond delay="0"/>
                                          </p:stCondLst>
                                        </p:cTn>
                                        <p:tgtEl>
                                          <p:spTgt spid="79016"/>
                                        </p:tgtEl>
                                        <p:attrNameLst>
                                          <p:attrName>style.visibility</p:attrName>
                                        </p:attrNameLst>
                                      </p:cBhvr>
                                      <p:to>
                                        <p:strVal val="visible"/>
                                      </p:to>
                                    </p:set>
                                    <p:animEffect transition="in" filter="wipe(up)">
                                      <p:cBhvr>
                                        <p:cTn id="116" dur="500"/>
                                        <p:tgtEl>
                                          <p:spTgt spid="79016"/>
                                        </p:tgtEl>
                                      </p:cBhvr>
                                    </p:animEffect>
                                  </p:childTnLst>
                                </p:cTn>
                              </p:par>
                            </p:childTnLst>
                          </p:cTn>
                        </p:par>
                        <p:par>
                          <p:cTn id="117" fill="hold">
                            <p:stCondLst>
                              <p:cond delay="1000"/>
                            </p:stCondLst>
                            <p:childTnLst>
                              <p:par>
                                <p:cTn id="118" presetID="12" presetClass="entr" presetSubtype="2" fill="hold" grpId="0" nodeType="afterEffect">
                                  <p:stCondLst>
                                    <p:cond delay="0"/>
                                  </p:stCondLst>
                                  <p:childTnLst>
                                    <p:set>
                                      <p:cBhvr>
                                        <p:cTn id="119" dur="1" fill="hold">
                                          <p:stCondLst>
                                            <p:cond delay="0"/>
                                          </p:stCondLst>
                                        </p:cTn>
                                        <p:tgtEl>
                                          <p:spTgt spid="79033"/>
                                        </p:tgtEl>
                                        <p:attrNameLst>
                                          <p:attrName>style.visibility</p:attrName>
                                        </p:attrNameLst>
                                      </p:cBhvr>
                                      <p:to>
                                        <p:strVal val="visible"/>
                                      </p:to>
                                    </p:set>
                                    <p:animEffect transition="in" filter="slide(fromRight)">
                                      <p:cBhvr>
                                        <p:cTn id="120" dur="500"/>
                                        <p:tgtEl>
                                          <p:spTgt spid="79033"/>
                                        </p:tgtEl>
                                      </p:cBhvr>
                                    </p:animEffect>
                                  </p:childTnLst>
                                </p:cTn>
                              </p:par>
                            </p:childTnLst>
                          </p:cTn>
                        </p:par>
                        <p:par>
                          <p:cTn id="121" fill="hold">
                            <p:stCondLst>
                              <p:cond delay="1500"/>
                            </p:stCondLst>
                            <p:childTnLst>
                              <p:par>
                                <p:cTn id="122" presetID="22" presetClass="entr" presetSubtype="8" fill="hold" grpId="0" nodeType="afterEffect">
                                  <p:stCondLst>
                                    <p:cond delay="0"/>
                                  </p:stCondLst>
                                  <p:childTnLst>
                                    <p:set>
                                      <p:cBhvr>
                                        <p:cTn id="123" dur="1" fill="hold">
                                          <p:stCondLst>
                                            <p:cond delay="0"/>
                                          </p:stCondLst>
                                        </p:cTn>
                                        <p:tgtEl>
                                          <p:spTgt spid="78879"/>
                                        </p:tgtEl>
                                        <p:attrNameLst>
                                          <p:attrName>style.visibility</p:attrName>
                                        </p:attrNameLst>
                                      </p:cBhvr>
                                      <p:to>
                                        <p:strVal val="visible"/>
                                      </p:to>
                                    </p:set>
                                    <p:animEffect transition="in" filter="wipe(left)">
                                      <p:cBhvr>
                                        <p:cTn id="124" dur="500"/>
                                        <p:tgtEl>
                                          <p:spTgt spid="78879"/>
                                        </p:tgtEl>
                                      </p:cBhvr>
                                    </p:animEffect>
                                  </p:childTnLst>
                                </p:cTn>
                              </p:par>
                            </p:childTnLst>
                          </p:cTn>
                        </p:par>
                        <p:par>
                          <p:cTn id="125" fill="hold">
                            <p:stCondLst>
                              <p:cond delay="2000"/>
                            </p:stCondLst>
                            <p:childTnLst>
                              <p:par>
                                <p:cTn id="126" presetID="12" presetClass="entr" presetSubtype="8" fill="hold" nodeType="afterEffect">
                                  <p:stCondLst>
                                    <p:cond delay="0"/>
                                  </p:stCondLst>
                                  <p:childTnLst>
                                    <p:set>
                                      <p:cBhvr>
                                        <p:cTn id="127" dur="1" fill="hold">
                                          <p:stCondLst>
                                            <p:cond delay="0"/>
                                          </p:stCondLst>
                                        </p:cTn>
                                        <p:tgtEl>
                                          <p:spTgt spid="7"/>
                                        </p:tgtEl>
                                        <p:attrNameLst>
                                          <p:attrName>style.visibility</p:attrName>
                                        </p:attrNameLst>
                                      </p:cBhvr>
                                      <p:to>
                                        <p:strVal val="visible"/>
                                      </p:to>
                                    </p:set>
                                    <p:animEffect transition="in" filter="slide(fromLeft)">
                                      <p:cBhvr>
                                        <p:cTn id="128" dur="500"/>
                                        <p:tgtEl>
                                          <p:spTgt spid="7"/>
                                        </p:tgtEl>
                                      </p:cBhvr>
                                    </p:animEffect>
                                  </p:childTnLst>
                                </p:cTn>
                              </p:par>
                            </p:childTnLst>
                          </p:cTn>
                        </p:par>
                      </p:childTnLst>
                    </p:cTn>
                  </p:par>
                  <p:par>
                    <p:cTn id="129" fill="hold">
                      <p:stCondLst>
                        <p:cond delay="indefinite"/>
                      </p:stCondLst>
                      <p:childTnLst>
                        <p:par>
                          <p:cTn id="130" fill="hold">
                            <p:stCondLst>
                              <p:cond delay="0"/>
                            </p:stCondLst>
                            <p:childTnLst>
                              <p:par>
                                <p:cTn id="131" presetID="22" presetClass="entr" presetSubtype="1" fill="hold" grpId="0" nodeType="clickEffect">
                                  <p:stCondLst>
                                    <p:cond delay="0"/>
                                  </p:stCondLst>
                                  <p:childTnLst>
                                    <p:set>
                                      <p:cBhvr>
                                        <p:cTn id="132" dur="1" fill="hold">
                                          <p:stCondLst>
                                            <p:cond delay="0"/>
                                          </p:stCondLst>
                                        </p:cTn>
                                        <p:tgtEl>
                                          <p:spTgt spid="79017"/>
                                        </p:tgtEl>
                                        <p:attrNameLst>
                                          <p:attrName>style.visibility</p:attrName>
                                        </p:attrNameLst>
                                      </p:cBhvr>
                                      <p:to>
                                        <p:strVal val="visible"/>
                                      </p:to>
                                    </p:set>
                                    <p:animEffect transition="in" filter="wipe(up)">
                                      <p:cBhvr>
                                        <p:cTn id="133" dur="500"/>
                                        <p:tgtEl>
                                          <p:spTgt spid="79017"/>
                                        </p:tgtEl>
                                      </p:cBhvr>
                                    </p:animEffect>
                                  </p:childTnLst>
                                </p:cTn>
                              </p:par>
                            </p:childTnLst>
                          </p:cTn>
                        </p:par>
                        <p:par>
                          <p:cTn id="134" fill="hold">
                            <p:stCondLst>
                              <p:cond delay="500"/>
                            </p:stCondLst>
                            <p:childTnLst>
                              <p:par>
                                <p:cTn id="135" presetID="22" presetClass="entr" presetSubtype="8" fill="hold" grpId="0" nodeType="afterEffect">
                                  <p:stCondLst>
                                    <p:cond delay="0"/>
                                  </p:stCondLst>
                                  <p:childTnLst>
                                    <p:set>
                                      <p:cBhvr>
                                        <p:cTn id="136" dur="1" fill="hold">
                                          <p:stCondLst>
                                            <p:cond delay="0"/>
                                          </p:stCondLst>
                                        </p:cTn>
                                        <p:tgtEl>
                                          <p:spTgt spid="79018"/>
                                        </p:tgtEl>
                                        <p:attrNameLst>
                                          <p:attrName>style.visibility</p:attrName>
                                        </p:attrNameLst>
                                      </p:cBhvr>
                                      <p:to>
                                        <p:strVal val="visible"/>
                                      </p:to>
                                    </p:set>
                                    <p:animEffect transition="in" filter="wipe(left)">
                                      <p:cBhvr>
                                        <p:cTn id="137" dur="500"/>
                                        <p:tgtEl>
                                          <p:spTgt spid="79018"/>
                                        </p:tgtEl>
                                      </p:cBhvr>
                                    </p:animEffect>
                                  </p:childTnLst>
                                </p:cTn>
                              </p:par>
                            </p:childTnLst>
                          </p:cTn>
                        </p:par>
                        <p:par>
                          <p:cTn id="138" fill="hold">
                            <p:stCondLst>
                              <p:cond delay="1000"/>
                            </p:stCondLst>
                            <p:childTnLst>
                              <p:par>
                                <p:cTn id="139" presetID="22" presetClass="entr" presetSubtype="4" fill="hold" grpId="0" nodeType="afterEffect">
                                  <p:stCondLst>
                                    <p:cond delay="0"/>
                                  </p:stCondLst>
                                  <p:childTnLst>
                                    <p:set>
                                      <p:cBhvr>
                                        <p:cTn id="140" dur="1" fill="hold">
                                          <p:stCondLst>
                                            <p:cond delay="0"/>
                                          </p:stCondLst>
                                        </p:cTn>
                                        <p:tgtEl>
                                          <p:spTgt spid="79019"/>
                                        </p:tgtEl>
                                        <p:attrNameLst>
                                          <p:attrName>style.visibility</p:attrName>
                                        </p:attrNameLst>
                                      </p:cBhvr>
                                      <p:to>
                                        <p:strVal val="visible"/>
                                      </p:to>
                                    </p:set>
                                    <p:animEffect transition="in" filter="wipe(down)">
                                      <p:cBhvr>
                                        <p:cTn id="141" dur="500"/>
                                        <p:tgtEl>
                                          <p:spTgt spid="79019"/>
                                        </p:tgtEl>
                                      </p:cBhvr>
                                    </p:animEffect>
                                  </p:childTnLst>
                                </p:cTn>
                              </p:par>
                            </p:childTnLst>
                          </p:cTn>
                        </p:par>
                        <p:par>
                          <p:cTn id="142" fill="hold">
                            <p:stCondLst>
                              <p:cond delay="1500"/>
                            </p:stCondLst>
                            <p:childTnLst>
                              <p:par>
                                <p:cTn id="143" presetID="12" presetClass="entr" presetSubtype="4" fill="hold" nodeType="afterEffect">
                                  <p:stCondLst>
                                    <p:cond delay="0"/>
                                  </p:stCondLst>
                                  <p:childTnLst>
                                    <p:set>
                                      <p:cBhvr>
                                        <p:cTn id="144" dur="1" fill="hold">
                                          <p:stCondLst>
                                            <p:cond delay="0"/>
                                          </p:stCondLst>
                                        </p:cTn>
                                        <p:tgtEl>
                                          <p:spTgt spid="10"/>
                                        </p:tgtEl>
                                        <p:attrNameLst>
                                          <p:attrName>style.visibility</p:attrName>
                                        </p:attrNameLst>
                                      </p:cBhvr>
                                      <p:to>
                                        <p:strVal val="visible"/>
                                      </p:to>
                                    </p:set>
                                    <p:animEffect transition="in" filter="slide(fromBottom)">
                                      <p:cBhvr>
                                        <p:cTn id="145" dur="500"/>
                                        <p:tgtEl>
                                          <p:spTgt spid="10"/>
                                        </p:tgtEl>
                                      </p:cBhvr>
                                    </p:animEffect>
                                  </p:childTnLst>
                                </p:cTn>
                              </p:par>
                            </p:childTnLst>
                          </p:cTn>
                        </p:par>
                      </p:childTnLst>
                    </p:cTn>
                  </p:par>
                  <p:par>
                    <p:cTn id="146" fill="hold">
                      <p:stCondLst>
                        <p:cond delay="indefinite"/>
                      </p:stCondLst>
                      <p:childTnLst>
                        <p:par>
                          <p:cTn id="147" fill="hold">
                            <p:stCondLst>
                              <p:cond delay="0"/>
                            </p:stCondLst>
                            <p:childTnLst>
                              <p:par>
                                <p:cTn id="148" presetID="22" presetClass="entr" presetSubtype="4" fill="hold" grpId="0" nodeType="clickEffect">
                                  <p:stCondLst>
                                    <p:cond delay="0"/>
                                  </p:stCondLst>
                                  <p:childTnLst>
                                    <p:set>
                                      <p:cBhvr>
                                        <p:cTn id="149" dur="1" fill="hold">
                                          <p:stCondLst>
                                            <p:cond delay="0"/>
                                          </p:stCondLst>
                                        </p:cTn>
                                        <p:tgtEl>
                                          <p:spTgt spid="79028"/>
                                        </p:tgtEl>
                                        <p:attrNameLst>
                                          <p:attrName>style.visibility</p:attrName>
                                        </p:attrNameLst>
                                      </p:cBhvr>
                                      <p:to>
                                        <p:strVal val="visible"/>
                                      </p:to>
                                    </p:set>
                                    <p:animEffect transition="in" filter="wipe(down)">
                                      <p:cBhvr>
                                        <p:cTn id="150" dur="500"/>
                                        <p:tgtEl>
                                          <p:spTgt spid="79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879" grpId="0" animBg="1"/>
      <p:bldP spid="78947" grpId="0" animBg="1"/>
      <p:bldP spid="78948" grpId="0" autoUpdateAnimBg="0"/>
      <p:bldP spid="78949" grpId="0" animBg="1"/>
      <p:bldP spid="78950" grpId="0" animBg="1"/>
      <p:bldP spid="78951" grpId="0" animBg="1"/>
      <p:bldP spid="78952" grpId="0" animBg="1"/>
      <p:bldP spid="78963" grpId="0" animBg="1"/>
      <p:bldP spid="78964" grpId="0" animBg="1"/>
      <p:bldP spid="78966" grpId="0" animBg="1"/>
      <p:bldP spid="78967" grpId="0" animBg="1"/>
      <p:bldP spid="79009" grpId="0" animBg="1"/>
      <p:bldP spid="79010" grpId="0" animBg="1"/>
      <p:bldP spid="79011" grpId="0" animBg="1"/>
      <p:bldP spid="79012" grpId="0" animBg="1"/>
      <p:bldP spid="79013" grpId="0" animBg="1"/>
      <p:bldP spid="79014" grpId="0" animBg="1"/>
      <p:bldP spid="79015" grpId="0" animBg="1"/>
      <p:bldP spid="79016" grpId="0" animBg="1"/>
      <p:bldP spid="79017" grpId="0" animBg="1"/>
      <p:bldP spid="79018" grpId="0" animBg="1"/>
      <p:bldP spid="79019" grpId="0" animBg="1"/>
      <p:bldP spid="79028" grpId="0" animBg="1"/>
      <p:bldP spid="79030" grpId="0" autoUpdateAnimBg="0"/>
      <p:bldP spid="79031" grpId="0" autoUpdateAnimBg="0"/>
      <p:bldP spid="79032" grpId="0" autoUpdateAnimBg="0"/>
      <p:bldP spid="79033" grpId="0" autoUpdateAnimBg="0"/>
      <p:bldP spid="79034" grpId="0" autoUpdateAnimBg="0"/>
      <p:bldP spid="79035" grpId="0" autoUpdateAnimBg="0"/>
    </p:bld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pPr eaLnBrk="1" hangingPunct="1"/>
            <a:r>
              <a:rPr lang="zh-CN" altLang="en-US" dirty="0"/>
              <a:t>在</a:t>
            </a:r>
            <a:r>
              <a:rPr lang="en-US" altLang="zh-CN" dirty="0"/>
              <a:t>IP</a:t>
            </a:r>
            <a:r>
              <a:rPr lang="zh-CN" altLang="en-US" dirty="0"/>
              <a:t>层实现安全性的优势与劣势</a:t>
            </a:r>
          </a:p>
        </p:txBody>
      </p:sp>
      <p:sp>
        <p:nvSpPr>
          <p:cNvPr id="7171" name="Rectangle 3"/>
          <p:cNvSpPr>
            <a:spLocks noGrp="1" noChangeArrowheads="1"/>
          </p:cNvSpPr>
          <p:nvPr>
            <p:ph type="body" idx="1"/>
          </p:nvPr>
        </p:nvSpPr>
        <p:spPr>
          <a:xfrm>
            <a:off x="848544" y="1760538"/>
            <a:ext cx="8420100" cy="4114800"/>
          </a:xfrm>
        </p:spPr>
        <p:txBody>
          <a:bodyPr/>
          <a:lstStyle/>
          <a:p>
            <a:pPr eaLnBrk="1" hangingPunct="1"/>
            <a:endParaRPr lang="en-US" altLang="zh-CN" dirty="0"/>
          </a:p>
          <a:p>
            <a:pPr eaLnBrk="1" hangingPunct="1"/>
            <a:r>
              <a:rPr lang="zh-CN" altLang="en-US" dirty="0"/>
              <a:t>在</a:t>
            </a:r>
            <a:r>
              <a:rPr lang="en-US" altLang="zh-CN" dirty="0"/>
              <a:t>IP</a:t>
            </a:r>
            <a:r>
              <a:rPr lang="zh-CN" altLang="en-US" dirty="0"/>
              <a:t>层实现安全的优势：</a:t>
            </a:r>
          </a:p>
          <a:p>
            <a:pPr lvl="1" eaLnBrk="1" hangingPunct="1"/>
            <a:r>
              <a:rPr lang="zh-CN" altLang="en-US" dirty="0"/>
              <a:t>通用性：</a:t>
            </a:r>
            <a:r>
              <a:rPr lang="en-US" altLang="zh-CN" dirty="0"/>
              <a:t>IP</a:t>
            </a:r>
            <a:r>
              <a:rPr lang="zh-CN" altLang="en-US" dirty="0"/>
              <a:t>是唯一一个由所有高层协议共享的协议，因此在</a:t>
            </a:r>
            <a:r>
              <a:rPr lang="en-US" altLang="zh-CN" dirty="0"/>
              <a:t>IP</a:t>
            </a:r>
            <a:r>
              <a:rPr lang="zh-CN" altLang="en-US" dirty="0"/>
              <a:t>层实现安全可以为所有上层提供安全保障。</a:t>
            </a:r>
          </a:p>
          <a:p>
            <a:pPr lvl="1" eaLnBrk="1" hangingPunct="1"/>
            <a:r>
              <a:rPr lang="zh-CN" altLang="en-US" dirty="0"/>
              <a:t>灵活性：</a:t>
            </a:r>
            <a:r>
              <a:rPr lang="en-US" altLang="zh-CN" dirty="0" err="1"/>
              <a:t>IPSec</a:t>
            </a:r>
            <a:r>
              <a:rPr lang="zh-CN" altLang="en-US" dirty="0"/>
              <a:t>可以部署于通信链路的任意两点之间。</a:t>
            </a:r>
          </a:p>
          <a:p>
            <a:pPr lvl="1" eaLnBrk="1" hangingPunct="1"/>
            <a:r>
              <a:rPr lang="zh-CN" altLang="en-US" dirty="0"/>
              <a:t>安全策略统一性：部署于网关可以保护两个网络的进出安全性。</a:t>
            </a:r>
          </a:p>
          <a:p>
            <a:pPr eaLnBrk="1" hangingPunct="1">
              <a:buFont typeface="Wingdings" panose="05000000000000000000" pitchFamily="2" charset="2"/>
              <a:buNone/>
            </a:pPr>
            <a:endParaRPr lang="zh-CN" altLang="en-US" dirty="0"/>
          </a:p>
          <a:p>
            <a:pPr lvl="1" eaLnBrk="1" hangingPunct="1"/>
            <a:endParaRPr lang="zh-CN" altLang="en-US" dirty="0"/>
          </a:p>
          <a:p>
            <a:pPr lvl="1" eaLnBrk="1" hangingPunct="1"/>
            <a:endParaRPr lang="en-US" altLang="zh-CN" dirty="0"/>
          </a:p>
        </p:txBody>
      </p:sp>
    </p:spTree>
    <p:extLst>
      <p:ext uri="{BB962C8B-B14F-4D97-AF65-F5344CB8AC3E}">
        <p14:creationId xmlns:p14="http://schemas.microsoft.com/office/powerpoint/2010/main" val="3355813802"/>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eaLnBrk="1" hangingPunct="1"/>
            <a:r>
              <a:rPr lang="zh-CN" altLang="en-US" dirty="0"/>
              <a:t>在</a:t>
            </a:r>
            <a:r>
              <a:rPr lang="en-US" altLang="zh-CN" dirty="0"/>
              <a:t>IP</a:t>
            </a:r>
            <a:r>
              <a:rPr lang="zh-CN" altLang="en-US" dirty="0"/>
              <a:t>层实现安全性的优势与劣势</a:t>
            </a:r>
          </a:p>
        </p:txBody>
      </p:sp>
      <p:sp>
        <p:nvSpPr>
          <p:cNvPr id="8195" name="Rectangle 3"/>
          <p:cNvSpPr>
            <a:spLocks noGrp="1" noChangeArrowheads="1"/>
          </p:cNvSpPr>
          <p:nvPr>
            <p:ph type="body" idx="1"/>
          </p:nvPr>
        </p:nvSpPr>
        <p:spPr>
          <a:xfrm>
            <a:off x="992560" y="1988840"/>
            <a:ext cx="8420100" cy="4114800"/>
          </a:xfrm>
        </p:spPr>
        <p:txBody>
          <a:bodyPr/>
          <a:lstStyle/>
          <a:p>
            <a:pPr eaLnBrk="1" hangingPunct="1"/>
            <a:endParaRPr lang="en-US" altLang="zh-CN" dirty="0"/>
          </a:p>
          <a:p>
            <a:pPr eaLnBrk="1" hangingPunct="1"/>
            <a:r>
              <a:rPr lang="zh-CN" altLang="en-US" dirty="0"/>
              <a:t>在</a:t>
            </a:r>
            <a:r>
              <a:rPr lang="en-US" altLang="zh-CN" dirty="0"/>
              <a:t>IP</a:t>
            </a:r>
            <a:r>
              <a:rPr lang="zh-CN" altLang="en-US" dirty="0"/>
              <a:t>层实现安全的劣势</a:t>
            </a:r>
          </a:p>
          <a:p>
            <a:pPr lvl="1" eaLnBrk="1" hangingPunct="1"/>
            <a:r>
              <a:rPr lang="zh-CN" altLang="en-US" dirty="0"/>
              <a:t>开发支持不好：</a:t>
            </a:r>
            <a:r>
              <a:rPr lang="en-US" altLang="zh-CN" dirty="0"/>
              <a:t>IP</a:t>
            </a:r>
            <a:r>
              <a:rPr lang="zh-CN" altLang="en-US" dirty="0"/>
              <a:t>通常作为操作系统的一部分，调用系统内核功能不方便。</a:t>
            </a:r>
            <a:endParaRPr lang="en-US" altLang="zh-CN" dirty="0"/>
          </a:p>
          <a:p>
            <a:pPr lvl="1" eaLnBrk="1" hangingPunct="1"/>
            <a:endParaRPr lang="zh-CN" altLang="en-US" dirty="0"/>
          </a:p>
          <a:p>
            <a:pPr lvl="1" eaLnBrk="1" hangingPunct="1"/>
            <a:r>
              <a:rPr lang="zh-CN" altLang="en-US" dirty="0"/>
              <a:t>使用不方便：</a:t>
            </a:r>
            <a:r>
              <a:rPr lang="en-US" altLang="zh-CN" dirty="0" err="1"/>
              <a:t>IPSec</a:t>
            </a:r>
            <a:r>
              <a:rPr lang="zh-CN" altLang="en-US" dirty="0"/>
              <a:t>部署复杂。</a:t>
            </a:r>
            <a:endParaRPr lang="en-US" altLang="zh-CN" dirty="0"/>
          </a:p>
          <a:p>
            <a:pPr lvl="1" eaLnBrk="1" hangingPunct="1"/>
            <a:endParaRPr lang="zh-CN" altLang="en-US" dirty="0"/>
          </a:p>
          <a:p>
            <a:pPr lvl="1" eaLnBrk="1" hangingPunct="1"/>
            <a:r>
              <a:rPr lang="zh-CN" altLang="en-US" dirty="0"/>
              <a:t>对通信效率影响较大，尤其部署在网关时。</a:t>
            </a:r>
          </a:p>
          <a:p>
            <a:pPr lvl="1" eaLnBrk="1" hangingPunct="1"/>
            <a:endParaRPr lang="zh-CN" altLang="en-US" dirty="0"/>
          </a:p>
          <a:p>
            <a:pPr lvl="1" eaLnBrk="1" hangingPunct="1"/>
            <a:endParaRPr lang="en-US" altLang="zh-CN" dirty="0"/>
          </a:p>
        </p:txBody>
      </p:sp>
    </p:spTree>
    <p:extLst>
      <p:ext uri="{BB962C8B-B14F-4D97-AF65-F5344CB8AC3E}">
        <p14:creationId xmlns:p14="http://schemas.microsoft.com/office/powerpoint/2010/main" val="35685835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传输模式</a:t>
            </a:r>
          </a:p>
        </p:txBody>
      </p:sp>
      <p:pic>
        <p:nvPicPr>
          <p:cNvPr id="4" name="图片 3"/>
          <p:cNvPicPr>
            <a:picLocks noChangeAspect="1"/>
          </p:cNvPicPr>
          <p:nvPr/>
        </p:nvPicPr>
        <p:blipFill>
          <a:blip r:embed="rId3"/>
          <a:stretch>
            <a:fillRect/>
          </a:stretch>
        </p:blipFill>
        <p:spPr>
          <a:xfrm>
            <a:off x="13899" y="2132856"/>
            <a:ext cx="9922289" cy="4248472"/>
          </a:xfrm>
          <a:prstGeom prst="rect">
            <a:avLst/>
          </a:prstGeom>
        </p:spPr>
      </p:pic>
      <p:sp>
        <p:nvSpPr>
          <p:cNvPr id="3" name="文本框 2"/>
          <p:cNvSpPr txBox="1"/>
          <p:nvPr/>
        </p:nvSpPr>
        <p:spPr>
          <a:xfrm>
            <a:off x="4146951" y="1744034"/>
            <a:ext cx="1656184" cy="641714"/>
          </a:xfrm>
          <a:prstGeom prst="rect">
            <a:avLst/>
          </a:prstGeom>
          <a:noFill/>
        </p:spPr>
        <p:txBody>
          <a:bodyPr wrap="square" rtlCol="0">
            <a:spAutoFit/>
          </a:bodyPr>
          <a:lstStyle/>
          <a:p>
            <a:pPr>
              <a:buNone/>
            </a:pPr>
            <a:r>
              <a:rPr lang="en-US" altLang="zh-CN" sz="3200" b="1" dirty="0" err="1">
                <a:solidFill>
                  <a:srgbClr val="C00000"/>
                </a:solidFill>
              </a:rPr>
              <a:t>IPSec</a:t>
            </a:r>
            <a:endParaRPr lang="zh-CN" altLang="en-US" sz="3200" b="1" dirty="0">
              <a:solidFill>
                <a:srgbClr val="C00000"/>
              </a:solidFill>
            </a:endParaRPr>
          </a:p>
        </p:txBody>
      </p:sp>
    </p:spTree>
    <p:extLst>
      <p:ext uri="{BB962C8B-B14F-4D97-AF65-F5344CB8AC3E}">
        <p14:creationId xmlns:p14="http://schemas.microsoft.com/office/powerpoint/2010/main" val="2264127231"/>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3618" name="Text Box 2"/>
          <p:cNvSpPr txBox="1">
            <a:spLocks noChangeArrowheads="1"/>
          </p:cNvSpPr>
          <p:nvPr/>
        </p:nvSpPr>
        <p:spPr bwMode="auto">
          <a:xfrm>
            <a:off x="1631950" y="2227263"/>
            <a:ext cx="7451725" cy="762000"/>
          </a:xfrm>
          <a:prstGeom prst="rect">
            <a:avLst/>
          </a:prstGeom>
          <a:noFill/>
          <a:ln w="9525">
            <a:noFill/>
            <a:miter lim="800000"/>
            <a:headEnd/>
            <a:tailEnd/>
          </a:ln>
          <a:effectLst/>
        </p:spPr>
        <p:txBody>
          <a:bodyPr>
            <a:spAutoFit/>
          </a:bodyPr>
          <a:lstStyle/>
          <a:p>
            <a:pPr algn="ctr">
              <a:lnSpc>
                <a:spcPct val="100000"/>
              </a:lnSpc>
              <a:spcBef>
                <a:spcPct val="50000"/>
              </a:spcBef>
              <a:buClrTx/>
              <a:buSzTx/>
              <a:buFontTx/>
              <a:buNone/>
              <a:defRPr/>
            </a:pPr>
            <a:r>
              <a:rPr lang="zh-CN" altLang="en-US" sz="4400" b="1">
                <a:solidFill>
                  <a:srgbClr val="000000"/>
                </a:solidFill>
                <a:effectLst>
                  <a:outerShdw blurRad="38100" dist="38100" dir="2700000" algn="tl">
                    <a:srgbClr val="C0C0C0"/>
                  </a:outerShdw>
                </a:effectLst>
                <a:latin typeface="Tahoma" pitchFamily="34" charset="0"/>
              </a:rPr>
              <a:t>谢 谢</a:t>
            </a:r>
            <a:r>
              <a:rPr lang="en-US" altLang="zh-CN" sz="4400" b="1">
                <a:solidFill>
                  <a:srgbClr val="000000"/>
                </a:solidFill>
                <a:effectLst>
                  <a:outerShdw blurRad="38100" dist="38100" dir="2700000" algn="tl">
                    <a:srgbClr val="C0C0C0"/>
                  </a:outerShdw>
                </a:effectLst>
                <a:latin typeface="Tahoma" pitchFamily="34" charset="0"/>
              </a:rPr>
              <a:t>!</a:t>
            </a:r>
          </a:p>
        </p:txBody>
      </p:sp>
      <p:pic>
        <p:nvPicPr>
          <p:cNvPr id="107523" name="Picture 4" descr="PE01561_"/>
          <p:cNvPicPr>
            <a:picLocks noChangeAspect="1" noChangeArrowheads="1"/>
          </p:cNvPicPr>
          <p:nvPr/>
        </p:nvPicPr>
        <p:blipFill>
          <a:blip r:embed="rId3" cstate="print"/>
          <a:srcRect/>
          <a:stretch>
            <a:fillRect/>
          </a:stretch>
        </p:blipFill>
        <p:spPr bwMode="auto">
          <a:xfrm>
            <a:off x="3398838" y="3400425"/>
            <a:ext cx="3684587" cy="2257425"/>
          </a:xfrm>
          <a:prstGeom prst="rect">
            <a:avLst/>
          </a:prstGeom>
          <a:noFill/>
          <a:ln w="9525">
            <a:noFill/>
            <a:miter lim="800000"/>
            <a:headEnd/>
            <a:tailEnd/>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隧道模式</a:t>
            </a:r>
          </a:p>
        </p:txBody>
      </p:sp>
      <p:pic>
        <p:nvPicPr>
          <p:cNvPr id="3" name="图片 2"/>
          <p:cNvPicPr>
            <a:picLocks noChangeAspect="1"/>
          </p:cNvPicPr>
          <p:nvPr/>
        </p:nvPicPr>
        <p:blipFill>
          <a:blip r:embed="rId3"/>
          <a:stretch>
            <a:fillRect/>
          </a:stretch>
        </p:blipFill>
        <p:spPr>
          <a:xfrm>
            <a:off x="-19000" y="1916832"/>
            <a:ext cx="9906000" cy="5027688"/>
          </a:xfrm>
          <a:prstGeom prst="rect">
            <a:avLst/>
          </a:prstGeom>
        </p:spPr>
      </p:pic>
      <p:sp>
        <p:nvSpPr>
          <p:cNvPr id="4" name="文本框 3"/>
          <p:cNvSpPr txBox="1"/>
          <p:nvPr/>
        </p:nvSpPr>
        <p:spPr>
          <a:xfrm>
            <a:off x="4304928" y="1439681"/>
            <a:ext cx="1656184" cy="641714"/>
          </a:xfrm>
          <a:prstGeom prst="rect">
            <a:avLst/>
          </a:prstGeom>
          <a:noFill/>
        </p:spPr>
        <p:txBody>
          <a:bodyPr wrap="square" rtlCol="0">
            <a:spAutoFit/>
          </a:bodyPr>
          <a:lstStyle/>
          <a:p>
            <a:pPr>
              <a:buNone/>
            </a:pPr>
            <a:r>
              <a:rPr lang="en-US" altLang="zh-CN" sz="3200" b="1" dirty="0" err="1">
                <a:solidFill>
                  <a:srgbClr val="C00000"/>
                </a:solidFill>
              </a:rPr>
              <a:t>IPSec</a:t>
            </a:r>
            <a:endParaRPr lang="zh-CN" altLang="en-US" sz="3200" b="1" dirty="0">
              <a:solidFill>
                <a:srgbClr val="C00000"/>
              </a:solidFill>
            </a:endParaRPr>
          </a:p>
        </p:txBody>
      </p:sp>
    </p:spTree>
    <p:extLst>
      <p:ext uri="{BB962C8B-B14F-4D97-AF65-F5344CB8AC3E}">
        <p14:creationId xmlns:p14="http://schemas.microsoft.com/office/powerpoint/2010/main" val="36999243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194" name="Rectangle 1026">
            <a:hlinkClick r:id="" action="ppaction://hlinkshowjump?jump=nextslide"/>
          </p:cNvPr>
          <p:cNvSpPr>
            <a:spLocks noChangeArrowheads="1"/>
          </p:cNvSpPr>
          <p:nvPr/>
        </p:nvSpPr>
        <p:spPr bwMode="auto">
          <a:xfrm>
            <a:off x="1981200" y="1981200"/>
            <a:ext cx="2514600" cy="609600"/>
          </a:xfrm>
          <a:prstGeom prst="rect">
            <a:avLst/>
          </a:prstGeom>
          <a:gradFill rotWithShape="0">
            <a:gsLst>
              <a:gs pos="0">
                <a:srgbClr val="767676"/>
              </a:gs>
              <a:gs pos="50000">
                <a:srgbClr val="FFFFFF"/>
              </a:gs>
              <a:gs pos="100000">
                <a:srgbClr val="767676"/>
              </a:gs>
            </a:gsLst>
            <a:lin ang="5400000" scaled="1"/>
          </a:gradFill>
          <a:ln w="9525">
            <a:noFill/>
            <a:miter lim="800000"/>
            <a:headEnd/>
            <a:tailEnd/>
          </a:ln>
        </p:spPr>
        <p:txBody>
          <a:bodyPr wrap="none" anchor="ctr"/>
          <a:lstStyle/>
          <a:p>
            <a:endParaRPr lang="zh-CN" altLang="en-US"/>
          </a:p>
        </p:txBody>
      </p:sp>
      <p:sp>
        <p:nvSpPr>
          <p:cNvPr id="36867" name="Rectangle 1027"/>
          <p:cNvSpPr>
            <a:spLocks noChangeArrowheads="1"/>
          </p:cNvSpPr>
          <p:nvPr/>
        </p:nvSpPr>
        <p:spPr bwMode="auto">
          <a:xfrm>
            <a:off x="1524000" y="1066803"/>
            <a:ext cx="7543800" cy="5201424"/>
          </a:xfrm>
          <a:prstGeom prst="rect">
            <a:avLst/>
          </a:prstGeom>
          <a:noFill/>
          <a:ln w="9525">
            <a:noFill/>
            <a:miter lim="800000"/>
            <a:headEnd/>
            <a:tailEnd/>
          </a:ln>
        </p:spPr>
        <p:txBody>
          <a:bodyPr>
            <a:spAutoFit/>
          </a:bodyPr>
          <a:lstStyle/>
          <a:p>
            <a:pPr marL="457200" indent="-457200" algn="l">
              <a:lnSpc>
                <a:spcPct val="100000"/>
              </a:lnSpc>
              <a:spcBef>
                <a:spcPct val="50000"/>
              </a:spcBef>
              <a:buClrTx/>
              <a:buSzTx/>
              <a:buFontTx/>
              <a:buNone/>
            </a:pPr>
            <a:r>
              <a:rPr lang="zh-CN" altLang="en-US" sz="4400" b="1" dirty="0">
                <a:solidFill>
                  <a:schemeClr val="tx2"/>
                </a:solidFill>
                <a:latin typeface="Tahoma" pitchFamily="34" charset="0"/>
              </a:rPr>
              <a:t>目 录</a:t>
            </a:r>
            <a:endParaRPr lang="zh-CN" altLang="en-US" sz="3200" b="1" dirty="0">
              <a:latin typeface="Tahoma" pitchFamily="34" charset="0"/>
            </a:endParaRPr>
          </a:p>
          <a:p>
            <a:pPr marL="457200" indent="-457200" algn="l">
              <a:lnSpc>
                <a:spcPct val="100000"/>
              </a:lnSpc>
              <a:spcBef>
                <a:spcPct val="50000"/>
              </a:spcBef>
              <a:buClr>
                <a:schemeClr val="tx1"/>
              </a:buClr>
              <a:buSzPct val="60000"/>
              <a:buFontTx/>
              <a:buAutoNum type="arabicPeriod"/>
            </a:pPr>
            <a:r>
              <a:rPr lang="en-US" altLang="zh-CN" sz="3200" b="1" dirty="0">
                <a:latin typeface="Tahoma" pitchFamily="34" charset="0"/>
              </a:rPr>
              <a:t>IP</a:t>
            </a:r>
            <a:r>
              <a:rPr lang="zh-CN" altLang="en-US" sz="3200" b="1" dirty="0">
                <a:latin typeface="Tahoma" pitchFamily="34" charset="0"/>
              </a:rPr>
              <a:t>协议</a:t>
            </a:r>
          </a:p>
          <a:p>
            <a:pPr marL="457200" indent="-457200" algn="l">
              <a:lnSpc>
                <a:spcPct val="100000"/>
              </a:lnSpc>
              <a:spcBef>
                <a:spcPct val="50000"/>
              </a:spcBef>
              <a:buClr>
                <a:schemeClr val="tx1"/>
              </a:buClr>
              <a:buSzPct val="60000"/>
              <a:buFontTx/>
              <a:buAutoNum type="arabicPeriod"/>
            </a:pPr>
            <a:r>
              <a:rPr lang="en-US" altLang="zh-CN" sz="3200" b="1" dirty="0">
                <a:latin typeface="Tahoma" pitchFamily="34" charset="0"/>
              </a:rPr>
              <a:t>IPSec</a:t>
            </a:r>
            <a:r>
              <a:rPr lang="zh-CN" altLang="en-US" sz="3200" b="1" dirty="0">
                <a:latin typeface="Tahoma" pitchFamily="34" charset="0"/>
              </a:rPr>
              <a:t>的结构</a:t>
            </a:r>
            <a:endParaRPr lang="en-US" altLang="zh-CN" sz="3200" b="1" dirty="0">
              <a:latin typeface="Tahoma" pitchFamily="34" charset="0"/>
            </a:endParaRPr>
          </a:p>
          <a:p>
            <a:pPr marL="457200" indent="-457200" algn="l">
              <a:lnSpc>
                <a:spcPct val="100000"/>
              </a:lnSpc>
              <a:spcBef>
                <a:spcPct val="50000"/>
              </a:spcBef>
              <a:buClr>
                <a:schemeClr val="tx1"/>
              </a:buClr>
              <a:buSzPct val="60000"/>
              <a:buFontTx/>
              <a:buAutoNum type="arabicPeriod"/>
            </a:pPr>
            <a:r>
              <a:rPr lang="zh-CN" altLang="en-US" sz="3200" b="1" dirty="0">
                <a:latin typeface="Tahoma" pitchFamily="34" charset="0"/>
              </a:rPr>
              <a:t>安全关联</a:t>
            </a:r>
            <a:r>
              <a:rPr lang="en-US" altLang="zh-CN" sz="3200" b="1" dirty="0">
                <a:latin typeface="Tahoma" pitchFamily="34" charset="0"/>
              </a:rPr>
              <a:t>(SA)</a:t>
            </a:r>
            <a:r>
              <a:rPr lang="zh-CN" altLang="en-US" sz="3200" b="1" dirty="0">
                <a:latin typeface="Tahoma" pitchFamily="34" charset="0"/>
              </a:rPr>
              <a:t>和安全策略</a:t>
            </a:r>
            <a:r>
              <a:rPr lang="en-US" altLang="zh-CN" sz="3200" b="1" dirty="0">
                <a:latin typeface="Tahoma" pitchFamily="34" charset="0"/>
              </a:rPr>
              <a:t>(SP)</a:t>
            </a:r>
            <a:endParaRPr lang="zh-CN" altLang="en-US" sz="3200" b="1" dirty="0">
              <a:latin typeface="Tahoma" pitchFamily="34" charset="0"/>
            </a:endParaRPr>
          </a:p>
          <a:p>
            <a:pPr marL="457200" indent="-457200" algn="l">
              <a:lnSpc>
                <a:spcPct val="100000"/>
              </a:lnSpc>
              <a:spcBef>
                <a:spcPct val="50000"/>
              </a:spcBef>
              <a:buClr>
                <a:schemeClr val="tx1"/>
              </a:buClr>
              <a:buSzPct val="60000"/>
              <a:buFontTx/>
              <a:buAutoNum type="arabicPeriod"/>
            </a:pPr>
            <a:r>
              <a:rPr lang="zh-CN" altLang="en-US" sz="3200" b="1" dirty="0">
                <a:latin typeface="Tahoma" pitchFamily="34" charset="0"/>
              </a:rPr>
              <a:t>认证头</a:t>
            </a:r>
            <a:r>
              <a:rPr lang="en-US" altLang="zh-CN" sz="3200" b="1" dirty="0">
                <a:latin typeface="Tahoma" pitchFamily="34" charset="0"/>
              </a:rPr>
              <a:t>AH</a:t>
            </a:r>
          </a:p>
          <a:p>
            <a:pPr marL="457200" indent="-457200" algn="l">
              <a:lnSpc>
                <a:spcPct val="100000"/>
              </a:lnSpc>
              <a:spcBef>
                <a:spcPct val="50000"/>
              </a:spcBef>
              <a:buClr>
                <a:schemeClr val="tx1"/>
              </a:buClr>
              <a:buSzPct val="60000"/>
              <a:buFontTx/>
              <a:buAutoNum type="arabicPeriod"/>
            </a:pPr>
            <a:r>
              <a:rPr lang="zh-CN" altLang="en-US" sz="3200" b="1" dirty="0">
                <a:latin typeface="Tahoma" pitchFamily="34" charset="0"/>
              </a:rPr>
              <a:t>封装安全载荷 </a:t>
            </a:r>
            <a:r>
              <a:rPr lang="en-US" altLang="zh-CN" sz="3200" b="1" dirty="0">
                <a:latin typeface="Tahoma" pitchFamily="34" charset="0"/>
              </a:rPr>
              <a:t>ESP</a:t>
            </a:r>
          </a:p>
          <a:p>
            <a:pPr marL="457200" indent="-457200" algn="l">
              <a:lnSpc>
                <a:spcPct val="100000"/>
              </a:lnSpc>
              <a:spcBef>
                <a:spcPct val="50000"/>
              </a:spcBef>
              <a:buClr>
                <a:schemeClr val="tx1"/>
              </a:buClr>
              <a:buSzPct val="60000"/>
              <a:buFontTx/>
              <a:buAutoNum type="arabicPeriod"/>
            </a:pPr>
            <a:r>
              <a:rPr lang="zh-CN" altLang="en-US" sz="3200" b="1" dirty="0">
                <a:latin typeface="Tahoma" pitchFamily="34" charset="0"/>
              </a:rPr>
              <a:t>因特网密钥交换</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392194"/>
                                        </p:tgtEl>
                                        <p:attrNameLst>
                                          <p:attrName>style.visibility</p:attrName>
                                        </p:attrNameLst>
                                      </p:cBhvr>
                                      <p:to>
                                        <p:strVal val="visible"/>
                                      </p:to>
                                    </p:set>
                                    <p:anim calcmode="lin" valueType="num">
                                      <p:cBhvr additive="base">
                                        <p:cTn id="7" dur="500" fill="hold"/>
                                        <p:tgtEl>
                                          <p:spTgt spid="392194"/>
                                        </p:tgtEl>
                                        <p:attrNameLst>
                                          <p:attrName>ppt_x</p:attrName>
                                        </p:attrNameLst>
                                      </p:cBhvr>
                                      <p:tavLst>
                                        <p:tav tm="0">
                                          <p:val>
                                            <p:strVal val="1+#ppt_w/2"/>
                                          </p:val>
                                        </p:tav>
                                        <p:tav tm="100000">
                                          <p:val>
                                            <p:strVal val="#ppt_x"/>
                                          </p:val>
                                        </p:tav>
                                      </p:tavLst>
                                    </p:anim>
                                    <p:anim calcmode="lin" valueType="num">
                                      <p:cBhvr additive="base">
                                        <p:cTn id="8" dur="500" fill="hold"/>
                                        <p:tgtEl>
                                          <p:spTgt spid="39219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2194" grpId="0" animBg="1"/>
    </p:bldLst>
  </p:timing>
</p:sld>
</file>

<file path=ppt/slides/slide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1447800" y="304800"/>
            <a:ext cx="7010400" cy="914400"/>
          </a:xfrm>
        </p:spPr>
        <p:txBody>
          <a:bodyPr/>
          <a:lstStyle/>
          <a:p>
            <a:pPr algn="ctr" eaLnBrk="1" hangingPunct="1"/>
            <a:r>
              <a:rPr lang="en-US" altLang="zh-CN" b="1">
                <a:solidFill>
                  <a:srgbClr val="0000FF"/>
                </a:solidFill>
                <a:latin typeface="汉仪醒示体简"/>
              </a:rPr>
              <a:t>IPSec</a:t>
            </a:r>
            <a:r>
              <a:rPr lang="zh-CN" altLang="en-US" b="1">
                <a:solidFill>
                  <a:srgbClr val="0000FF"/>
                </a:solidFill>
                <a:latin typeface="汉仪醒示体简"/>
              </a:rPr>
              <a:t>的实现</a:t>
            </a:r>
          </a:p>
        </p:txBody>
      </p:sp>
      <p:sp>
        <p:nvSpPr>
          <p:cNvPr id="49155" name="Rectangle 3"/>
          <p:cNvSpPr>
            <a:spLocks noChangeArrowheads="1"/>
          </p:cNvSpPr>
          <p:nvPr/>
        </p:nvSpPr>
        <p:spPr bwMode="auto">
          <a:xfrm>
            <a:off x="1219200" y="1447800"/>
            <a:ext cx="990600" cy="838200"/>
          </a:xfrm>
          <a:prstGeom prst="rect">
            <a:avLst/>
          </a:prstGeom>
          <a:noFill/>
          <a:ln w="9525">
            <a:noFill/>
            <a:miter lim="800000"/>
            <a:headEnd/>
            <a:tailEnd/>
          </a:ln>
        </p:spPr>
        <p:txBody>
          <a:bodyPr wrap="none" anchor="ctr"/>
          <a:lstStyle/>
          <a:p>
            <a:endParaRPr lang="zh-CN" altLang="en-US"/>
          </a:p>
        </p:txBody>
      </p:sp>
      <p:pic>
        <p:nvPicPr>
          <p:cNvPr id="49156" name="Picture 7" descr="IPSec運作模式"/>
          <p:cNvPicPr>
            <a:picLocks noChangeAspect="1" noChangeArrowheads="1"/>
          </p:cNvPicPr>
          <p:nvPr/>
        </p:nvPicPr>
        <p:blipFill>
          <a:blip r:embed="rId2" cstate="print"/>
          <a:srcRect/>
          <a:stretch>
            <a:fillRect/>
          </a:stretch>
        </p:blipFill>
        <p:spPr bwMode="auto">
          <a:xfrm>
            <a:off x="200472" y="1700808"/>
            <a:ext cx="9589496" cy="4608512"/>
          </a:xfrm>
          <a:prstGeom prst="rect">
            <a:avLst/>
          </a:prstGeom>
          <a:noFill/>
          <a:ln w="9525">
            <a:noFill/>
            <a:miter lim="800000"/>
            <a:headEnd/>
            <a:tailEnd/>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026">
            <a:hlinkClick r:id="" action="ppaction://hlinkshowjump?jump=nextslide"/>
          </p:cNvPr>
          <p:cNvSpPr>
            <a:spLocks noChangeArrowheads="1"/>
          </p:cNvSpPr>
          <p:nvPr/>
        </p:nvSpPr>
        <p:spPr bwMode="auto">
          <a:xfrm>
            <a:off x="2031340" y="3362715"/>
            <a:ext cx="5512461" cy="609600"/>
          </a:xfrm>
          <a:prstGeom prst="rect">
            <a:avLst/>
          </a:prstGeom>
          <a:gradFill rotWithShape="0">
            <a:gsLst>
              <a:gs pos="0">
                <a:srgbClr val="767676"/>
              </a:gs>
              <a:gs pos="50000">
                <a:srgbClr val="FFFFFF"/>
              </a:gs>
              <a:gs pos="100000">
                <a:srgbClr val="767676"/>
              </a:gs>
            </a:gsLst>
            <a:lin ang="5400000" scaled="1"/>
          </a:gradFill>
          <a:ln w="9525">
            <a:noFill/>
            <a:miter lim="800000"/>
            <a:headEnd/>
            <a:tailEnd/>
          </a:ln>
        </p:spPr>
        <p:txBody>
          <a:bodyPr wrap="none" anchor="ctr"/>
          <a:lstStyle/>
          <a:p>
            <a:endParaRPr lang="zh-CN" altLang="en-US"/>
          </a:p>
        </p:txBody>
      </p:sp>
      <p:sp>
        <p:nvSpPr>
          <p:cNvPr id="82947" name="Rectangle 3"/>
          <p:cNvSpPr>
            <a:spLocks noChangeArrowheads="1"/>
          </p:cNvSpPr>
          <p:nvPr/>
        </p:nvSpPr>
        <p:spPr bwMode="auto">
          <a:xfrm>
            <a:off x="1568624" y="1066803"/>
            <a:ext cx="7543800" cy="5201424"/>
          </a:xfrm>
          <a:prstGeom prst="rect">
            <a:avLst/>
          </a:prstGeom>
          <a:noFill/>
          <a:ln w="9525">
            <a:noFill/>
            <a:miter lim="800000"/>
            <a:headEnd/>
            <a:tailEnd/>
          </a:ln>
        </p:spPr>
        <p:txBody>
          <a:bodyPr>
            <a:spAutoFit/>
          </a:bodyPr>
          <a:lstStyle/>
          <a:p>
            <a:pPr marL="457200" indent="-457200" algn="l">
              <a:lnSpc>
                <a:spcPct val="100000"/>
              </a:lnSpc>
              <a:spcBef>
                <a:spcPct val="50000"/>
              </a:spcBef>
              <a:buClrTx/>
              <a:buSzTx/>
              <a:buFontTx/>
              <a:buNone/>
            </a:pPr>
            <a:r>
              <a:rPr lang="zh-CN" altLang="en-US" sz="4400" b="1" dirty="0">
                <a:solidFill>
                  <a:schemeClr val="tx2"/>
                </a:solidFill>
                <a:latin typeface="Tahoma" pitchFamily="34" charset="0"/>
              </a:rPr>
              <a:t>目 录</a:t>
            </a:r>
            <a:endParaRPr lang="zh-CN" altLang="en-US" sz="3200" b="1" dirty="0">
              <a:latin typeface="Tahoma" pitchFamily="34" charset="0"/>
            </a:endParaRPr>
          </a:p>
          <a:p>
            <a:pPr marL="457200" indent="-457200" algn="l">
              <a:lnSpc>
                <a:spcPct val="100000"/>
              </a:lnSpc>
              <a:spcBef>
                <a:spcPct val="50000"/>
              </a:spcBef>
              <a:buClr>
                <a:schemeClr val="tx1"/>
              </a:buClr>
              <a:buSzPct val="60000"/>
              <a:buFontTx/>
              <a:buAutoNum type="arabicPeriod"/>
            </a:pPr>
            <a:r>
              <a:rPr lang="en-US" altLang="zh-CN" sz="3200" b="1" dirty="0">
                <a:latin typeface="Tahoma" pitchFamily="34" charset="0"/>
              </a:rPr>
              <a:t>IP</a:t>
            </a:r>
            <a:r>
              <a:rPr lang="zh-CN" altLang="en-US" sz="3200" b="1" dirty="0">
                <a:latin typeface="Tahoma" pitchFamily="34" charset="0"/>
              </a:rPr>
              <a:t>协议</a:t>
            </a:r>
          </a:p>
          <a:p>
            <a:pPr marL="457200" indent="-457200" algn="l">
              <a:lnSpc>
                <a:spcPct val="100000"/>
              </a:lnSpc>
              <a:spcBef>
                <a:spcPct val="50000"/>
              </a:spcBef>
              <a:buClr>
                <a:schemeClr val="tx1"/>
              </a:buClr>
              <a:buSzPct val="60000"/>
              <a:buFontTx/>
              <a:buAutoNum type="arabicPeriod"/>
            </a:pPr>
            <a:r>
              <a:rPr lang="en-US" altLang="zh-CN" sz="3200" b="1" dirty="0">
                <a:latin typeface="Tahoma" pitchFamily="34" charset="0"/>
              </a:rPr>
              <a:t>IPSec</a:t>
            </a:r>
            <a:r>
              <a:rPr lang="zh-CN" altLang="en-US" sz="3200" b="1" dirty="0">
                <a:latin typeface="Tahoma" pitchFamily="34" charset="0"/>
              </a:rPr>
              <a:t>的结构</a:t>
            </a:r>
            <a:endParaRPr lang="en-US" altLang="zh-CN" sz="3200" b="1" dirty="0">
              <a:latin typeface="Tahoma" pitchFamily="34" charset="0"/>
            </a:endParaRPr>
          </a:p>
          <a:p>
            <a:pPr marL="457200" indent="-457200" algn="l">
              <a:lnSpc>
                <a:spcPct val="100000"/>
              </a:lnSpc>
              <a:spcBef>
                <a:spcPct val="50000"/>
              </a:spcBef>
              <a:buClr>
                <a:schemeClr val="tx1"/>
              </a:buClr>
              <a:buSzPct val="60000"/>
              <a:buFontTx/>
              <a:buAutoNum type="arabicPeriod"/>
            </a:pPr>
            <a:r>
              <a:rPr lang="zh-CN" altLang="en-US" sz="3200" b="1" dirty="0">
                <a:latin typeface="Tahoma" pitchFamily="34" charset="0"/>
              </a:rPr>
              <a:t>安全关联</a:t>
            </a:r>
            <a:r>
              <a:rPr lang="en-US" altLang="zh-CN" sz="3200" b="1" dirty="0">
                <a:latin typeface="Tahoma" pitchFamily="34" charset="0"/>
              </a:rPr>
              <a:t>(SA)</a:t>
            </a:r>
            <a:r>
              <a:rPr lang="zh-CN" altLang="en-US" sz="3200" b="1" dirty="0">
                <a:latin typeface="Tahoma" pitchFamily="34" charset="0"/>
              </a:rPr>
              <a:t>和安全策略</a:t>
            </a:r>
            <a:r>
              <a:rPr lang="en-US" altLang="zh-CN" sz="3200" b="1" dirty="0">
                <a:latin typeface="Tahoma" pitchFamily="34" charset="0"/>
              </a:rPr>
              <a:t>(SP)</a:t>
            </a:r>
            <a:endParaRPr lang="zh-CN" altLang="en-US" sz="3200" b="1" dirty="0">
              <a:latin typeface="Tahoma" pitchFamily="34" charset="0"/>
            </a:endParaRPr>
          </a:p>
          <a:p>
            <a:pPr marL="457200" indent="-457200" algn="l">
              <a:lnSpc>
                <a:spcPct val="100000"/>
              </a:lnSpc>
              <a:spcBef>
                <a:spcPct val="50000"/>
              </a:spcBef>
              <a:buClr>
                <a:schemeClr val="tx1"/>
              </a:buClr>
              <a:buSzPct val="60000"/>
              <a:buFontTx/>
              <a:buAutoNum type="arabicPeriod"/>
            </a:pPr>
            <a:r>
              <a:rPr lang="zh-CN" altLang="en-US" sz="3200" b="1" dirty="0">
                <a:latin typeface="Tahoma" pitchFamily="34" charset="0"/>
              </a:rPr>
              <a:t>认证头</a:t>
            </a:r>
            <a:r>
              <a:rPr lang="en-US" altLang="zh-CN" sz="3200" b="1" dirty="0">
                <a:latin typeface="Tahoma" pitchFamily="34" charset="0"/>
              </a:rPr>
              <a:t>AH</a:t>
            </a:r>
          </a:p>
          <a:p>
            <a:pPr marL="457200" indent="-457200" algn="l">
              <a:lnSpc>
                <a:spcPct val="100000"/>
              </a:lnSpc>
              <a:spcBef>
                <a:spcPct val="50000"/>
              </a:spcBef>
              <a:buClr>
                <a:schemeClr val="tx1"/>
              </a:buClr>
              <a:buSzPct val="60000"/>
              <a:buFontTx/>
              <a:buAutoNum type="arabicPeriod"/>
            </a:pPr>
            <a:r>
              <a:rPr lang="zh-CN" altLang="en-US" sz="3200" b="1" dirty="0">
                <a:latin typeface="Tahoma" pitchFamily="34" charset="0"/>
              </a:rPr>
              <a:t>封装安全载荷 </a:t>
            </a:r>
            <a:r>
              <a:rPr lang="en-US" altLang="zh-CN" sz="3200" b="1" dirty="0">
                <a:latin typeface="Tahoma" pitchFamily="34" charset="0"/>
              </a:rPr>
              <a:t>ESP</a:t>
            </a:r>
          </a:p>
          <a:p>
            <a:pPr marL="457200" indent="-457200" algn="l">
              <a:lnSpc>
                <a:spcPct val="100000"/>
              </a:lnSpc>
              <a:spcBef>
                <a:spcPct val="50000"/>
              </a:spcBef>
              <a:buClr>
                <a:schemeClr val="tx1"/>
              </a:buClr>
              <a:buSzPct val="60000"/>
              <a:buFontTx/>
              <a:buAutoNum type="arabicPeriod"/>
            </a:pPr>
            <a:r>
              <a:rPr lang="zh-CN" altLang="en-US" sz="3200" b="1" dirty="0">
                <a:latin typeface="Tahoma" pitchFamily="34" charset="0"/>
              </a:rPr>
              <a:t>因特网密钥交换</a:t>
            </a:r>
          </a:p>
        </p:txBody>
      </p:sp>
    </p:spTree>
    <p:extLst>
      <p:ext uri="{BB962C8B-B14F-4D97-AF65-F5344CB8AC3E}">
        <p14:creationId xmlns:p14="http://schemas.microsoft.com/office/powerpoint/2010/main" val="3914077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5698" name="Rectangle 2"/>
          <p:cNvSpPr>
            <a:spLocks noChangeArrowheads="1"/>
          </p:cNvSpPr>
          <p:nvPr/>
        </p:nvSpPr>
        <p:spPr bwMode="auto">
          <a:xfrm>
            <a:off x="304800" y="2438400"/>
            <a:ext cx="8915400" cy="914400"/>
          </a:xfrm>
          <a:prstGeom prst="rect">
            <a:avLst/>
          </a:prstGeom>
          <a:noFill/>
          <a:ln w="9525">
            <a:noFill/>
            <a:miter lim="800000"/>
            <a:headEnd/>
            <a:tailEnd/>
          </a:ln>
          <a:effectLst/>
        </p:spPr>
        <p:txBody>
          <a:bodyPr anchor="b"/>
          <a:lstStyle/>
          <a:p>
            <a:pPr algn="ctr">
              <a:lnSpc>
                <a:spcPct val="100000"/>
              </a:lnSpc>
              <a:spcBef>
                <a:spcPct val="0"/>
              </a:spcBef>
              <a:buClrTx/>
              <a:buSzTx/>
              <a:buFontTx/>
              <a:buNone/>
              <a:defRPr/>
            </a:pPr>
            <a:r>
              <a:rPr lang="zh-CN" altLang="en-US" sz="4800" b="1" dirty="0">
                <a:solidFill>
                  <a:srgbClr val="0000FF"/>
                </a:solidFill>
                <a:effectLst>
                  <a:outerShdw blurRad="38100" dist="38100" dir="2700000" algn="tl">
                    <a:srgbClr val="C0C0C0"/>
                  </a:outerShdw>
                </a:effectLst>
                <a:latin typeface="Tahoma" pitchFamily="34" charset="0"/>
              </a:rPr>
              <a:t>安全关联－</a:t>
            </a:r>
            <a:r>
              <a:rPr lang="en-US" altLang="zh-CN" sz="4800" b="1" dirty="0">
                <a:solidFill>
                  <a:srgbClr val="0000FF"/>
                </a:solidFill>
                <a:effectLst>
                  <a:outerShdw blurRad="38100" dist="38100" dir="2700000" algn="tl">
                    <a:srgbClr val="C0C0C0"/>
                  </a:outerShdw>
                </a:effectLst>
                <a:latin typeface="Tahoma" pitchFamily="34" charset="0"/>
              </a:rPr>
              <a:t>SA</a:t>
            </a:r>
          </a:p>
          <a:p>
            <a:pPr algn="ctr">
              <a:lnSpc>
                <a:spcPct val="100000"/>
              </a:lnSpc>
              <a:spcBef>
                <a:spcPct val="0"/>
              </a:spcBef>
              <a:buClrTx/>
              <a:buSzTx/>
              <a:buNone/>
              <a:defRPr/>
            </a:pPr>
            <a:r>
              <a:rPr lang="zh-CN" altLang="en-US" sz="4800" b="1" dirty="0">
                <a:solidFill>
                  <a:srgbClr val="0000FF"/>
                </a:solidFill>
                <a:effectLst>
                  <a:outerShdw blurRad="38100" dist="38100" dir="2700000" algn="tl">
                    <a:srgbClr val="C0C0C0"/>
                  </a:outerShdw>
                </a:effectLst>
                <a:latin typeface="Tahoma" pitchFamily="34" charset="0"/>
              </a:rPr>
              <a:t>（</a:t>
            </a:r>
            <a:r>
              <a:rPr lang="en-US" altLang="zh-CN" sz="4800" b="1" dirty="0">
                <a:solidFill>
                  <a:srgbClr val="0000FF"/>
                </a:solidFill>
                <a:effectLst>
                  <a:outerShdw blurRad="38100" dist="38100" dir="2700000" algn="tl">
                    <a:srgbClr val="C0C0C0"/>
                  </a:outerShdw>
                </a:effectLst>
                <a:latin typeface="Tahoma" pitchFamily="34" charset="0"/>
              </a:rPr>
              <a:t>Security Association)</a:t>
            </a:r>
          </a:p>
        </p:txBody>
      </p:sp>
    </p:spTree>
    <p:extLst>
      <p:ext uri="{BB962C8B-B14F-4D97-AF65-F5344CB8AC3E}">
        <p14:creationId xmlns:p14="http://schemas.microsoft.com/office/powerpoint/2010/main" val="8204329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ChangeArrowheads="1"/>
          </p:cNvSpPr>
          <p:nvPr>
            <p:ph type="title"/>
          </p:nvPr>
        </p:nvSpPr>
        <p:spPr>
          <a:xfrm>
            <a:off x="1295400" y="685800"/>
            <a:ext cx="7010400" cy="1143000"/>
          </a:xfrm>
        </p:spPr>
        <p:txBody>
          <a:bodyPr/>
          <a:lstStyle/>
          <a:p>
            <a:r>
              <a:rPr lang="zh-CN" altLang="en-US" sz="3800" b="1" dirty="0">
                <a:solidFill>
                  <a:srgbClr val="0000CC"/>
                </a:solidFill>
              </a:rPr>
              <a:t>安全关联－</a:t>
            </a:r>
            <a:r>
              <a:rPr lang="en-US" altLang="zh-CN" sz="3800" b="1" dirty="0">
                <a:solidFill>
                  <a:srgbClr val="0000CC"/>
                </a:solidFill>
              </a:rPr>
              <a:t>SA</a:t>
            </a:r>
          </a:p>
        </p:txBody>
      </p:sp>
      <p:sp>
        <p:nvSpPr>
          <p:cNvPr id="86019" name="Rectangle 3"/>
          <p:cNvSpPr>
            <a:spLocks noGrp="1" noChangeArrowheads="1"/>
          </p:cNvSpPr>
          <p:nvPr>
            <p:ph type="body" idx="1"/>
          </p:nvPr>
        </p:nvSpPr>
        <p:spPr>
          <a:xfrm>
            <a:off x="685800" y="2362200"/>
            <a:ext cx="8001000" cy="3657600"/>
          </a:xfrm>
        </p:spPr>
        <p:txBody>
          <a:bodyPr/>
          <a:lstStyle/>
          <a:p>
            <a:pPr algn="just" eaLnBrk="1" hangingPunct="1">
              <a:lnSpc>
                <a:spcPct val="130000"/>
              </a:lnSpc>
              <a:buSzPct val="150000"/>
              <a:buFont typeface="Wingdings" pitchFamily="2" charset="2"/>
              <a:buNone/>
            </a:pPr>
            <a:r>
              <a:rPr lang="zh-CN" altLang="en-US" sz="2400" b="1" dirty="0">
                <a:latin typeface="汉仪中等线简"/>
              </a:rPr>
              <a:t>用于通信对等方之间对某些要素的一种协定，如：</a:t>
            </a:r>
          </a:p>
          <a:p>
            <a:pPr algn="just" eaLnBrk="1" hangingPunct="1">
              <a:lnSpc>
                <a:spcPct val="130000"/>
              </a:lnSpc>
              <a:buSzPct val="150000"/>
              <a:buFont typeface="Wingdings" pitchFamily="2" charset="2"/>
              <a:buChar char="§"/>
            </a:pPr>
            <a:r>
              <a:rPr lang="en-US" altLang="zh-CN" sz="2400" b="1" dirty="0">
                <a:latin typeface="汉仪中等线简"/>
              </a:rPr>
              <a:t>IPSec</a:t>
            </a:r>
            <a:r>
              <a:rPr lang="zh-CN" altLang="en-US" sz="2400" b="1" dirty="0">
                <a:latin typeface="汉仪中等线简"/>
              </a:rPr>
              <a:t>协议</a:t>
            </a:r>
          </a:p>
          <a:p>
            <a:pPr algn="just" eaLnBrk="1" hangingPunct="1">
              <a:lnSpc>
                <a:spcPct val="130000"/>
              </a:lnSpc>
              <a:buSzPct val="150000"/>
              <a:buFont typeface="Wingdings" pitchFamily="2" charset="2"/>
              <a:buChar char="§"/>
            </a:pPr>
            <a:r>
              <a:rPr lang="zh-CN" altLang="en-US" sz="2400" b="1" dirty="0">
                <a:latin typeface="汉仪中等线简"/>
              </a:rPr>
              <a:t>操作模式：传输、隧道</a:t>
            </a:r>
          </a:p>
          <a:p>
            <a:pPr algn="just" eaLnBrk="1" hangingPunct="1">
              <a:lnSpc>
                <a:spcPct val="130000"/>
              </a:lnSpc>
              <a:buSzPct val="150000"/>
              <a:buFont typeface="Wingdings" pitchFamily="2" charset="2"/>
              <a:buChar char="§"/>
            </a:pPr>
            <a:r>
              <a:rPr lang="zh-CN" altLang="en-US" sz="2400" b="1" dirty="0">
                <a:latin typeface="汉仪中等线简"/>
              </a:rPr>
              <a:t>密码算法</a:t>
            </a:r>
          </a:p>
          <a:p>
            <a:pPr algn="just" eaLnBrk="1" hangingPunct="1">
              <a:lnSpc>
                <a:spcPct val="130000"/>
              </a:lnSpc>
              <a:buSzPct val="150000"/>
              <a:buFont typeface="Wingdings" pitchFamily="2" charset="2"/>
              <a:buChar char="§"/>
            </a:pPr>
            <a:r>
              <a:rPr lang="zh-CN" altLang="en-US" sz="2400" b="1" dirty="0">
                <a:latin typeface="汉仪中等线简"/>
              </a:rPr>
              <a:t>密钥</a:t>
            </a:r>
          </a:p>
          <a:p>
            <a:pPr algn="just" eaLnBrk="1" hangingPunct="1">
              <a:lnSpc>
                <a:spcPct val="130000"/>
              </a:lnSpc>
              <a:buSzPct val="150000"/>
              <a:buFont typeface="Wingdings" pitchFamily="2" charset="2"/>
              <a:buChar char="§"/>
            </a:pPr>
            <a:r>
              <a:rPr lang="zh-CN" altLang="en-US" sz="2400" b="1" dirty="0">
                <a:latin typeface="汉仪中等线简"/>
              </a:rPr>
              <a:t>用于保护数据流的密钥的生存期</a:t>
            </a:r>
          </a:p>
        </p:txBody>
      </p:sp>
    </p:spTree>
    <p:extLst>
      <p:ext uri="{BB962C8B-B14F-4D97-AF65-F5344CB8AC3E}">
        <p14:creationId xmlns:p14="http://schemas.microsoft.com/office/powerpoint/2010/main" val="7642687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标题 2"/>
          <p:cNvSpPr>
            <a:spLocks noGrp="1"/>
          </p:cNvSpPr>
          <p:nvPr>
            <p:ph type="title"/>
          </p:nvPr>
        </p:nvSpPr>
        <p:spPr/>
        <p:txBody>
          <a:bodyPr/>
          <a:lstStyle/>
          <a:p>
            <a:r>
              <a:rPr lang="zh-CN" altLang="en-US" sz="3800" b="1" dirty="0">
                <a:solidFill>
                  <a:srgbClr val="0000CC"/>
                </a:solidFill>
              </a:rPr>
              <a:t>安全关联</a:t>
            </a:r>
            <a:r>
              <a:rPr lang="en-US" altLang="zh-CN" sz="3800" b="1" dirty="0">
                <a:solidFill>
                  <a:srgbClr val="0000CC"/>
                </a:solidFill>
              </a:rPr>
              <a:t>SA</a:t>
            </a:r>
            <a:endParaRPr lang="zh-CN" altLang="en-US" sz="3800" b="1" dirty="0">
              <a:solidFill>
                <a:srgbClr val="0000CC"/>
              </a:solidFill>
            </a:endParaRPr>
          </a:p>
        </p:txBody>
      </p:sp>
      <p:sp>
        <p:nvSpPr>
          <p:cNvPr id="84995" name="内容占位符 3"/>
          <p:cNvSpPr>
            <a:spLocks noGrp="1"/>
          </p:cNvSpPr>
          <p:nvPr>
            <p:ph idx="1"/>
          </p:nvPr>
        </p:nvSpPr>
        <p:spPr>
          <a:xfrm>
            <a:off x="704878" y="2017713"/>
            <a:ext cx="8996363" cy="4114800"/>
          </a:xfrm>
        </p:spPr>
        <p:txBody>
          <a:bodyPr/>
          <a:lstStyle/>
          <a:p>
            <a:pPr>
              <a:lnSpc>
                <a:spcPct val="150000"/>
              </a:lnSpc>
              <a:spcBef>
                <a:spcPts val="0"/>
              </a:spcBef>
            </a:pPr>
            <a:r>
              <a:rPr lang="zh-CN" altLang="en-US" sz="2400" b="1" dirty="0"/>
              <a:t>两个</a:t>
            </a:r>
            <a:r>
              <a:rPr lang="en-US" altLang="zh-CN" sz="2400" b="1" dirty="0"/>
              <a:t>IPSec</a:t>
            </a:r>
            <a:r>
              <a:rPr lang="zh-CN" altLang="en-US" sz="2400" b="1" dirty="0"/>
              <a:t>实体（主机、安全网关）之间经过协商建立起来的一种协定， 定义在两个使用</a:t>
            </a:r>
            <a:r>
              <a:rPr lang="en-US" altLang="zh-CN" sz="2400" b="1" dirty="0"/>
              <a:t>IPSec</a:t>
            </a:r>
            <a:r>
              <a:rPr lang="zh-CN" altLang="en-US" sz="2400" b="1" dirty="0"/>
              <a:t>的实体间建立的逻辑连接，定义</a:t>
            </a:r>
            <a:r>
              <a:rPr lang="zh-CN" altLang="en-US" sz="2400" b="1" dirty="0">
                <a:solidFill>
                  <a:srgbClr val="C00000"/>
                </a:solidFill>
              </a:rPr>
              <a:t>实体</a:t>
            </a:r>
            <a:r>
              <a:rPr lang="en-US" altLang="zh-CN" sz="2400" b="1" dirty="0">
                <a:solidFill>
                  <a:srgbClr val="C00000"/>
                </a:solidFill>
              </a:rPr>
              <a:t>(</a:t>
            </a:r>
            <a:r>
              <a:rPr lang="zh-CN" altLang="en-US" sz="2400" b="1" dirty="0">
                <a:solidFill>
                  <a:srgbClr val="C00000"/>
                </a:solidFill>
              </a:rPr>
              <a:t>主机</a:t>
            </a:r>
            <a:r>
              <a:rPr lang="en-US" altLang="zh-CN" sz="2400" b="1" dirty="0">
                <a:solidFill>
                  <a:srgbClr val="C00000"/>
                </a:solidFill>
              </a:rPr>
              <a:t>/</a:t>
            </a:r>
            <a:r>
              <a:rPr lang="zh-CN" altLang="en-US" sz="2400" b="1" dirty="0">
                <a:solidFill>
                  <a:srgbClr val="C00000"/>
                </a:solidFill>
              </a:rPr>
              <a:t>网关</a:t>
            </a:r>
            <a:r>
              <a:rPr lang="en-US" altLang="zh-CN" sz="2400" b="1" dirty="0">
                <a:solidFill>
                  <a:srgbClr val="C00000"/>
                </a:solidFill>
              </a:rPr>
              <a:t>)</a:t>
            </a:r>
            <a:r>
              <a:rPr lang="zh-CN" altLang="en-US" sz="2400" b="1" dirty="0"/>
              <a:t>间如何使用安全服务进行通信</a:t>
            </a:r>
            <a:endParaRPr lang="en-US" altLang="zh-CN" sz="2400" b="1" dirty="0"/>
          </a:p>
          <a:p>
            <a:pPr marL="342900" lvl="1" indent="-342900">
              <a:lnSpc>
                <a:spcPct val="150000"/>
              </a:lnSpc>
              <a:spcBef>
                <a:spcPts val="0"/>
              </a:spcBef>
              <a:buClr>
                <a:schemeClr val="folHlink"/>
              </a:buClr>
              <a:buSzPct val="60000"/>
            </a:pPr>
            <a:r>
              <a:rPr lang="en-US" altLang="zh-CN" sz="2400" b="1" dirty="0"/>
              <a:t>SA</a:t>
            </a:r>
            <a:r>
              <a:rPr lang="zh-CN" altLang="en-US" sz="2400" b="1" dirty="0"/>
              <a:t>是一个</a:t>
            </a:r>
            <a:r>
              <a:rPr lang="zh-CN" altLang="en-US" sz="2400" b="1" dirty="0">
                <a:solidFill>
                  <a:srgbClr val="C00000"/>
                </a:solidFill>
              </a:rPr>
              <a:t>单向</a:t>
            </a:r>
            <a:r>
              <a:rPr lang="zh-CN" altLang="en-US" sz="2400" b="1" dirty="0"/>
              <a:t>的逻辑连接，一次通信中，</a:t>
            </a:r>
            <a:r>
              <a:rPr lang="en-US" altLang="zh-CN" sz="2400" b="1" dirty="0"/>
              <a:t>IPSec</a:t>
            </a:r>
            <a:r>
              <a:rPr lang="zh-CN" altLang="en-US" sz="2400" b="1" dirty="0"/>
              <a:t>需要建立两个</a:t>
            </a:r>
            <a:r>
              <a:rPr lang="en-US" altLang="zh-CN" sz="2400" b="1" dirty="0"/>
              <a:t>SA</a:t>
            </a:r>
            <a:r>
              <a:rPr lang="zh-CN" altLang="en-US" sz="2400" b="1" dirty="0"/>
              <a:t>，用于出站和入站通信，这两个</a:t>
            </a:r>
            <a:r>
              <a:rPr lang="en-US" altLang="zh-CN" sz="2400" b="1" dirty="0"/>
              <a:t>SA</a:t>
            </a:r>
            <a:r>
              <a:rPr lang="zh-CN" altLang="en-US" sz="2400" b="1" dirty="0"/>
              <a:t>构成了一个</a:t>
            </a:r>
            <a:r>
              <a:rPr lang="en-US" altLang="zh-CN" sz="2400" b="1" dirty="0"/>
              <a:t>SA</a:t>
            </a:r>
            <a:r>
              <a:rPr lang="zh-CN" altLang="en-US" sz="2400" b="1" dirty="0"/>
              <a:t>束（</a:t>
            </a:r>
            <a:r>
              <a:rPr lang="en-US" altLang="zh-CN" sz="2400" b="1" dirty="0"/>
              <a:t>SA Bundle</a:t>
            </a:r>
            <a:r>
              <a:rPr lang="zh-CN" altLang="en-US" sz="2400" b="1" dirty="0"/>
              <a:t>）</a:t>
            </a:r>
            <a:endParaRPr lang="en-US" altLang="zh-CN" sz="2400" b="1" dirty="0"/>
          </a:p>
          <a:p>
            <a:pPr>
              <a:lnSpc>
                <a:spcPct val="150000"/>
              </a:lnSpc>
              <a:spcBef>
                <a:spcPts val="0"/>
              </a:spcBef>
            </a:pPr>
            <a:r>
              <a:rPr lang="zh-CN" altLang="en-US" sz="2400" b="1" dirty="0">
                <a:solidFill>
                  <a:srgbClr val="C00000"/>
                </a:solidFill>
              </a:rPr>
              <a:t>每个</a:t>
            </a:r>
            <a:r>
              <a:rPr lang="en-US" altLang="zh-CN" sz="2400" b="1" dirty="0">
                <a:solidFill>
                  <a:srgbClr val="C00000"/>
                </a:solidFill>
              </a:rPr>
              <a:t>SA</a:t>
            </a:r>
            <a:r>
              <a:rPr lang="zh-CN" altLang="en-US" sz="2400" b="1" dirty="0">
                <a:solidFill>
                  <a:srgbClr val="C00000"/>
                </a:solidFill>
              </a:rPr>
              <a:t>用唯一的</a:t>
            </a:r>
            <a:r>
              <a:rPr lang="en-US" altLang="zh-CN" sz="2400" b="1" dirty="0">
                <a:solidFill>
                  <a:srgbClr val="C00000"/>
                </a:solidFill>
              </a:rPr>
              <a:t>SPI</a:t>
            </a:r>
            <a:r>
              <a:rPr lang="zh-CN" altLang="en-US" sz="2400" b="1" dirty="0">
                <a:solidFill>
                  <a:srgbClr val="C00000"/>
                </a:solidFill>
              </a:rPr>
              <a:t>索引标识，当处理接收数据包时，服务器根据</a:t>
            </a:r>
            <a:r>
              <a:rPr lang="en-US" altLang="zh-CN" sz="2400" b="1" dirty="0">
                <a:solidFill>
                  <a:srgbClr val="C00000"/>
                </a:solidFill>
              </a:rPr>
              <a:t>SPI</a:t>
            </a:r>
            <a:r>
              <a:rPr lang="zh-CN" altLang="en-US" sz="2400" b="1" dirty="0">
                <a:solidFill>
                  <a:srgbClr val="C00000"/>
                </a:solidFill>
              </a:rPr>
              <a:t>值来决定该使用哪种</a:t>
            </a:r>
            <a:r>
              <a:rPr lang="en-US" altLang="zh-CN" sz="2400" b="1" dirty="0">
                <a:solidFill>
                  <a:srgbClr val="C00000"/>
                </a:solidFill>
              </a:rPr>
              <a:t>SA</a:t>
            </a:r>
          </a:p>
        </p:txBody>
      </p:sp>
    </p:spTree>
    <p:extLst>
      <p:ext uri="{BB962C8B-B14F-4D97-AF65-F5344CB8AC3E}">
        <p14:creationId xmlns:p14="http://schemas.microsoft.com/office/powerpoint/2010/main" val="35459857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7042" name="Rectangle 2"/>
          <p:cNvSpPr>
            <a:spLocks noGrp="1" noChangeArrowheads="1"/>
          </p:cNvSpPr>
          <p:nvPr>
            <p:ph type="title"/>
          </p:nvPr>
        </p:nvSpPr>
        <p:spPr>
          <a:xfrm>
            <a:off x="1295400" y="685800"/>
            <a:ext cx="7010400" cy="1143000"/>
          </a:xfrm>
        </p:spPr>
        <p:txBody>
          <a:bodyPr/>
          <a:lstStyle/>
          <a:p>
            <a:pPr eaLnBrk="1" hangingPunct="1"/>
            <a:r>
              <a:rPr lang="zh-CN" altLang="en-US" b="1" dirty="0">
                <a:solidFill>
                  <a:srgbClr val="0000FF"/>
                </a:solidFill>
                <a:latin typeface="汉仪醒示体简"/>
              </a:rPr>
              <a:t>安全关联－</a:t>
            </a:r>
            <a:r>
              <a:rPr lang="en-US" altLang="zh-CN" b="1" dirty="0">
                <a:solidFill>
                  <a:srgbClr val="0000FF"/>
                </a:solidFill>
                <a:latin typeface="汉仪醒示体简"/>
              </a:rPr>
              <a:t>SA</a:t>
            </a:r>
          </a:p>
        </p:txBody>
      </p:sp>
      <p:sp>
        <p:nvSpPr>
          <p:cNvPr id="87043" name="Rectangle 3"/>
          <p:cNvSpPr>
            <a:spLocks noGrp="1" noChangeArrowheads="1"/>
          </p:cNvSpPr>
          <p:nvPr>
            <p:ph type="body" idx="1"/>
          </p:nvPr>
        </p:nvSpPr>
        <p:spPr>
          <a:xfrm>
            <a:off x="685800" y="2362200"/>
            <a:ext cx="8001000" cy="3657600"/>
          </a:xfrm>
        </p:spPr>
        <p:txBody>
          <a:bodyPr/>
          <a:lstStyle/>
          <a:p>
            <a:pPr algn="just" eaLnBrk="1" hangingPunct="1">
              <a:lnSpc>
                <a:spcPct val="130000"/>
              </a:lnSpc>
              <a:buSzPct val="150000"/>
              <a:buFont typeface="Wingdings" pitchFamily="2" charset="2"/>
              <a:buChar char="§"/>
            </a:pPr>
            <a:r>
              <a:rPr lang="zh-CN" altLang="en-US" sz="2400" b="1" dirty="0">
                <a:latin typeface="汉仪中等线简"/>
              </a:rPr>
              <a:t>通过像</a:t>
            </a:r>
            <a:r>
              <a:rPr lang="en-US" altLang="zh-CN" sz="2400" b="1" dirty="0">
                <a:latin typeface="汉仪中等线简"/>
              </a:rPr>
              <a:t>IKE</a:t>
            </a:r>
            <a:r>
              <a:rPr lang="zh-CN" altLang="en-US" sz="2400" b="1" dirty="0">
                <a:latin typeface="汉仪中等线简"/>
              </a:rPr>
              <a:t>这样的密钥管理协议在通信对等方之间协商而生成</a:t>
            </a:r>
          </a:p>
          <a:p>
            <a:pPr algn="just" eaLnBrk="1" hangingPunct="1">
              <a:lnSpc>
                <a:spcPct val="130000"/>
              </a:lnSpc>
              <a:buSzPct val="150000"/>
              <a:buFont typeface="Wingdings" pitchFamily="2" charset="2"/>
              <a:buChar char="§"/>
            </a:pPr>
            <a:r>
              <a:rPr lang="zh-CN" altLang="en-US" sz="2400" b="1" dirty="0">
                <a:latin typeface="汉仪中等线简"/>
              </a:rPr>
              <a:t>当一个</a:t>
            </a:r>
            <a:r>
              <a:rPr lang="en-US" altLang="zh-CN" sz="2400" b="1" dirty="0">
                <a:latin typeface="汉仪中等线简"/>
              </a:rPr>
              <a:t>SA</a:t>
            </a:r>
            <a:r>
              <a:rPr lang="zh-CN" altLang="en-US" sz="2400" b="1" dirty="0">
                <a:latin typeface="汉仪中等线简"/>
              </a:rPr>
              <a:t>协商完成后，两个</a:t>
            </a:r>
            <a:r>
              <a:rPr lang="zh-CN" altLang="en-US" sz="2400" b="1" dirty="0">
                <a:solidFill>
                  <a:srgbClr val="FF0000"/>
                </a:solidFill>
                <a:latin typeface="汉仪中等线简"/>
              </a:rPr>
              <a:t>对等方</a:t>
            </a:r>
            <a:r>
              <a:rPr lang="zh-CN" altLang="en-US" sz="2400" b="1" dirty="0">
                <a:latin typeface="汉仪中等线简"/>
              </a:rPr>
              <a:t>都在其安全关联数据库</a:t>
            </a:r>
            <a:r>
              <a:rPr lang="en-US" altLang="zh-CN" sz="2400" b="1" dirty="0">
                <a:latin typeface="汉仪中等线简"/>
              </a:rPr>
              <a:t>(SAD)</a:t>
            </a:r>
            <a:r>
              <a:rPr lang="zh-CN" altLang="en-US" sz="2400" b="1" dirty="0">
                <a:latin typeface="汉仪中等线简"/>
              </a:rPr>
              <a:t>中存储该</a:t>
            </a:r>
            <a:r>
              <a:rPr lang="en-US" altLang="zh-CN" sz="2400" b="1" dirty="0">
                <a:latin typeface="汉仪中等线简"/>
              </a:rPr>
              <a:t>SA</a:t>
            </a:r>
            <a:r>
              <a:rPr lang="zh-CN" altLang="en-US" sz="2400" b="1" dirty="0">
                <a:latin typeface="汉仪中等线简"/>
              </a:rPr>
              <a:t>参数</a:t>
            </a:r>
          </a:p>
          <a:p>
            <a:pPr algn="just" eaLnBrk="1" hangingPunct="1">
              <a:lnSpc>
                <a:spcPct val="130000"/>
              </a:lnSpc>
              <a:buSzPct val="150000"/>
              <a:buFont typeface="Wingdings" pitchFamily="2" charset="2"/>
              <a:buChar char="§"/>
            </a:pPr>
            <a:r>
              <a:rPr lang="en-US" altLang="zh-CN" sz="2400" b="1" dirty="0">
                <a:latin typeface="汉仪中等线简"/>
              </a:rPr>
              <a:t>SA</a:t>
            </a:r>
            <a:r>
              <a:rPr lang="zh-CN" altLang="en-US" sz="2400" b="1" dirty="0">
                <a:latin typeface="汉仪中等线简"/>
              </a:rPr>
              <a:t>具有一定的生存期，当过期时，要么中止该</a:t>
            </a:r>
            <a:r>
              <a:rPr lang="en-US" altLang="zh-CN" sz="2400" b="1" dirty="0">
                <a:latin typeface="汉仪中等线简"/>
              </a:rPr>
              <a:t>SA</a:t>
            </a:r>
            <a:r>
              <a:rPr lang="zh-CN" altLang="en-US" sz="2400" b="1" dirty="0">
                <a:latin typeface="汉仪中等线简"/>
              </a:rPr>
              <a:t>，要么用新的</a:t>
            </a:r>
            <a:r>
              <a:rPr lang="en-US" altLang="zh-CN" sz="2400" b="1" dirty="0">
                <a:latin typeface="汉仪中等线简"/>
              </a:rPr>
              <a:t>SA</a:t>
            </a:r>
            <a:r>
              <a:rPr lang="zh-CN" altLang="en-US" sz="2400" b="1" dirty="0">
                <a:latin typeface="汉仪中等线简"/>
              </a:rPr>
              <a:t>替换</a:t>
            </a:r>
          </a:p>
          <a:p>
            <a:pPr algn="just" eaLnBrk="1" hangingPunct="1">
              <a:lnSpc>
                <a:spcPct val="130000"/>
              </a:lnSpc>
              <a:buSzPct val="150000"/>
              <a:buFont typeface="Wingdings" pitchFamily="2" charset="2"/>
              <a:buChar char="§"/>
            </a:pPr>
            <a:r>
              <a:rPr lang="zh-CN" altLang="en-US" sz="2400" b="1" dirty="0">
                <a:latin typeface="汉仪中等线简"/>
              </a:rPr>
              <a:t>终止的</a:t>
            </a:r>
            <a:r>
              <a:rPr lang="en-US" altLang="zh-CN" sz="2400" b="1" dirty="0">
                <a:latin typeface="汉仪中等线简"/>
              </a:rPr>
              <a:t>SA</a:t>
            </a:r>
            <a:r>
              <a:rPr lang="zh-CN" altLang="en-US" sz="2400" b="1" dirty="0">
                <a:latin typeface="汉仪中等线简"/>
              </a:rPr>
              <a:t>将从</a:t>
            </a:r>
            <a:r>
              <a:rPr lang="en-US" altLang="zh-CN" sz="2400" b="1" dirty="0">
                <a:latin typeface="汉仪中等线简"/>
              </a:rPr>
              <a:t>SAD</a:t>
            </a:r>
            <a:r>
              <a:rPr lang="zh-CN" altLang="en-US" sz="2400" b="1" dirty="0">
                <a:latin typeface="汉仪中等线简"/>
              </a:rPr>
              <a:t>中删除</a:t>
            </a:r>
          </a:p>
        </p:txBody>
      </p:sp>
    </p:spTree>
    <p:extLst>
      <p:ext uri="{BB962C8B-B14F-4D97-AF65-F5344CB8AC3E}">
        <p14:creationId xmlns:p14="http://schemas.microsoft.com/office/powerpoint/2010/main" val="28301718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a:xfrm>
            <a:off x="1352600" y="836712"/>
            <a:ext cx="8172450" cy="868363"/>
          </a:xfrm>
          <a:ln/>
        </p:spPr>
        <p:txBody>
          <a:bodyPr/>
          <a:lstStyle/>
          <a:p>
            <a:pPr eaLnBrk="1" hangingPunct="1"/>
            <a:r>
              <a:rPr lang="en-US" altLang="zh-CN" b="1" dirty="0">
                <a:solidFill>
                  <a:srgbClr val="0000FF"/>
                </a:solidFill>
                <a:latin typeface="汉仪醒示体简"/>
              </a:rPr>
              <a:t>SA</a:t>
            </a:r>
            <a:r>
              <a:rPr lang="zh-CN" altLang="en-US" b="1" dirty="0">
                <a:solidFill>
                  <a:srgbClr val="0000FF"/>
                </a:solidFill>
                <a:latin typeface="汉仪醒示体简"/>
              </a:rPr>
              <a:t>的管理（</a:t>
            </a:r>
            <a:r>
              <a:rPr lang="en-US" altLang="zh-CN" b="1" dirty="0">
                <a:solidFill>
                  <a:srgbClr val="0000FF"/>
                </a:solidFill>
                <a:latin typeface="汉仪醒示体简"/>
              </a:rPr>
              <a:t>1</a:t>
            </a:r>
            <a:r>
              <a:rPr lang="zh-CN" altLang="en-US" b="1" dirty="0">
                <a:solidFill>
                  <a:srgbClr val="0000FF"/>
                </a:solidFill>
                <a:latin typeface="汉仪醒示体简"/>
              </a:rPr>
              <a:t>）</a:t>
            </a:r>
          </a:p>
        </p:txBody>
      </p:sp>
      <p:sp>
        <p:nvSpPr>
          <p:cNvPr id="16387" name="Rectangle 3"/>
          <p:cNvSpPr>
            <a:spLocks noGrp="1" noChangeArrowheads="1"/>
          </p:cNvSpPr>
          <p:nvPr>
            <p:ph type="body" idx="1"/>
          </p:nvPr>
        </p:nvSpPr>
        <p:spPr>
          <a:xfrm>
            <a:off x="0" y="1988840"/>
            <a:ext cx="10177453" cy="5183906"/>
          </a:xfrm>
          <a:ln/>
        </p:spPr>
        <p:txBody>
          <a:bodyPr/>
          <a:lstStyle/>
          <a:p>
            <a:pPr>
              <a:lnSpc>
                <a:spcPct val="125000"/>
              </a:lnSpc>
              <a:spcBef>
                <a:spcPts val="0"/>
              </a:spcBef>
              <a:buClr>
                <a:srgbClr val="0000CC"/>
              </a:buClr>
              <a:buFont typeface="Wingdings" pitchFamily="2" charset="2"/>
              <a:buChar char="n"/>
            </a:pPr>
            <a:r>
              <a:rPr lang="zh-CN" altLang="en-US" dirty="0"/>
              <a:t>创建：</a:t>
            </a:r>
            <a:r>
              <a:rPr lang="en-US" altLang="zh-CN" dirty="0"/>
              <a:t>SA</a:t>
            </a:r>
            <a:r>
              <a:rPr lang="zh-CN" altLang="en-US" dirty="0"/>
              <a:t>的创建分两步进行</a:t>
            </a:r>
            <a:r>
              <a:rPr lang="en-US" altLang="zh-CN" dirty="0"/>
              <a:t>——</a:t>
            </a:r>
            <a:r>
              <a:rPr lang="zh-CN" altLang="en-US" dirty="0"/>
              <a:t>先协商</a:t>
            </a:r>
            <a:r>
              <a:rPr lang="en-US" altLang="zh-CN" dirty="0"/>
              <a:t>SA</a:t>
            </a:r>
            <a:r>
              <a:rPr lang="zh-CN" altLang="en-US" dirty="0"/>
              <a:t>参数，再用</a:t>
            </a:r>
            <a:r>
              <a:rPr lang="en-US" altLang="zh-CN" dirty="0"/>
              <a:t>SA</a:t>
            </a:r>
            <a:r>
              <a:rPr lang="zh-CN" altLang="en-US" dirty="0"/>
              <a:t>更新</a:t>
            </a:r>
            <a:r>
              <a:rPr lang="en-US" altLang="zh-CN" dirty="0"/>
              <a:t>SAD</a:t>
            </a:r>
            <a:endParaRPr lang="zh-CN" altLang="en-US" dirty="0"/>
          </a:p>
          <a:p>
            <a:pPr lvl="1">
              <a:lnSpc>
                <a:spcPct val="125000"/>
              </a:lnSpc>
              <a:spcBef>
                <a:spcPts val="0"/>
              </a:spcBef>
              <a:buClr>
                <a:srgbClr val="FF0000"/>
              </a:buClr>
              <a:buFont typeface="Wingdings" pitchFamily="2" charset="2"/>
              <a:buChar char="n"/>
            </a:pPr>
            <a:r>
              <a:rPr lang="zh-CN" altLang="en-US" dirty="0"/>
              <a:t>人工密钥协商：</a:t>
            </a:r>
            <a:r>
              <a:rPr lang="en-US" altLang="zh-CN" dirty="0"/>
              <a:t>SA</a:t>
            </a:r>
            <a:r>
              <a:rPr lang="zh-CN" altLang="en-US" dirty="0"/>
              <a:t>的内容由管理员手工指定、手工维护。</a:t>
            </a:r>
          </a:p>
          <a:p>
            <a:pPr lvl="2">
              <a:lnSpc>
                <a:spcPct val="125000"/>
              </a:lnSpc>
              <a:spcBef>
                <a:spcPts val="0"/>
              </a:spcBef>
              <a:buClr>
                <a:srgbClr val="0000CC"/>
              </a:buClr>
              <a:buSzPct val="100000"/>
              <a:buFont typeface="黑体" pitchFamily="49" charset="-122"/>
              <a:buChar char="–"/>
            </a:pPr>
            <a:r>
              <a:rPr lang="zh-CN" altLang="en-US" dirty="0"/>
              <a:t>手工维护容易出错，而且手工建立的</a:t>
            </a:r>
            <a:r>
              <a:rPr lang="en-US" altLang="zh-CN" dirty="0"/>
              <a:t>SA</a:t>
            </a:r>
            <a:r>
              <a:rPr lang="zh-CN" altLang="en-US" dirty="0"/>
              <a:t>没有生存周期限制，永不过期，除非手工删除，因此有安全隐患。调试过程中有用。</a:t>
            </a:r>
          </a:p>
          <a:p>
            <a:pPr lvl="1">
              <a:lnSpc>
                <a:spcPct val="125000"/>
              </a:lnSpc>
              <a:spcBef>
                <a:spcPts val="0"/>
              </a:spcBef>
              <a:buClr>
                <a:srgbClr val="FF0000"/>
              </a:buClr>
              <a:buFont typeface="Wingdings" pitchFamily="2" charset="2"/>
              <a:buChar char="n"/>
            </a:pPr>
            <a:r>
              <a:rPr lang="en-US" altLang="zh-CN" dirty="0">
                <a:solidFill>
                  <a:srgbClr val="C00000"/>
                </a:solidFill>
              </a:rPr>
              <a:t>IKE</a:t>
            </a:r>
            <a:r>
              <a:rPr lang="zh-CN" altLang="en-US" dirty="0">
                <a:solidFill>
                  <a:srgbClr val="C00000"/>
                </a:solidFill>
              </a:rPr>
              <a:t>自动管理</a:t>
            </a:r>
            <a:r>
              <a:rPr lang="zh-CN" altLang="en-US" dirty="0"/>
              <a:t>：</a:t>
            </a:r>
            <a:r>
              <a:rPr lang="en-US" altLang="zh-CN" dirty="0"/>
              <a:t>SA</a:t>
            </a:r>
            <a:r>
              <a:rPr lang="zh-CN" altLang="en-US" dirty="0"/>
              <a:t>的自动建立、动态维护和删除是通过</a:t>
            </a:r>
            <a:r>
              <a:rPr lang="en-US" altLang="zh-CN" dirty="0"/>
              <a:t>IKE</a:t>
            </a:r>
            <a:r>
              <a:rPr lang="zh-CN" altLang="en-US" dirty="0"/>
              <a:t>进行的，而且</a:t>
            </a:r>
            <a:r>
              <a:rPr lang="en-US" altLang="zh-CN" dirty="0"/>
              <a:t>SA</a:t>
            </a:r>
            <a:r>
              <a:rPr lang="zh-CN" altLang="en-US" dirty="0"/>
              <a:t>有生命期</a:t>
            </a:r>
            <a:endParaRPr lang="en-US" altLang="zh-CN" dirty="0"/>
          </a:p>
          <a:p>
            <a:pPr lvl="1">
              <a:lnSpc>
                <a:spcPct val="125000"/>
              </a:lnSpc>
              <a:spcBef>
                <a:spcPts val="0"/>
              </a:spcBef>
              <a:buClr>
                <a:srgbClr val="FF0000"/>
              </a:buClr>
              <a:buFont typeface="Wingdings" pitchFamily="2" charset="2"/>
              <a:buChar char="n"/>
            </a:pPr>
            <a:r>
              <a:rPr lang="zh-CN" altLang="en-US" dirty="0"/>
              <a:t>如果安全策略要求建立安全的连接，但又不存在与该连接</a:t>
            </a:r>
            <a:endParaRPr lang="en-US" altLang="zh-CN" dirty="0"/>
          </a:p>
          <a:p>
            <a:pPr marL="457200" lvl="1" indent="0">
              <a:lnSpc>
                <a:spcPct val="125000"/>
              </a:lnSpc>
              <a:spcBef>
                <a:spcPts val="0"/>
              </a:spcBef>
              <a:buClr>
                <a:srgbClr val="FF0000"/>
              </a:buClr>
              <a:buNone/>
            </a:pPr>
            <a:r>
              <a:rPr lang="zh-CN" altLang="en-US" dirty="0"/>
              <a:t>相应的</a:t>
            </a:r>
            <a:r>
              <a:rPr lang="en-US" altLang="zh-CN" dirty="0"/>
              <a:t>SA</a:t>
            </a:r>
            <a:r>
              <a:rPr lang="zh-CN" altLang="en-US" dirty="0"/>
              <a:t>，</a:t>
            </a:r>
            <a:r>
              <a:rPr lang="en-US" altLang="zh-CN" dirty="0"/>
              <a:t>IPSec</a:t>
            </a:r>
            <a:r>
              <a:rPr lang="zh-CN" altLang="en-US" dirty="0"/>
              <a:t>的内核会立刻启动</a:t>
            </a:r>
            <a:r>
              <a:rPr lang="en-US" altLang="zh-CN" dirty="0"/>
              <a:t>IKE</a:t>
            </a:r>
            <a:r>
              <a:rPr lang="zh-CN" altLang="en-US" dirty="0"/>
              <a:t>来协商</a:t>
            </a:r>
            <a:r>
              <a:rPr lang="en-US" altLang="zh-CN" dirty="0"/>
              <a:t>SA</a:t>
            </a:r>
            <a:endParaRPr lang="zh-CN" altLang="en-US" dirty="0"/>
          </a:p>
          <a:p>
            <a:pPr lvl="2">
              <a:lnSpc>
                <a:spcPct val="90000"/>
              </a:lnSpc>
            </a:pPr>
            <a:endParaRPr lang="zh-CN" altLang="en-US" dirty="0"/>
          </a:p>
          <a:p>
            <a:pPr lvl="2">
              <a:lnSpc>
                <a:spcPct val="90000"/>
              </a:lnSpc>
            </a:pPr>
            <a:endParaRPr lang="en-US" altLang="zh-CN" dirty="0"/>
          </a:p>
        </p:txBody>
      </p:sp>
    </p:spTree>
    <p:extLst>
      <p:ext uri="{BB962C8B-B14F-4D97-AF65-F5344CB8AC3E}">
        <p14:creationId xmlns:p14="http://schemas.microsoft.com/office/powerpoint/2010/main" val="8670974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a:ln/>
        </p:spPr>
        <p:txBody>
          <a:bodyPr/>
          <a:lstStyle/>
          <a:p>
            <a:r>
              <a:rPr lang="en-US" altLang="zh-CN" b="1" dirty="0">
                <a:solidFill>
                  <a:srgbClr val="0000FF"/>
                </a:solidFill>
                <a:latin typeface="汉仪醒示体简"/>
              </a:rPr>
              <a:t>SA</a:t>
            </a:r>
            <a:r>
              <a:rPr lang="zh-CN" altLang="en-US" b="1" dirty="0">
                <a:solidFill>
                  <a:srgbClr val="0000FF"/>
                </a:solidFill>
                <a:latin typeface="汉仪醒示体简"/>
              </a:rPr>
              <a:t>的管理（</a:t>
            </a:r>
            <a:r>
              <a:rPr lang="en-US" altLang="zh-CN" b="1" dirty="0">
                <a:solidFill>
                  <a:srgbClr val="0000FF"/>
                </a:solidFill>
                <a:latin typeface="汉仪醒示体简"/>
              </a:rPr>
              <a:t>2</a:t>
            </a:r>
            <a:r>
              <a:rPr lang="zh-CN" altLang="en-US" b="1" dirty="0">
                <a:solidFill>
                  <a:srgbClr val="0000FF"/>
                </a:solidFill>
                <a:latin typeface="汉仪醒示体简"/>
              </a:rPr>
              <a:t>）</a:t>
            </a:r>
            <a:endParaRPr kumimoji="1" lang="zh-CN" altLang="en-US" sz="4400" dirty="0">
              <a:solidFill>
                <a:srgbClr val="0000FF"/>
              </a:solidFill>
              <a:latin typeface="汉仪醒示体简"/>
            </a:endParaRPr>
          </a:p>
        </p:txBody>
      </p:sp>
      <p:sp>
        <p:nvSpPr>
          <p:cNvPr id="17411" name="Rectangle 3"/>
          <p:cNvSpPr>
            <a:spLocks noGrp="1" noChangeArrowheads="1"/>
          </p:cNvSpPr>
          <p:nvPr>
            <p:ph type="body" idx="1"/>
          </p:nvPr>
        </p:nvSpPr>
        <p:spPr>
          <a:xfrm>
            <a:off x="45159" y="2204864"/>
            <a:ext cx="9659269" cy="4114800"/>
          </a:xfrm>
          <a:ln/>
        </p:spPr>
        <p:txBody>
          <a:bodyPr/>
          <a:lstStyle/>
          <a:p>
            <a:pPr>
              <a:lnSpc>
                <a:spcPct val="125000"/>
              </a:lnSpc>
              <a:spcBef>
                <a:spcPts val="0"/>
              </a:spcBef>
              <a:buClr>
                <a:srgbClr val="0000CC"/>
              </a:buClr>
              <a:buFont typeface="Wingdings" pitchFamily="2" charset="2"/>
              <a:buChar char="n"/>
            </a:pPr>
            <a:r>
              <a:rPr lang="zh-CN" altLang="en-US" dirty="0"/>
              <a:t>删除</a:t>
            </a:r>
          </a:p>
          <a:p>
            <a:pPr lvl="1">
              <a:lnSpc>
                <a:spcPct val="125000"/>
              </a:lnSpc>
              <a:spcBef>
                <a:spcPts val="0"/>
              </a:spcBef>
              <a:buClr>
                <a:srgbClr val="FF0000"/>
              </a:buClr>
              <a:buFont typeface="Wingdings" pitchFamily="2" charset="2"/>
              <a:buChar char="n"/>
            </a:pPr>
            <a:r>
              <a:rPr lang="zh-CN" altLang="en-US" dirty="0"/>
              <a:t>存活时间过期</a:t>
            </a:r>
          </a:p>
          <a:p>
            <a:pPr lvl="1">
              <a:lnSpc>
                <a:spcPct val="125000"/>
              </a:lnSpc>
              <a:spcBef>
                <a:spcPts val="0"/>
              </a:spcBef>
              <a:buClr>
                <a:srgbClr val="FF0000"/>
              </a:buClr>
              <a:buFont typeface="Wingdings" pitchFamily="2" charset="2"/>
              <a:buChar char="n"/>
            </a:pPr>
            <a:r>
              <a:rPr lang="zh-CN" altLang="en-US" dirty="0"/>
              <a:t>密钥已遭破解</a:t>
            </a:r>
          </a:p>
          <a:p>
            <a:pPr lvl="1">
              <a:lnSpc>
                <a:spcPct val="125000"/>
              </a:lnSpc>
              <a:spcBef>
                <a:spcPts val="0"/>
              </a:spcBef>
              <a:buClr>
                <a:srgbClr val="FF0000"/>
              </a:buClr>
              <a:buFont typeface="Wingdings" pitchFamily="2" charset="2"/>
              <a:buChar char="n"/>
            </a:pPr>
            <a:r>
              <a:rPr lang="zh-CN" altLang="en-US" dirty="0"/>
              <a:t>使用</a:t>
            </a:r>
            <a:r>
              <a:rPr lang="en-US" altLang="zh-CN" dirty="0"/>
              <a:t>SA</a:t>
            </a:r>
            <a:r>
              <a:rPr lang="zh-CN" altLang="en-US" dirty="0"/>
              <a:t>加密</a:t>
            </a:r>
            <a:r>
              <a:rPr lang="en-US" altLang="zh-CN" dirty="0"/>
              <a:t>/</a:t>
            </a:r>
            <a:r>
              <a:rPr lang="zh-CN" altLang="en-US" dirty="0"/>
              <a:t>解密或验证的字节数已超过策略设定的某一个阈值</a:t>
            </a:r>
          </a:p>
          <a:p>
            <a:pPr lvl="1">
              <a:lnSpc>
                <a:spcPct val="125000"/>
              </a:lnSpc>
              <a:spcBef>
                <a:spcPts val="0"/>
              </a:spcBef>
              <a:buClr>
                <a:srgbClr val="FF0000"/>
              </a:buClr>
              <a:buFont typeface="Wingdings" pitchFamily="2" charset="2"/>
              <a:buChar char="n"/>
            </a:pPr>
            <a:r>
              <a:rPr lang="zh-CN" altLang="en-US" dirty="0"/>
              <a:t>另一端要求删除这个</a:t>
            </a:r>
            <a:r>
              <a:rPr lang="en-US" altLang="zh-CN" dirty="0"/>
              <a:t>SA</a:t>
            </a:r>
            <a:endParaRPr lang="zh-CN" altLang="en-US" dirty="0"/>
          </a:p>
          <a:p>
            <a:pPr>
              <a:lnSpc>
                <a:spcPct val="125000"/>
              </a:lnSpc>
              <a:spcBef>
                <a:spcPts val="0"/>
              </a:spcBef>
              <a:buClr>
                <a:srgbClr val="0000CC"/>
              </a:buClr>
              <a:buFont typeface="Wingdings" pitchFamily="2" charset="2"/>
              <a:buChar char="n"/>
            </a:pPr>
            <a:r>
              <a:rPr lang="zh-CN" altLang="en-US" dirty="0"/>
              <a:t>必须先删除现有</a:t>
            </a:r>
            <a:r>
              <a:rPr lang="en-US" altLang="zh-CN" dirty="0"/>
              <a:t>SA</a:t>
            </a:r>
            <a:r>
              <a:rPr lang="zh-CN" altLang="en-US" dirty="0"/>
              <a:t>，再协商建立一个新的</a:t>
            </a:r>
            <a:r>
              <a:rPr lang="en-US" altLang="zh-CN" dirty="0"/>
              <a:t>SA</a:t>
            </a:r>
            <a:r>
              <a:rPr lang="zh-CN" altLang="en-US" dirty="0"/>
              <a:t>。为避免耽搁通信，应该在</a:t>
            </a:r>
            <a:r>
              <a:rPr lang="en-US" altLang="zh-CN" dirty="0"/>
              <a:t>SA</a:t>
            </a:r>
            <a:r>
              <a:rPr lang="zh-CN" altLang="en-US" dirty="0"/>
              <a:t>过期之前就协商好新的</a:t>
            </a:r>
            <a:r>
              <a:rPr lang="en-US" altLang="zh-CN" dirty="0"/>
              <a:t>SA</a:t>
            </a:r>
            <a:endParaRPr lang="zh-CN" altLang="en-US" dirty="0"/>
          </a:p>
        </p:txBody>
      </p:sp>
    </p:spTree>
    <p:extLst>
      <p:ext uri="{BB962C8B-B14F-4D97-AF65-F5344CB8AC3E}">
        <p14:creationId xmlns:p14="http://schemas.microsoft.com/office/powerpoint/2010/main" val="340766481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1280592" y="477416"/>
            <a:ext cx="9210228" cy="1295400"/>
          </a:xfrm>
          <a:ln/>
        </p:spPr>
        <p:txBody>
          <a:bodyPr/>
          <a:lstStyle/>
          <a:p>
            <a:r>
              <a:rPr lang="en-US" altLang="zh-CN" dirty="0">
                <a:solidFill>
                  <a:srgbClr val="0000CC"/>
                </a:solidFill>
              </a:rPr>
              <a:t>SAD</a:t>
            </a:r>
            <a:br>
              <a:rPr lang="en-US" altLang="zh-CN" dirty="0">
                <a:solidFill>
                  <a:srgbClr val="0000CC"/>
                </a:solidFill>
              </a:rPr>
            </a:br>
            <a:r>
              <a:rPr lang="zh-CN" altLang="en-US" sz="2500" dirty="0">
                <a:solidFill>
                  <a:srgbClr val="0000CC"/>
                </a:solidFill>
              </a:rPr>
              <a:t>（</a:t>
            </a:r>
            <a:r>
              <a:rPr lang="en-US" altLang="zh-CN" sz="2500" dirty="0">
                <a:solidFill>
                  <a:srgbClr val="0000CC"/>
                </a:solidFill>
              </a:rPr>
              <a:t>Security Association Database</a:t>
            </a:r>
            <a:r>
              <a:rPr lang="zh-CN" altLang="en-US" sz="2500" dirty="0">
                <a:solidFill>
                  <a:srgbClr val="0000CC"/>
                </a:solidFill>
              </a:rPr>
              <a:t>，安全关联数据库）</a:t>
            </a:r>
          </a:p>
        </p:txBody>
      </p:sp>
      <p:sp>
        <p:nvSpPr>
          <p:cNvPr id="18435" name="Rectangle 3"/>
          <p:cNvSpPr>
            <a:spLocks noGrp="1" noChangeArrowheads="1"/>
          </p:cNvSpPr>
          <p:nvPr>
            <p:ph type="body" idx="1"/>
          </p:nvPr>
        </p:nvSpPr>
        <p:spPr>
          <a:xfrm>
            <a:off x="790135" y="1772816"/>
            <a:ext cx="8915400" cy="4752528"/>
          </a:xfrm>
          <a:ln/>
        </p:spPr>
        <p:txBody>
          <a:bodyPr/>
          <a:lstStyle/>
          <a:p>
            <a:pPr>
              <a:lnSpc>
                <a:spcPct val="150000"/>
              </a:lnSpc>
              <a:buClr>
                <a:srgbClr val="0000CC"/>
              </a:buClr>
              <a:buFont typeface="Wingdings" pitchFamily="2" charset="2"/>
              <a:buChar char="n"/>
            </a:pPr>
            <a:r>
              <a:rPr lang="en-US" altLang="zh-CN" sz="2400" dirty="0">
                <a:solidFill>
                  <a:schemeClr val="tx1"/>
                </a:solidFill>
              </a:rPr>
              <a:t>SAD</a:t>
            </a:r>
            <a:r>
              <a:rPr lang="zh-CN" altLang="en-US" sz="2400" dirty="0">
                <a:solidFill>
                  <a:schemeClr val="tx1"/>
                </a:solidFill>
              </a:rPr>
              <a:t>并不是通常意义上的“数据库”，而是将所有的</a:t>
            </a:r>
            <a:r>
              <a:rPr lang="en-US" altLang="zh-CN" sz="2400" dirty="0">
                <a:solidFill>
                  <a:schemeClr val="tx1"/>
                </a:solidFill>
              </a:rPr>
              <a:t>SA</a:t>
            </a:r>
            <a:r>
              <a:rPr lang="zh-CN" altLang="en-US" sz="2400" dirty="0">
                <a:solidFill>
                  <a:schemeClr val="tx1"/>
                </a:solidFill>
              </a:rPr>
              <a:t>以某种数据结构集中存储的一个列表</a:t>
            </a:r>
          </a:p>
          <a:p>
            <a:pPr>
              <a:lnSpc>
                <a:spcPct val="150000"/>
              </a:lnSpc>
              <a:buClr>
                <a:srgbClr val="0000CC"/>
              </a:buClr>
              <a:buFont typeface="Wingdings" pitchFamily="2" charset="2"/>
              <a:buChar char="n"/>
            </a:pPr>
            <a:r>
              <a:rPr lang="zh-CN" altLang="en-US" sz="2400" dirty="0">
                <a:solidFill>
                  <a:schemeClr val="tx1"/>
                </a:solidFill>
              </a:rPr>
              <a:t>对于外出的流量，如果需要使用</a:t>
            </a:r>
            <a:r>
              <a:rPr lang="en-US" altLang="zh-CN" sz="2400" dirty="0">
                <a:solidFill>
                  <a:schemeClr val="tx1"/>
                </a:solidFill>
              </a:rPr>
              <a:t>IPSec</a:t>
            </a:r>
            <a:r>
              <a:rPr lang="zh-CN" altLang="en-US" sz="2400" dirty="0">
                <a:solidFill>
                  <a:schemeClr val="tx1"/>
                </a:solidFill>
              </a:rPr>
              <a:t>处理，然而相应的</a:t>
            </a:r>
            <a:r>
              <a:rPr lang="en-US" altLang="zh-CN" sz="2400" dirty="0">
                <a:solidFill>
                  <a:schemeClr val="tx1"/>
                </a:solidFill>
              </a:rPr>
              <a:t>SA</a:t>
            </a:r>
            <a:r>
              <a:rPr lang="zh-CN" altLang="en-US" sz="2400" dirty="0">
                <a:solidFill>
                  <a:schemeClr val="tx1"/>
                </a:solidFill>
              </a:rPr>
              <a:t>不存在，则</a:t>
            </a:r>
            <a:r>
              <a:rPr lang="en-US" altLang="zh-CN" sz="2400" dirty="0">
                <a:solidFill>
                  <a:schemeClr val="tx1"/>
                </a:solidFill>
              </a:rPr>
              <a:t>IPSec</a:t>
            </a:r>
            <a:r>
              <a:rPr lang="zh-CN" altLang="en-US" sz="2400" dirty="0">
                <a:solidFill>
                  <a:schemeClr val="tx1"/>
                </a:solidFill>
              </a:rPr>
              <a:t>将启动</a:t>
            </a:r>
            <a:r>
              <a:rPr lang="en-US" altLang="zh-CN" sz="2400" dirty="0">
                <a:solidFill>
                  <a:schemeClr val="tx1"/>
                </a:solidFill>
              </a:rPr>
              <a:t>IKE</a:t>
            </a:r>
            <a:r>
              <a:rPr lang="zh-CN" altLang="en-US" sz="2400" dirty="0">
                <a:solidFill>
                  <a:schemeClr val="tx1"/>
                </a:solidFill>
              </a:rPr>
              <a:t>来协商出一个</a:t>
            </a:r>
            <a:r>
              <a:rPr lang="en-US" altLang="zh-CN" sz="2400" dirty="0">
                <a:solidFill>
                  <a:schemeClr val="tx1"/>
                </a:solidFill>
              </a:rPr>
              <a:t>SA</a:t>
            </a:r>
            <a:r>
              <a:rPr lang="zh-CN" altLang="en-US" sz="2400" dirty="0">
                <a:solidFill>
                  <a:schemeClr val="tx1"/>
                </a:solidFill>
              </a:rPr>
              <a:t>，并存储到</a:t>
            </a:r>
            <a:r>
              <a:rPr lang="en-US" altLang="zh-CN" sz="2400" dirty="0">
                <a:solidFill>
                  <a:schemeClr val="tx1"/>
                </a:solidFill>
              </a:rPr>
              <a:t>SAD</a:t>
            </a:r>
            <a:r>
              <a:rPr lang="zh-CN" altLang="en-US" sz="2400" dirty="0">
                <a:solidFill>
                  <a:schemeClr val="tx1"/>
                </a:solidFill>
              </a:rPr>
              <a:t>中</a:t>
            </a:r>
          </a:p>
          <a:p>
            <a:pPr>
              <a:lnSpc>
                <a:spcPct val="150000"/>
              </a:lnSpc>
              <a:buClr>
                <a:srgbClr val="0000CC"/>
              </a:buClr>
              <a:buFont typeface="Wingdings" pitchFamily="2" charset="2"/>
              <a:buChar char="n"/>
            </a:pPr>
            <a:r>
              <a:rPr lang="zh-CN" altLang="en-US" sz="2400" dirty="0">
                <a:solidFill>
                  <a:schemeClr val="tx1"/>
                </a:solidFill>
              </a:rPr>
              <a:t>对于进入的流量，如果需要进行</a:t>
            </a:r>
            <a:r>
              <a:rPr lang="en-US" altLang="zh-CN" sz="2400" dirty="0">
                <a:solidFill>
                  <a:schemeClr val="tx1"/>
                </a:solidFill>
              </a:rPr>
              <a:t>IPSec</a:t>
            </a:r>
            <a:r>
              <a:rPr lang="zh-CN" altLang="en-US" sz="2400" dirty="0">
                <a:solidFill>
                  <a:schemeClr val="tx1"/>
                </a:solidFill>
              </a:rPr>
              <a:t>处理，</a:t>
            </a:r>
            <a:r>
              <a:rPr lang="en-US" altLang="zh-CN" sz="2400" dirty="0">
                <a:solidFill>
                  <a:schemeClr val="tx1"/>
                </a:solidFill>
              </a:rPr>
              <a:t>IPSec</a:t>
            </a:r>
            <a:r>
              <a:rPr lang="zh-CN" altLang="en-US" sz="2400" dirty="0">
                <a:solidFill>
                  <a:schemeClr val="tx1"/>
                </a:solidFill>
              </a:rPr>
              <a:t>将从</a:t>
            </a:r>
            <a:r>
              <a:rPr lang="en-US" altLang="zh-CN" sz="2400" dirty="0">
                <a:solidFill>
                  <a:schemeClr val="tx1"/>
                </a:solidFill>
              </a:rPr>
              <a:t>IP</a:t>
            </a:r>
            <a:r>
              <a:rPr lang="zh-CN" altLang="en-US" sz="2400" dirty="0">
                <a:solidFill>
                  <a:schemeClr val="tx1"/>
                </a:solidFill>
              </a:rPr>
              <a:t>包中得到三元组（</a:t>
            </a:r>
            <a:r>
              <a:rPr lang="en-US" altLang="zh-CN" sz="2400" dirty="0" err="1">
                <a:solidFill>
                  <a:schemeClr val="tx1"/>
                </a:solidFill>
              </a:rPr>
              <a:t>SPI,DST,Protocol</a:t>
            </a:r>
            <a:r>
              <a:rPr lang="zh-CN" altLang="en-US" sz="2400" dirty="0">
                <a:solidFill>
                  <a:schemeClr val="tx1"/>
                </a:solidFill>
              </a:rPr>
              <a:t>），并利用这个三元组在</a:t>
            </a:r>
            <a:r>
              <a:rPr lang="en-US" altLang="zh-CN" sz="2400" dirty="0">
                <a:solidFill>
                  <a:schemeClr val="tx1"/>
                </a:solidFill>
              </a:rPr>
              <a:t>SAD</a:t>
            </a:r>
            <a:r>
              <a:rPr lang="zh-CN" altLang="en-US" sz="2400" dirty="0">
                <a:solidFill>
                  <a:schemeClr val="tx1"/>
                </a:solidFill>
              </a:rPr>
              <a:t>中查找一个</a:t>
            </a:r>
            <a:r>
              <a:rPr lang="en-US" altLang="zh-CN" sz="2400" dirty="0">
                <a:solidFill>
                  <a:schemeClr val="tx1"/>
                </a:solidFill>
              </a:rPr>
              <a:t>SA</a:t>
            </a:r>
          </a:p>
        </p:txBody>
      </p:sp>
    </p:spTree>
    <p:extLst>
      <p:ext uri="{BB962C8B-B14F-4D97-AF65-F5344CB8AC3E}">
        <p14:creationId xmlns:p14="http://schemas.microsoft.com/office/powerpoint/2010/main" val="264764928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8" name="Rectangle 2"/>
          <p:cNvSpPr>
            <a:spLocks noGrp="1" noChangeArrowheads="1"/>
          </p:cNvSpPr>
          <p:nvPr>
            <p:ph type="title"/>
          </p:nvPr>
        </p:nvSpPr>
        <p:spPr>
          <a:xfrm>
            <a:off x="1295400" y="381000"/>
            <a:ext cx="7010400" cy="762000"/>
          </a:xfrm>
        </p:spPr>
        <p:txBody>
          <a:bodyPr/>
          <a:lstStyle/>
          <a:p>
            <a:pPr algn="ctr" eaLnBrk="1" hangingPunct="1"/>
            <a:r>
              <a:rPr lang="en-US" altLang="zh-CN" b="1" dirty="0">
                <a:solidFill>
                  <a:srgbClr val="0000FF"/>
                </a:solidFill>
                <a:latin typeface="汉仪醒示体简"/>
              </a:rPr>
              <a:t>SAD</a:t>
            </a:r>
          </a:p>
        </p:txBody>
      </p:sp>
      <p:grpSp>
        <p:nvGrpSpPr>
          <p:cNvPr id="6149" name="Group 57"/>
          <p:cNvGrpSpPr>
            <a:grpSpLocks/>
          </p:cNvGrpSpPr>
          <p:nvPr/>
        </p:nvGrpSpPr>
        <p:grpSpPr bwMode="auto">
          <a:xfrm>
            <a:off x="2221309" y="2976736"/>
            <a:ext cx="1863726" cy="1676400"/>
            <a:chOff x="650" y="1056"/>
            <a:chExt cx="1174" cy="1056"/>
          </a:xfrm>
        </p:grpSpPr>
        <p:grpSp>
          <p:nvGrpSpPr>
            <p:cNvPr id="6154" name="Group 56"/>
            <p:cNvGrpSpPr>
              <a:grpSpLocks/>
            </p:cNvGrpSpPr>
            <p:nvPr/>
          </p:nvGrpSpPr>
          <p:grpSpPr bwMode="auto">
            <a:xfrm>
              <a:off x="650" y="1056"/>
              <a:ext cx="741" cy="1056"/>
              <a:chOff x="650" y="1056"/>
              <a:chExt cx="741" cy="1056"/>
            </a:xfrm>
          </p:grpSpPr>
          <p:pic>
            <p:nvPicPr>
              <p:cNvPr id="6160" name="Picture 35"/>
              <p:cNvPicPr>
                <a:picLocks noChangeArrowheads="1"/>
              </p:cNvPicPr>
              <p:nvPr/>
            </p:nvPicPr>
            <p:blipFill>
              <a:blip r:embed="rId3" cstate="print"/>
              <a:srcRect/>
              <a:stretch>
                <a:fillRect/>
              </a:stretch>
            </p:blipFill>
            <p:spPr bwMode="auto">
              <a:xfrm>
                <a:off x="650" y="1706"/>
                <a:ext cx="741" cy="406"/>
              </a:xfrm>
              <a:prstGeom prst="rect">
                <a:avLst/>
              </a:prstGeom>
              <a:noFill/>
              <a:ln w="9525">
                <a:noFill/>
                <a:miter lim="800000"/>
                <a:headEnd/>
                <a:tailEnd/>
              </a:ln>
            </p:spPr>
          </p:pic>
          <p:pic>
            <p:nvPicPr>
              <p:cNvPr id="6161" name="Picture 32"/>
              <p:cNvPicPr>
                <a:picLocks noChangeArrowheads="1"/>
              </p:cNvPicPr>
              <p:nvPr/>
            </p:nvPicPr>
            <p:blipFill>
              <a:blip r:embed="rId3" cstate="print"/>
              <a:srcRect/>
              <a:stretch>
                <a:fillRect/>
              </a:stretch>
            </p:blipFill>
            <p:spPr bwMode="auto">
              <a:xfrm>
                <a:off x="650" y="1543"/>
                <a:ext cx="741" cy="407"/>
              </a:xfrm>
              <a:prstGeom prst="rect">
                <a:avLst/>
              </a:prstGeom>
              <a:noFill/>
              <a:ln w="9525">
                <a:noFill/>
                <a:miter lim="800000"/>
                <a:headEnd/>
                <a:tailEnd/>
              </a:ln>
            </p:spPr>
          </p:pic>
          <p:pic>
            <p:nvPicPr>
              <p:cNvPr id="6162" name="Picture 29"/>
              <p:cNvPicPr>
                <a:picLocks noChangeArrowheads="1"/>
              </p:cNvPicPr>
              <p:nvPr/>
            </p:nvPicPr>
            <p:blipFill>
              <a:blip r:embed="rId3" cstate="print"/>
              <a:srcRect/>
              <a:stretch>
                <a:fillRect/>
              </a:stretch>
            </p:blipFill>
            <p:spPr bwMode="auto">
              <a:xfrm>
                <a:off x="650" y="1381"/>
                <a:ext cx="741" cy="406"/>
              </a:xfrm>
              <a:prstGeom prst="rect">
                <a:avLst/>
              </a:prstGeom>
              <a:noFill/>
              <a:ln w="9525">
                <a:noFill/>
                <a:miter lim="800000"/>
                <a:headEnd/>
                <a:tailEnd/>
              </a:ln>
            </p:spPr>
          </p:pic>
          <p:pic>
            <p:nvPicPr>
              <p:cNvPr id="6163" name="Picture 26"/>
              <p:cNvPicPr>
                <a:picLocks noChangeArrowheads="1"/>
              </p:cNvPicPr>
              <p:nvPr/>
            </p:nvPicPr>
            <p:blipFill>
              <a:blip r:embed="rId3" cstate="print"/>
              <a:srcRect/>
              <a:stretch>
                <a:fillRect/>
              </a:stretch>
            </p:blipFill>
            <p:spPr bwMode="auto">
              <a:xfrm>
                <a:off x="650" y="1218"/>
                <a:ext cx="741" cy="407"/>
              </a:xfrm>
              <a:prstGeom prst="rect">
                <a:avLst/>
              </a:prstGeom>
              <a:noFill/>
              <a:ln w="9525">
                <a:noFill/>
                <a:miter lim="800000"/>
                <a:headEnd/>
                <a:tailEnd/>
              </a:ln>
            </p:spPr>
          </p:pic>
          <p:pic>
            <p:nvPicPr>
              <p:cNvPr id="6164" name="Picture 22"/>
              <p:cNvPicPr>
                <a:picLocks noChangeArrowheads="1"/>
              </p:cNvPicPr>
              <p:nvPr/>
            </p:nvPicPr>
            <p:blipFill>
              <a:blip r:embed="rId3" cstate="print"/>
              <a:srcRect/>
              <a:stretch>
                <a:fillRect/>
              </a:stretch>
            </p:blipFill>
            <p:spPr bwMode="auto">
              <a:xfrm>
                <a:off x="650" y="1056"/>
                <a:ext cx="741" cy="406"/>
              </a:xfrm>
              <a:prstGeom prst="rect">
                <a:avLst/>
              </a:prstGeom>
              <a:noFill/>
              <a:ln w="9525">
                <a:noFill/>
                <a:miter lim="800000"/>
                <a:headEnd/>
                <a:tailEnd/>
              </a:ln>
            </p:spPr>
          </p:pic>
        </p:grpSp>
        <p:sp>
          <p:nvSpPr>
            <p:cNvPr id="6155" name="Rectangle 36"/>
            <p:cNvSpPr>
              <a:spLocks noChangeArrowheads="1"/>
            </p:cNvSpPr>
            <p:nvPr/>
          </p:nvSpPr>
          <p:spPr bwMode="auto">
            <a:xfrm>
              <a:off x="912" y="1950"/>
              <a:ext cx="912" cy="162"/>
            </a:xfrm>
            <a:prstGeom prst="rect">
              <a:avLst/>
            </a:prstGeom>
            <a:noFill/>
            <a:ln w="9525">
              <a:noFill/>
              <a:miter lim="800000"/>
              <a:headEnd/>
              <a:tailEnd/>
            </a:ln>
          </p:spPr>
          <p:txBody>
            <a:bodyPr wrap="none" lIns="0" tIns="0" rIns="0" bIns="0" anchor="ctr"/>
            <a:lstStyle/>
            <a:p>
              <a:pPr algn="l">
                <a:lnSpc>
                  <a:spcPct val="90000"/>
                </a:lnSpc>
                <a:buClr>
                  <a:schemeClr val="hlink"/>
                </a:buClr>
                <a:buFont typeface="Wingdings" pitchFamily="2" charset="2"/>
                <a:buNone/>
              </a:pPr>
              <a:r>
                <a:rPr lang="en-US" altLang="zh-CN" sz="1600">
                  <a:solidFill>
                    <a:srgbClr val="0000FF"/>
                  </a:solidFill>
                  <a:latin typeface="Comic Sans MS" pitchFamily="66" charset="0"/>
                </a:rPr>
                <a:t>SAn</a:t>
              </a:r>
            </a:p>
          </p:txBody>
        </p:sp>
        <p:sp>
          <p:nvSpPr>
            <p:cNvPr id="6156" name="Rectangle 33"/>
            <p:cNvSpPr>
              <a:spLocks noChangeArrowheads="1"/>
            </p:cNvSpPr>
            <p:nvPr/>
          </p:nvSpPr>
          <p:spPr bwMode="auto">
            <a:xfrm>
              <a:off x="912" y="1787"/>
              <a:ext cx="912" cy="163"/>
            </a:xfrm>
            <a:prstGeom prst="rect">
              <a:avLst/>
            </a:prstGeom>
            <a:noFill/>
            <a:ln w="9525">
              <a:noFill/>
              <a:miter lim="800000"/>
              <a:headEnd/>
              <a:tailEnd/>
            </a:ln>
          </p:spPr>
          <p:txBody>
            <a:bodyPr wrap="none" lIns="0" tIns="0" rIns="0" bIns="0" anchor="b"/>
            <a:lstStyle/>
            <a:p>
              <a:pPr algn="l">
                <a:lnSpc>
                  <a:spcPct val="90000"/>
                </a:lnSpc>
                <a:buClr>
                  <a:schemeClr val="hlink"/>
                </a:buClr>
                <a:buFont typeface="Wingdings" pitchFamily="2" charset="2"/>
                <a:buNone/>
              </a:pPr>
              <a:r>
                <a:rPr lang="en-US" altLang="zh-CN" sz="1800">
                  <a:solidFill>
                    <a:srgbClr val="0000FF"/>
                  </a:solidFill>
                  <a:latin typeface="Comic Sans MS" pitchFamily="66" charset="0"/>
                </a:rPr>
                <a:t>……</a:t>
              </a:r>
            </a:p>
          </p:txBody>
        </p:sp>
        <p:sp>
          <p:nvSpPr>
            <p:cNvPr id="6157" name="Rectangle 30"/>
            <p:cNvSpPr>
              <a:spLocks noChangeArrowheads="1"/>
            </p:cNvSpPr>
            <p:nvPr/>
          </p:nvSpPr>
          <p:spPr bwMode="auto">
            <a:xfrm>
              <a:off x="912" y="1625"/>
              <a:ext cx="912" cy="162"/>
            </a:xfrm>
            <a:prstGeom prst="rect">
              <a:avLst/>
            </a:prstGeom>
            <a:noFill/>
            <a:ln w="9525">
              <a:noFill/>
              <a:miter lim="800000"/>
              <a:headEnd/>
              <a:tailEnd/>
            </a:ln>
          </p:spPr>
          <p:txBody>
            <a:bodyPr wrap="none" lIns="0" tIns="0" rIns="0" bIns="0" anchor="ctr"/>
            <a:lstStyle/>
            <a:p>
              <a:pPr algn="l">
                <a:lnSpc>
                  <a:spcPct val="90000"/>
                </a:lnSpc>
                <a:buClr>
                  <a:schemeClr val="hlink"/>
                </a:buClr>
                <a:buFont typeface="Wingdings" pitchFamily="2" charset="2"/>
                <a:buNone/>
              </a:pPr>
              <a:r>
                <a:rPr lang="en-US" altLang="zh-CN" sz="1600" dirty="0">
                  <a:solidFill>
                    <a:srgbClr val="0000FF"/>
                  </a:solidFill>
                  <a:latin typeface="Comic Sans MS" pitchFamily="66" charset="0"/>
                </a:rPr>
                <a:t>SA3</a:t>
              </a:r>
            </a:p>
          </p:txBody>
        </p:sp>
        <p:sp>
          <p:nvSpPr>
            <p:cNvPr id="6158" name="Rectangle 27"/>
            <p:cNvSpPr>
              <a:spLocks noChangeArrowheads="1"/>
            </p:cNvSpPr>
            <p:nvPr/>
          </p:nvSpPr>
          <p:spPr bwMode="auto">
            <a:xfrm>
              <a:off x="912" y="1462"/>
              <a:ext cx="912" cy="163"/>
            </a:xfrm>
            <a:prstGeom prst="rect">
              <a:avLst/>
            </a:prstGeom>
            <a:noFill/>
            <a:ln w="9525">
              <a:noFill/>
              <a:miter lim="800000"/>
              <a:headEnd/>
              <a:tailEnd/>
            </a:ln>
          </p:spPr>
          <p:txBody>
            <a:bodyPr wrap="none" lIns="0" tIns="0" rIns="0" bIns="0" anchor="ctr"/>
            <a:lstStyle/>
            <a:p>
              <a:pPr algn="l">
                <a:lnSpc>
                  <a:spcPct val="90000"/>
                </a:lnSpc>
                <a:buClr>
                  <a:schemeClr val="hlink"/>
                </a:buClr>
                <a:buFont typeface="Wingdings" pitchFamily="2" charset="2"/>
                <a:buNone/>
              </a:pPr>
              <a:r>
                <a:rPr lang="en-US" altLang="zh-CN" sz="1600">
                  <a:solidFill>
                    <a:srgbClr val="0000FF"/>
                  </a:solidFill>
                  <a:latin typeface="Comic Sans MS" pitchFamily="66" charset="0"/>
                </a:rPr>
                <a:t>SA2</a:t>
              </a:r>
            </a:p>
          </p:txBody>
        </p:sp>
        <p:sp>
          <p:nvSpPr>
            <p:cNvPr id="6159" name="Rectangle 23"/>
            <p:cNvSpPr>
              <a:spLocks noChangeArrowheads="1"/>
            </p:cNvSpPr>
            <p:nvPr/>
          </p:nvSpPr>
          <p:spPr bwMode="auto">
            <a:xfrm>
              <a:off x="912" y="1300"/>
              <a:ext cx="912" cy="162"/>
            </a:xfrm>
            <a:prstGeom prst="rect">
              <a:avLst/>
            </a:prstGeom>
            <a:noFill/>
            <a:ln w="9525">
              <a:noFill/>
              <a:miter lim="800000"/>
              <a:headEnd/>
              <a:tailEnd/>
            </a:ln>
          </p:spPr>
          <p:txBody>
            <a:bodyPr wrap="none" lIns="0" tIns="0" rIns="0" bIns="0" anchor="ctr"/>
            <a:lstStyle/>
            <a:p>
              <a:pPr algn="l">
                <a:lnSpc>
                  <a:spcPct val="90000"/>
                </a:lnSpc>
                <a:buClr>
                  <a:schemeClr val="hlink"/>
                </a:buClr>
                <a:buFont typeface="Wingdings" pitchFamily="2" charset="2"/>
                <a:buNone/>
              </a:pPr>
              <a:r>
                <a:rPr lang="en-US" altLang="zh-CN" sz="1600" dirty="0">
                  <a:solidFill>
                    <a:srgbClr val="0000FF"/>
                  </a:solidFill>
                  <a:latin typeface="Comic Sans MS" pitchFamily="66" charset="0"/>
                </a:rPr>
                <a:t>SA1</a:t>
              </a:r>
            </a:p>
          </p:txBody>
        </p:sp>
      </p:grpSp>
      <p:sp>
        <p:nvSpPr>
          <p:cNvPr id="6152" name="Line 42"/>
          <p:cNvSpPr>
            <a:spLocks noChangeShapeType="1"/>
          </p:cNvSpPr>
          <p:nvPr/>
        </p:nvSpPr>
        <p:spPr bwMode="auto">
          <a:xfrm>
            <a:off x="3530918" y="3839716"/>
            <a:ext cx="1295400" cy="0"/>
          </a:xfrm>
          <a:prstGeom prst="line">
            <a:avLst/>
          </a:prstGeom>
          <a:noFill/>
          <a:ln w="28575">
            <a:solidFill>
              <a:schemeClr val="tx1"/>
            </a:solidFill>
            <a:round/>
            <a:headEnd/>
            <a:tailEnd type="triangle" w="med" len="med"/>
          </a:ln>
        </p:spPr>
        <p:txBody>
          <a:bodyPr/>
          <a:lstStyle/>
          <a:p>
            <a:endParaRPr lang="zh-CN" altLang="en-US"/>
          </a:p>
        </p:txBody>
      </p:sp>
      <p:graphicFrame>
        <p:nvGraphicFramePr>
          <p:cNvPr id="6146" name="Object 52"/>
          <p:cNvGraphicFramePr>
            <a:graphicFrameLocks noChangeAspect="1"/>
          </p:cNvGraphicFramePr>
          <p:nvPr>
            <p:extLst>
              <p:ext uri="{D42A27DB-BD31-4B8C-83A1-F6EECF244321}">
                <p14:modId xmlns:p14="http://schemas.microsoft.com/office/powerpoint/2010/main" val="3746383820"/>
              </p:ext>
            </p:extLst>
          </p:nvPr>
        </p:nvGraphicFramePr>
        <p:xfrm>
          <a:off x="5079684" y="1927399"/>
          <a:ext cx="2362200" cy="4419600"/>
        </p:xfrm>
        <a:graphic>
          <a:graphicData uri="http://schemas.openxmlformats.org/presentationml/2006/ole">
            <mc:AlternateContent xmlns:mc="http://schemas.openxmlformats.org/markup-compatibility/2006">
              <mc:Choice xmlns:v="urn:schemas-microsoft-com:vml" Requires="v">
                <p:oleObj spid="_x0000_s246051" name="位图图像" r:id="rId4" imgW="1593651" imgH="3600635" progId="PBrush">
                  <p:embed/>
                </p:oleObj>
              </mc:Choice>
              <mc:Fallback>
                <p:oleObj name="位图图像" r:id="rId4" imgW="1593651" imgH="3600635" progId="PBrush">
                  <p:embed/>
                  <p:pic>
                    <p:nvPicPr>
                      <p:cNvPr id="6146" name="Object 5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79684" y="1927399"/>
                        <a:ext cx="23622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20036268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a:xfrm>
            <a:off x="1295403" y="685800"/>
            <a:ext cx="5715000" cy="1143000"/>
          </a:xfrm>
        </p:spPr>
        <p:txBody>
          <a:bodyPr/>
          <a:lstStyle/>
          <a:p>
            <a:pPr eaLnBrk="1" hangingPunct="1"/>
            <a:r>
              <a:rPr lang="en-US" altLang="zh-CN" b="1" dirty="0">
                <a:solidFill>
                  <a:srgbClr val="0000FF"/>
                </a:solidFill>
                <a:latin typeface="汉仪醒示体简"/>
              </a:rPr>
              <a:t>IPv4</a:t>
            </a:r>
            <a:r>
              <a:rPr lang="zh-CN" altLang="en-US" b="1" dirty="0">
                <a:solidFill>
                  <a:srgbClr val="0000FF"/>
                </a:solidFill>
                <a:latin typeface="汉仪醒示体简"/>
              </a:rPr>
              <a:t>的缺陷</a:t>
            </a:r>
          </a:p>
        </p:txBody>
      </p:sp>
      <p:sp>
        <p:nvSpPr>
          <p:cNvPr id="44035" name="Rectangle 3"/>
          <p:cNvSpPr>
            <a:spLocks noGrp="1" noChangeArrowheads="1"/>
          </p:cNvSpPr>
          <p:nvPr>
            <p:ph type="body" idx="1"/>
          </p:nvPr>
        </p:nvSpPr>
        <p:spPr>
          <a:xfrm>
            <a:off x="632520" y="2276872"/>
            <a:ext cx="8077200" cy="3581400"/>
          </a:xfrm>
        </p:spPr>
        <p:txBody>
          <a:bodyPr/>
          <a:lstStyle/>
          <a:p>
            <a:pPr eaLnBrk="1" hangingPunct="1">
              <a:lnSpc>
                <a:spcPct val="130000"/>
              </a:lnSpc>
              <a:buSzPct val="150000"/>
              <a:buFont typeface="Wingdings" pitchFamily="2" charset="2"/>
              <a:buChar char="§"/>
            </a:pPr>
            <a:r>
              <a:rPr lang="zh-CN" altLang="en-US" sz="2400" b="1" dirty="0">
                <a:solidFill>
                  <a:srgbClr val="000065"/>
                </a:solidFill>
                <a:latin typeface="宋体" pitchFamily="2" charset="-122"/>
              </a:rPr>
              <a:t>缺乏对通信双方身份真实性的鉴别能力</a:t>
            </a:r>
            <a:endParaRPr lang="en-US" altLang="zh-CN" sz="2400" b="1" dirty="0">
              <a:solidFill>
                <a:srgbClr val="000065"/>
              </a:solidFill>
              <a:latin typeface="宋体" pitchFamily="2" charset="-122"/>
            </a:endParaRPr>
          </a:p>
          <a:p>
            <a:pPr eaLnBrk="1" hangingPunct="1">
              <a:lnSpc>
                <a:spcPct val="130000"/>
              </a:lnSpc>
              <a:buSzPct val="150000"/>
              <a:buFont typeface="Wingdings" pitchFamily="2" charset="2"/>
              <a:buChar char="§"/>
            </a:pPr>
            <a:endParaRPr lang="zh-CN" altLang="en-US" sz="2400" b="1" dirty="0">
              <a:solidFill>
                <a:srgbClr val="000065"/>
              </a:solidFill>
              <a:latin typeface="宋体" pitchFamily="2" charset="-122"/>
            </a:endParaRPr>
          </a:p>
          <a:p>
            <a:pPr eaLnBrk="1" hangingPunct="1">
              <a:lnSpc>
                <a:spcPct val="130000"/>
              </a:lnSpc>
              <a:buSzPct val="150000"/>
              <a:buFont typeface="Wingdings" pitchFamily="2" charset="2"/>
              <a:buChar char="§"/>
            </a:pPr>
            <a:r>
              <a:rPr lang="zh-CN" altLang="en-US" sz="2400" b="1" dirty="0">
                <a:solidFill>
                  <a:srgbClr val="000065"/>
                </a:solidFill>
                <a:latin typeface="宋体" pitchFamily="2" charset="-122"/>
              </a:rPr>
              <a:t>缺乏对传输数据的完整性和机密性保护的机制</a:t>
            </a:r>
            <a:endParaRPr lang="en-US" altLang="zh-CN" sz="2400" b="1" dirty="0">
              <a:solidFill>
                <a:srgbClr val="000065"/>
              </a:solidFill>
              <a:latin typeface="宋体" pitchFamily="2" charset="-122"/>
            </a:endParaRPr>
          </a:p>
          <a:p>
            <a:pPr eaLnBrk="1" hangingPunct="1">
              <a:lnSpc>
                <a:spcPct val="130000"/>
              </a:lnSpc>
              <a:buSzPct val="150000"/>
              <a:buFont typeface="Wingdings" pitchFamily="2" charset="2"/>
              <a:buChar char="§"/>
            </a:pPr>
            <a:endParaRPr lang="zh-CN" altLang="en-US" sz="2400" b="1" dirty="0">
              <a:solidFill>
                <a:srgbClr val="000065"/>
              </a:solidFill>
              <a:latin typeface="宋体" pitchFamily="2" charset="-122"/>
            </a:endParaRPr>
          </a:p>
          <a:p>
            <a:pPr eaLnBrk="1" hangingPunct="1">
              <a:lnSpc>
                <a:spcPct val="130000"/>
              </a:lnSpc>
              <a:buSzPct val="150000"/>
              <a:buFont typeface="Wingdings" pitchFamily="2" charset="2"/>
              <a:buChar char="§"/>
            </a:pPr>
            <a:r>
              <a:rPr lang="zh-CN" altLang="en-US" sz="2400" b="1" dirty="0">
                <a:solidFill>
                  <a:srgbClr val="000065"/>
                </a:solidFill>
                <a:latin typeface="宋体" pitchFamily="2" charset="-122"/>
              </a:rPr>
              <a:t>由于</a:t>
            </a:r>
            <a:r>
              <a:rPr lang="en-US" altLang="zh-CN" sz="2400" b="1" dirty="0">
                <a:solidFill>
                  <a:schemeClr val="hlink"/>
                </a:solidFill>
                <a:latin typeface="Times New Roman" pitchFamily="18" charset="0"/>
              </a:rPr>
              <a:t>IP</a:t>
            </a:r>
            <a:r>
              <a:rPr lang="zh-CN" altLang="en-US" sz="2400" b="1" dirty="0">
                <a:solidFill>
                  <a:schemeClr val="hlink"/>
                </a:solidFill>
                <a:latin typeface="宋体" pitchFamily="2" charset="-122"/>
              </a:rPr>
              <a:t>地址可软件配置</a:t>
            </a:r>
            <a:r>
              <a:rPr lang="zh-CN" altLang="en-US" sz="2400" b="1" dirty="0">
                <a:solidFill>
                  <a:srgbClr val="000065"/>
                </a:solidFill>
                <a:latin typeface="宋体" pitchFamily="2" charset="-122"/>
              </a:rPr>
              <a:t>以及</a:t>
            </a:r>
            <a:r>
              <a:rPr lang="zh-CN" altLang="en-US" sz="2400" b="1" dirty="0">
                <a:solidFill>
                  <a:schemeClr val="hlink"/>
                </a:solidFill>
                <a:latin typeface="宋体" pitchFamily="2" charset="-122"/>
              </a:rPr>
              <a:t>基于源</a:t>
            </a:r>
            <a:r>
              <a:rPr lang="en-US" altLang="zh-CN" sz="2400" b="1" dirty="0">
                <a:solidFill>
                  <a:schemeClr val="hlink"/>
                </a:solidFill>
                <a:latin typeface="Times New Roman" pitchFamily="18" charset="0"/>
              </a:rPr>
              <a:t>IP</a:t>
            </a:r>
            <a:r>
              <a:rPr lang="zh-CN" altLang="en-US" sz="2400" b="1" dirty="0">
                <a:solidFill>
                  <a:schemeClr val="hlink"/>
                </a:solidFill>
                <a:latin typeface="宋体" pitchFamily="2" charset="-122"/>
              </a:rPr>
              <a:t>地址的鉴别机制</a:t>
            </a:r>
          </a:p>
          <a:p>
            <a:pPr eaLnBrk="1" hangingPunct="1">
              <a:lnSpc>
                <a:spcPct val="130000"/>
              </a:lnSpc>
              <a:buSzPct val="150000"/>
              <a:buFont typeface="Wingdings" pitchFamily="2" charset="2"/>
              <a:buNone/>
            </a:pPr>
            <a:r>
              <a:rPr lang="zh-CN" altLang="en-US" sz="2400" b="1" dirty="0">
                <a:solidFill>
                  <a:srgbClr val="000065"/>
                </a:solidFill>
                <a:latin typeface="Times New Roman" pitchFamily="18" charset="0"/>
              </a:rPr>
              <a:t>，</a:t>
            </a:r>
            <a:r>
              <a:rPr lang="en-US" altLang="zh-CN" sz="2400" b="1" dirty="0">
                <a:solidFill>
                  <a:srgbClr val="000065"/>
                </a:solidFill>
                <a:latin typeface="Times New Roman" pitchFamily="18" charset="0"/>
              </a:rPr>
              <a:t>IP</a:t>
            </a:r>
            <a:r>
              <a:rPr lang="zh-CN" altLang="en-US" sz="2400" b="1" dirty="0">
                <a:solidFill>
                  <a:srgbClr val="000065"/>
                </a:solidFill>
                <a:latin typeface="宋体" pitchFamily="2" charset="-122"/>
              </a:rPr>
              <a:t>层存在业务流被监听和捕获、</a:t>
            </a:r>
            <a:r>
              <a:rPr lang="en-US" altLang="zh-CN" sz="2400" b="1" dirty="0">
                <a:solidFill>
                  <a:srgbClr val="000065"/>
                </a:solidFill>
                <a:latin typeface="Times New Roman" pitchFamily="18" charset="0"/>
              </a:rPr>
              <a:t>IP</a:t>
            </a:r>
            <a:r>
              <a:rPr lang="zh-CN" altLang="en-US" sz="2400" b="1" dirty="0">
                <a:solidFill>
                  <a:srgbClr val="000065"/>
                </a:solidFill>
                <a:latin typeface="宋体" pitchFamily="2" charset="-122"/>
              </a:rPr>
              <a:t>地址欺骗、信息泄露和数据项篡改等攻击</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44035">
                                            <p:txEl>
                                              <p:pRg st="0" end="0"/>
                                            </p:txEl>
                                          </p:spTgt>
                                        </p:tgtEl>
                                        <p:attrNameLst>
                                          <p:attrName>style.visibility</p:attrName>
                                        </p:attrNameLst>
                                      </p:cBhvr>
                                      <p:to>
                                        <p:strVal val="hidden"/>
                                      </p:to>
                                    </p:set>
                                  </p:childTnLst>
                                </p:cTn>
                              </p:par>
                            </p:childTnLst>
                          </p:cTn>
                        </p:par>
                        <p:par>
                          <p:cTn id="7" fill="hold">
                            <p:stCondLst>
                              <p:cond delay="0"/>
                            </p:stCondLst>
                            <p:childTnLst>
                              <p:par>
                                <p:cTn id="8" presetID="1" presetClass="exit" presetSubtype="0" fill="hold" grpId="0" nodeType="afterEffect">
                                  <p:stCondLst>
                                    <p:cond delay="0"/>
                                  </p:stCondLst>
                                  <p:childTnLst>
                                    <p:set>
                                      <p:cBhvr>
                                        <p:cTn id="9" dur="1" fill="hold">
                                          <p:stCondLst>
                                            <p:cond delay="0"/>
                                          </p:stCondLst>
                                        </p:cTn>
                                        <p:tgtEl>
                                          <p:spTgt spid="44035">
                                            <p:txEl>
                                              <p:pRg st="2" end="2"/>
                                            </p:txEl>
                                          </p:spTgt>
                                        </p:tgtEl>
                                        <p:attrNameLst>
                                          <p:attrName>style.visibility</p:attrName>
                                        </p:attrNameLst>
                                      </p:cBhvr>
                                      <p:to>
                                        <p:strVal val="hidden"/>
                                      </p:to>
                                    </p:set>
                                  </p:childTnLst>
                                </p:cTn>
                              </p:par>
                            </p:childTnLst>
                          </p:cTn>
                        </p:par>
                        <p:par>
                          <p:cTn id="10" fill="hold">
                            <p:stCondLst>
                              <p:cond delay="0"/>
                            </p:stCondLst>
                            <p:childTnLst>
                              <p:par>
                                <p:cTn id="11" presetID="1" presetClass="exit" presetSubtype="0" fill="hold" grpId="0" nodeType="afterEffect">
                                  <p:stCondLst>
                                    <p:cond delay="0"/>
                                  </p:stCondLst>
                                  <p:childTnLst>
                                    <p:set>
                                      <p:cBhvr>
                                        <p:cTn id="12" dur="1" fill="hold">
                                          <p:stCondLst>
                                            <p:cond delay="0"/>
                                          </p:stCondLst>
                                        </p:cTn>
                                        <p:tgtEl>
                                          <p:spTgt spid="44035">
                                            <p:txEl>
                                              <p:pRg st="4" end="4"/>
                                            </p:txEl>
                                          </p:spTgt>
                                        </p:tgtEl>
                                        <p:attrNameLst>
                                          <p:attrName>style.visibility</p:attrName>
                                        </p:attrNameLst>
                                      </p:cBhvr>
                                      <p:to>
                                        <p:strVal val="hidden"/>
                                      </p:to>
                                    </p:set>
                                  </p:childTnLst>
                                </p:cTn>
                              </p:par>
                            </p:childTnLst>
                          </p:cTn>
                        </p:par>
                        <p:par>
                          <p:cTn id="13" fill="hold">
                            <p:stCondLst>
                              <p:cond delay="0"/>
                            </p:stCondLst>
                            <p:childTnLst>
                              <p:par>
                                <p:cTn id="14" presetID="1" presetClass="exit" presetSubtype="0" fill="hold" grpId="0" nodeType="afterEffect">
                                  <p:stCondLst>
                                    <p:cond delay="0"/>
                                  </p:stCondLst>
                                  <p:childTnLst>
                                    <p:set>
                                      <p:cBhvr>
                                        <p:cTn id="15" dur="1" fill="hold">
                                          <p:stCondLst>
                                            <p:cond delay="0"/>
                                          </p:stCondLst>
                                        </p:cTn>
                                        <p:tgtEl>
                                          <p:spTgt spid="44035">
                                            <p:txEl>
                                              <p:pRg st="5" end="5"/>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035" grpId="0" build="p"/>
    </p:bld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172" name="Rectangle 2"/>
          <p:cNvSpPr>
            <a:spLocks noGrp="1" noChangeArrowheads="1"/>
          </p:cNvSpPr>
          <p:nvPr>
            <p:ph type="title"/>
          </p:nvPr>
        </p:nvSpPr>
        <p:spPr>
          <a:xfrm>
            <a:off x="1295400" y="381000"/>
            <a:ext cx="7010400" cy="762000"/>
          </a:xfrm>
        </p:spPr>
        <p:txBody>
          <a:bodyPr/>
          <a:lstStyle/>
          <a:p>
            <a:pPr algn="ctr" eaLnBrk="1" hangingPunct="1"/>
            <a:r>
              <a:rPr lang="en-US" altLang="zh-CN" b="1" dirty="0">
                <a:solidFill>
                  <a:srgbClr val="0000FF"/>
                </a:solidFill>
                <a:latin typeface="汉仪醒示体简"/>
              </a:rPr>
              <a:t>SAD</a:t>
            </a:r>
          </a:p>
        </p:txBody>
      </p:sp>
      <p:sp>
        <p:nvSpPr>
          <p:cNvPr id="7173" name="Line 21"/>
          <p:cNvSpPr>
            <a:spLocks noChangeShapeType="1"/>
          </p:cNvSpPr>
          <p:nvPr/>
        </p:nvSpPr>
        <p:spPr bwMode="auto">
          <a:xfrm>
            <a:off x="2209800" y="2362200"/>
            <a:ext cx="1295400" cy="0"/>
          </a:xfrm>
          <a:prstGeom prst="line">
            <a:avLst/>
          </a:prstGeom>
          <a:noFill/>
          <a:ln w="28575">
            <a:solidFill>
              <a:schemeClr val="tx1"/>
            </a:solidFill>
            <a:round/>
            <a:headEnd/>
            <a:tailEnd type="triangle" w="med" len="med"/>
          </a:ln>
        </p:spPr>
        <p:txBody>
          <a:bodyPr/>
          <a:lstStyle/>
          <a:p>
            <a:endParaRPr lang="zh-CN" altLang="en-US"/>
          </a:p>
        </p:txBody>
      </p:sp>
      <p:sp>
        <p:nvSpPr>
          <p:cNvPr id="7174" name="Line 22"/>
          <p:cNvSpPr>
            <a:spLocks noChangeShapeType="1"/>
          </p:cNvSpPr>
          <p:nvPr/>
        </p:nvSpPr>
        <p:spPr bwMode="auto">
          <a:xfrm>
            <a:off x="5410200" y="2362200"/>
            <a:ext cx="1295400" cy="0"/>
          </a:xfrm>
          <a:prstGeom prst="line">
            <a:avLst/>
          </a:prstGeom>
          <a:noFill/>
          <a:ln w="28575">
            <a:solidFill>
              <a:schemeClr val="tx1"/>
            </a:solidFill>
            <a:round/>
            <a:headEnd/>
            <a:tailEnd type="triangle" w="med" len="med"/>
          </a:ln>
        </p:spPr>
        <p:txBody>
          <a:bodyPr/>
          <a:lstStyle/>
          <a:p>
            <a:endParaRPr lang="zh-CN" altLang="en-US"/>
          </a:p>
        </p:txBody>
      </p:sp>
      <p:sp>
        <p:nvSpPr>
          <p:cNvPr id="7175" name="Rectangle 26"/>
          <p:cNvSpPr>
            <a:spLocks noChangeArrowheads="1"/>
          </p:cNvSpPr>
          <p:nvPr/>
        </p:nvSpPr>
        <p:spPr bwMode="auto">
          <a:xfrm>
            <a:off x="609606" y="4267200"/>
            <a:ext cx="5181600" cy="2286000"/>
          </a:xfrm>
          <a:prstGeom prst="rect">
            <a:avLst/>
          </a:prstGeom>
          <a:solidFill>
            <a:schemeClr val="bg1"/>
          </a:solidFill>
          <a:ln w="9525">
            <a:solidFill>
              <a:schemeClr val="tx1"/>
            </a:solidFill>
            <a:miter lim="800000"/>
            <a:headEnd/>
            <a:tailEnd/>
          </a:ln>
        </p:spPr>
        <p:txBody>
          <a:bodyPr wrap="none" anchor="ctr"/>
          <a:lstStyle/>
          <a:p>
            <a:pPr algn="l"/>
            <a:r>
              <a:rPr lang="zh-CN" altLang="en-US" sz="2400" b="1"/>
              <a:t>安全参数索引</a:t>
            </a:r>
          </a:p>
          <a:p>
            <a:pPr algn="l"/>
            <a:r>
              <a:rPr lang="en-US" altLang="zh-CN" sz="2400" b="1"/>
              <a:t>32</a:t>
            </a:r>
            <a:r>
              <a:rPr lang="zh-CN" altLang="en-US" sz="2400" b="1"/>
              <a:t>位整数，唯一标识</a:t>
            </a:r>
            <a:r>
              <a:rPr lang="en-US" altLang="zh-CN" sz="2400" b="1"/>
              <a:t>SA</a:t>
            </a:r>
          </a:p>
          <a:p>
            <a:pPr algn="l"/>
            <a:r>
              <a:rPr lang="en-US" altLang="zh-CN" sz="2400" b="1"/>
              <a:t>1</a:t>
            </a:r>
            <a:r>
              <a:rPr lang="zh-CN" altLang="en-US" sz="2400" b="1"/>
              <a:t>－</a:t>
            </a:r>
            <a:r>
              <a:rPr lang="en-US" altLang="zh-CN" sz="2400" b="1"/>
              <a:t>255</a:t>
            </a:r>
            <a:r>
              <a:rPr lang="zh-CN" altLang="en-US" sz="2400" b="1"/>
              <a:t>被</a:t>
            </a:r>
            <a:r>
              <a:rPr lang="en-US" altLang="zh-CN" sz="2400" b="1"/>
              <a:t>IANA</a:t>
            </a:r>
            <a:r>
              <a:rPr lang="zh-CN" altLang="en-US" sz="2400" b="1"/>
              <a:t>保留将来使用</a:t>
            </a:r>
          </a:p>
          <a:p>
            <a:pPr algn="l"/>
            <a:r>
              <a:rPr lang="en-US" altLang="zh-CN" sz="2400" b="1"/>
              <a:t>0</a:t>
            </a:r>
            <a:r>
              <a:rPr lang="zh-CN" altLang="en-US" sz="2400" b="1"/>
              <a:t>被保留用于本地实现</a:t>
            </a:r>
          </a:p>
        </p:txBody>
      </p:sp>
      <p:sp>
        <p:nvSpPr>
          <p:cNvPr id="7176" name="Line 28"/>
          <p:cNvSpPr>
            <a:spLocks noChangeShapeType="1"/>
          </p:cNvSpPr>
          <p:nvPr/>
        </p:nvSpPr>
        <p:spPr bwMode="auto">
          <a:xfrm flipV="1">
            <a:off x="1676400" y="2438400"/>
            <a:ext cx="1828800" cy="1828800"/>
          </a:xfrm>
          <a:prstGeom prst="line">
            <a:avLst/>
          </a:prstGeom>
          <a:noFill/>
          <a:ln w="19050">
            <a:solidFill>
              <a:srgbClr val="0000FF"/>
            </a:solidFill>
            <a:round/>
            <a:headEnd/>
            <a:tailEnd type="triangle" w="med" len="med"/>
          </a:ln>
        </p:spPr>
        <p:txBody>
          <a:bodyPr/>
          <a:lstStyle/>
          <a:p>
            <a:endParaRPr lang="zh-CN" altLang="en-US"/>
          </a:p>
        </p:txBody>
      </p:sp>
      <p:graphicFrame>
        <p:nvGraphicFramePr>
          <p:cNvPr id="7170" name="Object 32"/>
          <p:cNvGraphicFramePr>
            <a:graphicFrameLocks noChangeAspect="1"/>
          </p:cNvGraphicFramePr>
          <p:nvPr/>
        </p:nvGraphicFramePr>
        <p:xfrm>
          <a:off x="3505206" y="2009827"/>
          <a:ext cx="1905001" cy="1647825"/>
        </p:xfrm>
        <a:graphic>
          <a:graphicData uri="http://schemas.openxmlformats.org/presentationml/2006/ole">
            <mc:AlternateContent xmlns:mc="http://schemas.openxmlformats.org/markup-compatibility/2006">
              <mc:Choice xmlns:v="urn:schemas-microsoft-com:vml" Requires="v">
                <p:oleObj spid="_x0000_s247100" name="位图图像" r:id="rId3" imgW="1257586" imgH="1263492" progId="PBrush">
                  <p:embed/>
                </p:oleObj>
              </mc:Choice>
              <mc:Fallback>
                <p:oleObj name="位图图像" r:id="rId3" imgW="1257586" imgH="1263492" progId="PBrush">
                  <p:embed/>
                  <p:pic>
                    <p:nvPicPr>
                      <p:cNvPr id="7170" name="Object 3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05206" y="2009827"/>
                        <a:ext cx="1905001" cy="1647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171" name="Object 33"/>
          <p:cNvGraphicFramePr>
            <a:graphicFrameLocks noChangeAspect="1"/>
          </p:cNvGraphicFramePr>
          <p:nvPr/>
        </p:nvGraphicFramePr>
        <p:xfrm>
          <a:off x="6705600" y="2057400"/>
          <a:ext cx="2362200" cy="4419600"/>
        </p:xfrm>
        <a:graphic>
          <a:graphicData uri="http://schemas.openxmlformats.org/presentationml/2006/ole">
            <mc:AlternateContent xmlns:mc="http://schemas.openxmlformats.org/markup-compatibility/2006">
              <mc:Choice xmlns:v="urn:schemas-microsoft-com:vml" Requires="v">
                <p:oleObj spid="_x0000_s247101" name="位图图像" r:id="rId5" imgW="1593651" imgH="3600635" progId="PBrush">
                  <p:embed/>
                </p:oleObj>
              </mc:Choice>
              <mc:Fallback>
                <p:oleObj name="位图图像" r:id="rId5" imgW="1593651" imgH="3600635" progId="PBrush">
                  <p:embed/>
                  <p:pic>
                    <p:nvPicPr>
                      <p:cNvPr id="7171" name="Object 3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05600" y="2057400"/>
                        <a:ext cx="23622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7177" name="Group 40"/>
          <p:cNvGrpSpPr>
            <a:grpSpLocks/>
          </p:cNvGrpSpPr>
          <p:nvPr/>
        </p:nvGrpSpPr>
        <p:grpSpPr bwMode="auto">
          <a:xfrm>
            <a:off x="1031875" y="1676400"/>
            <a:ext cx="1863726" cy="1676400"/>
            <a:chOff x="650" y="1056"/>
            <a:chExt cx="1174" cy="1056"/>
          </a:xfrm>
        </p:grpSpPr>
        <p:grpSp>
          <p:nvGrpSpPr>
            <p:cNvPr id="7178" name="Group 41"/>
            <p:cNvGrpSpPr>
              <a:grpSpLocks/>
            </p:cNvGrpSpPr>
            <p:nvPr/>
          </p:nvGrpSpPr>
          <p:grpSpPr bwMode="auto">
            <a:xfrm>
              <a:off x="650" y="1056"/>
              <a:ext cx="741" cy="1056"/>
              <a:chOff x="650" y="1056"/>
              <a:chExt cx="741" cy="1056"/>
            </a:xfrm>
          </p:grpSpPr>
          <p:pic>
            <p:nvPicPr>
              <p:cNvPr id="7184" name="Picture 42"/>
              <p:cNvPicPr>
                <a:picLocks noChangeArrowheads="1"/>
              </p:cNvPicPr>
              <p:nvPr/>
            </p:nvPicPr>
            <p:blipFill>
              <a:blip r:embed="rId7" cstate="print"/>
              <a:srcRect/>
              <a:stretch>
                <a:fillRect/>
              </a:stretch>
            </p:blipFill>
            <p:spPr bwMode="auto">
              <a:xfrm>
                <a:off x="650" y="1706"/>
                <a:ext cx="741" cy="406"/>
              </a:xfrm>
              <a:prstGeom prst="rect">
                <a:avLst/>
              </a:prstGeom>
              <a:noFill/>
              <a:ln w="9525">
                <a:noFill/>
                <a:miter lim="800000"/>
                <a:headEnd/>
                <a:tailEnd/>
              </a:ln>
            </p:spPr>
          </p:pic>
          <p:pic>
            <p:nvPicPr>
              <p:cNvPr id="7185" name="Picture 43"/>
              <p:cNvPicPr>
                <a:picLocks noChangeArrowheads="1"/>
              </p:cNvPicPr>
              <p:nvPr/>
            </p:nvPicPr>
            <p:blipFill>
              <a:blip r:embed="rId7" cstate="print"/>
              <a:srcRect/>
              <a:stretch>
                <a:fillRect/>
              </a:stretch>
            </p:blipFill>
            <p:spPr bwMode="auto">
              <a:xfrm>
                <a:off x="650" y="1543"/>
                <a:ext cx="741" cy="407"/>
              </a:xfrm>
              <a:prstGeom prst="rect">
                <a:avLst/>
              </a:prstGeom>
              <a:noFill/>
              <a:ln w="9525">
                <a:noFill/>
                <a:miter lim="800000"/>
                <a:headEnd/>
                <a:tailEnd/>
              </a:ln>
            </p:spPr>
          </p:pic>
          <p:pic>
            <p:nvPicPr>
              <p:cNvPr id="7186" name="Picture 44"/>
              <p:cNvPicPr>
                <a:picLocks noChangeArrowheads="1"/>
              </p:cNvPicPr>
              <p:nvPr/>
            </p:nvPicPr>
            <p:blipFill>
              <a:blip r:embed="rId7" cstate="print"/>
              <a:srcRect/>
              <a:stretch>
                <a:fillRect/>
              </a:stretch>
            </p:blipFill>
            <p:spPr bwMode="auto">
              <a:xfrm>
                <a:off x="650" y="1381"/>
                <a:ext cx="741" cy="406"/>
              </a:xfrm>
              <a:prstGeom prst="rect">
                <a:avLst/>
              </a:prstGeom>
              <a:noFill/>
              <a:ln w="9525">
                <a:noFill/>
                <a:miter lim="800000"/>
                <a:headEnd/>
                <a:tailEnd/>
              </a:ln>
            </p:spPr>
          </p:pic>
          <p:pic>
            <p:nvPicPr>
              <p:cNvPr id="7187" name="Picture 45"/>
              <p:cNvPicPr>
                <a:picLocks noChangeArrowheads="1"/>
              </p:cNvPicPr>
              <p:nvPr/>
            </p:nvPicPr>
            <p:blipFill>
              <a:blip r:embed="rId7" cstate="print"/>
              <a:srcRect/>
              <a:stretch>
                <a:fillRect/>
              </a:stretch>
            </p:blipFill>
            <p:spPr bwMode="auto">
              <a:xfrm>
                <a:off x="650" y="1218"/>
                <a:ext cx="741" cy="407"/>
              </a:xfrm>
              <a:prstGeom prst="rect">
                <a:avLst/>
              </a:prstGeom>
              <a:noFill/>
              <a:ln w="9525">
                <a:noFill/>
                <a:miter lim="800000"/>
                <a:headEnd/>
                <a:tailEnd/>
              </a:ln>
            </p:spPr>
          </p:pic>
          <p:pic>
            <p:nvPicPr>
              <p:cNvPr id="7188" name="Picture 46"/>
              <p:cNvPicPr>
                <a:picLocks noChangeArrowheads="1"/>
              </p:cNvPicPr>
              <p:nvPr/>
            </p:nvPicPr>
            <p:blipFill>
              <a:blip r:embed="rId7" cstate="print"/>
              <a:srcRect/>
              <a:stretch>
                <a:fillRect/>
              </a:stretch>
            </p:blipFill>
            <p:spPr bwMode="auto">
              <a:xfrm>
                <a:off x="650" y="1056"/>
                <a:ext cx="741" cy="406"/>
              </a:xfrm>
              <a:prstGeom prst="rect">
                <a:avLst/>
              </a:prstGeom>
              <a:noFill/>
              <a:ln w="9525">
                <a:noFill/>
                <a:miter lim="800000"/>
                <a:headEnd/>
                <a:tailEnd/>
              </a:ln>
            </p:spPr>
          </p:pic>
        </p:grpSp>
        <p:sp>
          <p:nvSpPr>
            <p:cNvPr id="7179" name="Rectangle 47"/>
            <p:cNvSpPr>
              <a:spLocks noChangeArrowheads="1"/>
            </p:cNvSpPr>
            <p:nvPr/>
          </p:nvSpPr>
          <p:spPr bwMode="auto">
            <a:xfrm>
              <a:off x="912" y="1950"/>
              <a:ext cx="912" cy="162"/>
            </a:xfrm>
            <a:prstGeom prst="rect">
              <a:avLst/>
            </a:prstGeom>
            <a:noFill/>
            <a:ln w="9525">
              <a:noFill/>
              <a:miter lim="800000"/>
              <a:headEnd/>
              <a:tailEnd/>
            </a:ln>
          </p:spPr>
          <p:txBody>
            <a:bodyPr wrap="none" lIns="0" tIns="0" rIns="0" bIns="0" anchor="ctr"/>
            <a:lstStyle/>
            <a:p>
              <a:pPr algn="l">
                <a:lnSpc>
                  <a:spcPct val="90000"/>
                </a:lnSpc>
                <a:buClr>
                  <a:schemeClr val="hlink"/>
                </a:buClr>
                <a:buFont typeface="Wingdings" pitchFamily="2" charset="2"/>
                <a:buNone/>
              </a:pPr>
              <a:r>
                <a:rPr lang="en-US" altLang="zh-CN" sz="1600">
                  <a:solidFill>
                    <a:srgbClr val="0000FF"/>
                  </a:solidFill>
                  <a:latin typeface="Comic Sans MS" pitchFamily="66" charset="0"/>
                </a:rPr>
                <a:t>SAn</a:t>
              </a:r>
            </a:p>
          </p:txBody>
        </p:sp>
        <p:sp>
          <p:nvSpPr>
            <p:cNvPr id="7180" name="Rectangle 48"/>
            <p:cNvSpPr>
              <a:spLocks noChangeArrowheads="1"/>
            </p:cNvSpPr>
            <p:nvPr/>
          </p:nvSpPr>
          <p:spPr bwMode="auto">
            <a:xfrm>
              <a:off x="912" y="1787"/>
              <a:ext cx="912" cy="163"/>
            </a:xfrm>
            <a:prstGeom prst="rect">
              <a:avLst/>
            </a:prstGeom>
            <a:noFill/>
            <a:ln w="9525">
              <a:noFill/>
              <a:miter lim="800000"/>
              <a:headEnd/>
              <a:tailEnd/>
            </a:ln>
          </p:spPr>
          <p:txBody>
            <a:bodyPr wrap="none" lIns="0" tIns="0" rIns="0" bIns="0" anchor="b"/>
            <a:lstStyle/>
            <a:p>
              <a:pPr algn="l">
                <a:lnSpc>
                  <a:spcPct val="90000"/>
                </a:lnSpc>
                <a:buClr>
                  <a:schemeClr val="hlink"/>
                </a:buClr>
                <a:buFont typeface="Wingdings" pitchFamily="2" charset="2"/>
                <a:buNone/>
              </a:pPr>
              <a:r>
                <a:rPr lang="en-US" altLang="zh-CN" sz="1800">
                  <a:solidFill>
                    <a:srgbClr val="0000FF"/>
                  </a:solidFill>
                  <a:latin typeface="Comic Sans MS" pitchFamily="66" charset="0"/>
                </a:rPr>
                <a:t>……</a:t>
              </a:r>
            </a:p>
          </p:txBody>
        </p:sp>
        <p:sp>
          <p:nvSpPr>
            <p:cNvPr id="7181" name="Rectangle 49"/>
            <p:cNvSpPr>
              <a:spLocks noChangeArrowheads="1"/>
            </p:cNvSpPr>
            <p:nvPr/>
          </p:nvSpPr>
          <p:spPr bwMode="auto">
            <a:xfrm>
              <a:off x="912" y="1625"/>
              <a:ext cx="912" cy="162"/>
            </a:xfrm>
            <a:prstGeom prst="rect">
              <a:avLst/>
            </a:prstGeom>
            <a:noFill/>
            <a:ln w="9525">
              <a:noFill/>
              <a:miter lim="800000"/>
              <a:headEnd/>
              <a:tailEnd/>
            </a:ln>
          </p:spPr>
          <p:txBody>
            <a:bodyPr wrap="none" lIns="0" tIns="0" rIns="0" bIns="0" anchor="ctr"/>
            <a:lstStyle/>
            <a:p>
              <a:pPr algn="l">
                <a:lnSpc>
                  <a:spcPct val="90000"/>
                </a:lnSpc>
                <a:buClr>
                  <a:schemeClr val="hlink"/>
                </a:buClr>
                <a:buFont typeface="Wingdings" pitchFamily="2" charset="2"/>
                <a:buNone/>
              </a:pPr>
              <a:r>
                <a:rPr lang="en-US" altLang="zh-CN" sz="1600">
                  <a:solidFill>
                    <a:srgbClr val="0000FF"/>
                  </a:solidFill>
                  <a:latin typeface="Comic Sans MS" pitchFamily="66" charset="0"/>
                </a:rPr>
                <a:t>SA3</a:t>
              </a:r>
            </a:p>
          </p:txBody>
        </p:sp>
        <p:sp>
          <p:nvSpPr>
            <p:cNvPr id="7182" name="Rectangle 50"/>
            <p:cNvSpPr>
              <a:spLocks noChangeArrowheads="1"/>
            </p:cNvSpPr>
            <p:nvPr/>
          </p:nvSpPr>
          <p:spPr bwMode="auto">
            <a:xfrm>
              <a:off x="912" y="1462"/>
              <a:ext cx="912" cy="163"/>
            </a:xfrm>
            <a:prstGeom prst="rect">
              <a:avLst/>
            </a:prstGeom>
            <a:noFill/>
            <a:ln w="9525">
              <a:noFill/>
              <a:miter lim="800000"/>
              <a:headEnd/>
              <a:tailEnd/>
            </a:ln>
          </p:spPr>
          <p:txBody>
            <a:bodyPr wrap="none" lIns="0" tIns="0" rIns="0" bIns="0" anchor="ctr"/>
            <a:lstStyle/>
            <a:p>
              <a:pPr algn="l">
                <a:lnSpc>
                  <a:spcPct val="90000"/>
                </a:lnSpc>
                <a:buClr>
                  <a:schemeClr val="hlink"/>
                </a:buClr>
                <a:buFont typeface="Wingdings" pitchFamily="2" charset="2"/>
                <a:buNone/>
              </a:pPr>
              <a:r>
                <a:rPr lang="en-US" altLang="zh-CN" sz="1600">
                  <a:solidFill>
                    <a:srgbClr val="0000FF"/>
                  </a:solidFill>
                  <a:latin typeface="Comic Sans MS" pitchFamily="66" charset="0"/>
                </a:rPr>
                <a:t>SA2</a:t>
              </a:r>
            </a:p>
          </p:txBody>
        </p:sp>
        <p:sp>
          <p:nvSpPr>
            <p:cNvPr id="7183" name="Rectangle 51"/>
            <p:cNvSpPr>
              <a:spLocks noChangeArrowheads="1"/>
            </p:cNvSpPr>
            <p:nvPr/>
          </p:nvSpPr>
          <p:spPr bwMode="auto">
            <a:xfrm>
              <a:off x="912" y="1300"/>
              <a:ext cx="912" cy="162"/>
            </a:xfrm>
            <a:prstGeom prst="rect">
              <a:avLst/>
            </a:prstGeom>
            <a:noFill/>
            <a:ln w="9525">
              <a:noFill/>
              <a:miter lim="800000"/>
              <a:headEnd/>
              <a:tailEnd/>
            </a:ln>
          </p:spPr>
          <p:txBody>
            <a:bodyPr wrap="none" lIns="0" tIns="0" rIns="0" bIns="0" anchor="ctr"/>
            <a:lstStyle/>
            <a:p>
              <a:pPr algn="l">
                <a:lnSpc>
                  <a:spcPct val="90000"/>
                </a:lnSpc>
                <a:buClr>
                  <a:schemeClr val="hlink"/>
                </a:buClr>
                <a:buFont typeface="Wingdings" pitchFamily="2" charset="2"/>
                <a:buNone/>
              </a:pPr>
              <a:r>
                <a:rPr lang="en-US" altLang="zh-CN" sz="1600">
                  <a:solidFill>
                    <a:srgbClr val="0000FF"/>
                  </a:solidFill>
                  <a:latin typeface="Comic Sans MS" pitchFamily="66" charset="0"/>
                </a:rPr>
                <a:t>SA1</a:t>
              </a:r>
            </a:p>
          </p:txBody>
        </p:sp>
      </p:grpSp>
    </p:spTree>
    <p:extLst>
      <p:ext uri="{BB962C8B-B14F-4D97-AF65-F5344CB8AC3E}">
        <p14:creationId xmlns:p14="http://schemas.microsoft.com/office/powerpoint/2010/main" val="33056420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196" name="Rectangle 2"/>
          <p:cNvSpPr>
            <a:spLocks noGrp="1" noChangeArrowheads="1"/>
          </p:cNvSpPr>
          <p:nvPr>
            <p:ph type="title"/>
          </p:nvPr>
        </p:nvSpPr>
        <p:spPr>
          <a:xfrm>
            <a:off x="1295400" y="381000"/>
            <a:ext cx="7010400" cy="762000"/>
          </a:xfrm>
        </p:spPr>
        <p:txBody>
          <a:bodyPr/>
          <a:lstStyle/>
          <a:p>
            <a:pPr algn="ctr" eaLnBrk="1" hangingPunct="1"/>
            <a:r>
              <a:rPr lang="en-US" altLang="zh-CN" b="1" dirty="0">
                <a:solidFill>
                  <a:srgbClr val="0000FF"/>
                </a:solidFill>
                <a:latin typeface="汉仪醒示体简"/>
              </a:rPr>
              <a:t>SAD</a:t>
            </a:r>
          </a:p>
        </p:txBody>
      </p:sp>
      <p:sp>
        <p:nvSpPr>
          <p:cNvPr id="8197" name="Line 21"/>
          <p:cNvSpPr>
            <a:spLocks noChangeShapeType="1"/>
          </p:cNvSpPr>
          <p:nvPr/>
        </p:nvSpPr>
        <p:spPr bwMode="auto">
          <a:xfrm>
            <a:off x="2209800" y="2362200"/>
            <a:ext cx="1295400" cy="0"/>
          </a:xfrm>
          <a:prstGeom prst="line">
            <a:avLst/>
          </a:prstGeom>
          <a:noFill/>
          <a:ln w="28575">
            <a:solidFill>
              <a:schemeClr val="tx1"/>
            </a:solidFill>
            <a:round/>
            <a:headEnd/>
            <a:tailEnd type="triangle" w="med" len="med"/>
          </a:ln>
        </p:spPr>
        <p:txBody>
          <a:bodyPr/>
          <a:lstStyle/>
          <a:p>
            <a:endParaRPr lang="zh-CN" altLang="en-US"/>
          </a:p>
        </p:txBody>
      </p:sp>
      <p:sp>
        <p:nvSpPr>
          <p:cNvPr id="8198" name="Line 22"/>
          <p:cNvSpPr>
            <a:spLocks noChangeShapeType="1"/>
          </p:cNvSpPr>
          <p:nvPr/>
        </p:nvSpPr>
        <p:spPr bwMode="auto">
          <a:xfrm>
            <a:off x="5410200" y="2362200"/>
            <a:ext cx="1295400" cy="0"/>
          </a:xfrm>
          <a:prstGeom prst="line">
            <a:avLst/>
          </a:prstGeom>
          <a:noFill/>
          <a:ln w="28575">
            <a:solidFill>
              <a:schemeClr val="tx1"/>
            </a:solidFill>
            <a:round/>
            <a:headEnd/>
            <a:tailEnd type="triangle" w="med" len="med"/>
          </a:ln>
        </p:spPr>
        <p:txBody>
          <a:bodyPr/>
          <a:lstStyle/>
          <a:p>
            <a:endParaRPr lang="zh-CN" altLang="en-US"/>
          </a:p>
        </p:txBody>
      </p:sp>
      <p:sp>
        <p:nvSpPr>
          <p:cNvPr id="8199" name="Rectangle 23"/>
          <p:cNvSpPr>
            <a:spLocks noChangeArrowheads="1"/>
          </p:cNvSpPr>
          <p:nvPr/>
        </p:nvSpPr>
        <p:spPr bwMode="auto">
          <a:xfrm>
            <a:off x="609603" y="4267200"/>
            <a:ext cx="4114800" cy="1219200"/>
          </a:xfrm>
          <a:prstGeom prst="rect">
            <a:avLst/>
          </a:prstGeom>
          <a:solidFill>
            <a:schemeClr val="bg1"/>
          </a:solidFill>
          <a:ln w="9525">
            <a:solidFill>
              <a:schemeClr val="tx1"/>
            </a:solidFill>
            <a:miter lim="800000"/>
            <a:headEnd/>
            <a:tailEnd/>
          </a:ln>
        </p:spPr>
        <p:txBody>
          <a:bodyPr wrap="none" anchor="ctr"/>
          <a:lstStyle/>
          <a:p>
            <a:pPr algn="l"/>
            <a:r>
              <a:rPr lang="zh-CN" altLang="en-US" sz="2400" b="1" dirty="0"/>
              <a:t>输出处理：</a:t>
            </a:r>
            <a:r>
              <a:rPr lang="en-US" altLang="zh-CN" sz="2400" b="1" dirty="0"/>
              <a:t>SA</a:t>
            </a:r>
            <a:r>
              <a:rPr lang="zh-CN" altLang="en-US" sz="2400" b="1" dirty="0"/>
              <a:t>的目的</a:t>
            </a:r>
            <a:r>
              <a:rPr lang="en-US" altLang="zh-CN" sz="2400" b="1" dirty="0"/>
              <a:t>IP</a:t>
            </a:r>
            <a:r>
              <a:rPr lang="zh-CN" altLang="en-US" sz="2400" b="1" dirty="0"/>
              <a:t>地址</a:t>
            </a:r>
          </a:p>
          <a:p>
            <a:pPr algn="l"/>
            <a:r>
              <a:rPr lang="zh-CN" altLang="en-US" sz="2400" b="1" dirty="0"/>
              <a:t>输入处理：</a:t>
            </a:r>
            <a:r>
              <a:rPr lang="en-US" altLang="zh-CN" sz="2400" b="1" dirty="0"/>
              <a:t>SA</a:t>
            </a:r>
            <a:r>
              <a:rPr lang="zh-CN" altLang="en-US" sz="2400" b="1" dirty="0"/>
              <a:t>的源</a:t>
            </a:r>
            <a:r>
              <a:rPr lang="en-US" altLang="zh-CN" sz="2400" b="1" dirty="0"/>
              <a:t>IP</a:t>
            </a:r>
            <a:r>
              <a:rPr lang="zh-CN" altLang="en-US" sz="2400" b="1" dirty="0"/>
              <a:t>地址</a:t>
            </a:r>
          </a:p>
        </p:txBody>
      </p:sp>
      <p:sp>
        <p:nvSpPr>
          <p:cNvPr id="8200" name="Line 24"/>
          <p:cNvSpPr>
            <a:spLocks noChangeShapeType="1"/>
          </p:cNvSpPr>
          <p:nvPr/>
        </p:nvSpPr>
        <p:spPr bwMode="auto">
          <a:xfrm flipV="1">
            <a:off x="1676400" y="2819400"/>
            <a:ext cx="1828800" cy="1447800"/>
          </a:xfrm>
          <a:prstGeom prst="line">
            <a:avLst/>
          </a:prstGeom>
          <a:noFill/>
          <a:ln w="19050">
            <a:solidFill>
              <a:srgbClr val="0000FF"/>
            </a:solidFill>
            <a:round/>
            <a:headEnd/>
            <a:tailEnd type="triangle" w="med" len="med"/>
          </a:ln>
        </p:spPr>
        <p:txBody>
          <a:bodyPr/>
          <a:lstStyle/>
          <a:p>
            <a:endParaRPr lang="zh-CN" altLang="en-US"/>
          </a:p>
        </p:txBody>
      </p:sp>
      <p:graphicFrame>
        <p:nvGraphicFramePr>
          <p:cNvPr id="8194" name="Object 26"/>
          <p:cNvGraphicFramePr>
            <a:graphicFrameLocks noChangeAspect="1"/>
          </p:cNvGraphicFramePr>
          <p:nvPr/>
        </p:nvGraphicFramePr>
        <p:xfrm>
          <a:off x="3505206" y="2009827"/>
          <a:ext cx="1905001" cy="1647825"/>
        </p:xfrm>
        <a:graphic>
          <a:graphicData uri="http://schemas.openxmlformats.org/presentationml/2006/ole">
            <mc:AlternateContent xmlns:mc="http://schemas.openxmlformats.org/markup-compatibility/2006">
              <mc:Choice xmlns:v="urn:schemas-microsoft-com:vml" Requires="v">
                <p:oleObj spid="_x0000_s248124" name="位图图像" r:id="rId3" imgW="1257586" imgH="1263492" progId="PBrush">
                  <p:embed/>
                </p:oleObj>
              </mc:Choice>
              <mc:Fallback>
                <p:oleObj name="位图图像" r:id="rId3" imgW="1257586" imgH="1263492" progId="PBrush">
                  <p:embed/>
                  <p:pic>
                    <p:nvPicPr>
                      <p:cNvPr id="8194" name="Object 2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05206" y="2009827"/>
                        <a:ext cx="1905001" cy="1647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195" name="Object 27"/>
          <p:cNvGraphicFramePr>
            <a:graphicFrameLocks noChangeAspect="1"/>
          </p:cNvGraphicFramePr>
          <p:nvPr/>
        </p:nvGraphicFramePr>
        <p:xfrm>
          <a:off x="6705600" y="2057400"/>
          <a:ext cx="2362200" cy="4419600"/>
        </p:xfrm>
        <a:graphic>
          <a:graphicData uri="http://schemas.openxmlformats.org/presentationml/2006/ole">
            <mc:AlternateContent xmlns:mc="http://schemas.openxmlformats.org/markup-compatibility/2006">
              <mc:Choice xmlns:v="urn:schemas-microsoft-com:vml" Requires="v">
                <p:oleObj spid="_x0000_s248125" name="位图图像" r:id="rId5" imgW="1593651" imgH="3600635" progId="PBrush">
                  <p:embed/>
                </p:oleObj>
              </mc:Choice>
              <mc:Fallback>
                <p:oleObj name="位图图像" r:id="rId5" imgW="1593651" imgH="3600635" progId="PBrush">
                  <p:embed/>
                  <p:pic>
                    <p:nvPicPr>
                      <p:cNvPr id="8195" name="Object 2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05600" y="2057400"/>
                        <a:ext cx="23622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8201" name="Group 28"/>
          <p:cNvGrpSpPr>
            <a:grpSpLocks/>
          </p:cNvGrpSpPr>
          <p:nvPr/>
        </p:nvGrpSpPr>
        <p:grpSpPr bwMode="auto">
          <a:xfrm>
            <a:off x="1031875" y="1676400"/>
            <a:ext cx="1863726" cy="1676400"/>
            <a:chOff x="650" y="1056"/>
            <a:chExt cx="1174" cy="1056"/>
          </a:xfrm>
        </p:grpSpPr>
        <p:grpSp>
          <p:nvGrpSpPr>
            <p:cNvPr id="8202" name="Group 29"/>
            <p:cNvGrpSpPr>
              <a:grpSpLocks/>
            </p:cNvGrpSpPr>
            <p:nvPr/>
          </p:nvGrpSpPr>
          <p:grpSpPr bwMode="auto">
            <a:xfrm>
              <a:off x="650" y="1056"/>
              <a:ext cx="741" cy="1056"/>
              <a:chOff x="650" y="1056"/>
              <a:chExt cx="741" cy="1056"/>
            </a:xfrm>
          </p:grpSpPr>
          <p:pic>
            <p:nvPicPr>
              <p:cNvPr id="8208" name="Picture 30"/>
              <p:cNvPicPr>
                <a:picLocks noChangeArrowheads="1"/>
              </p:cNvPicPr>
              <p:nvPr/>
            </p:nvPicPr>
            <p:blipFill>
              <a:blip r:embed="rId7" cstate="print"/>
              <a:srcRect/>
              <a:stretch>
                <a:fillRect/>
              </a:stretch>
            </p:blipFill>
            <p:spPr bwMode="auto">
              <a:xfrm>
                <a:off x="650" y="1706"/>
                <a:ext cx="741" cy="406"/>
              </a:xfrm>
              <a:prstGeom prst="rect">
                <a:avLst/>
              </a:prstGeom>
              <a:noFill/>
              <a:ln w="9525">
                <a:noFill/>
                <a:miter lim="800000"/>
                <a:headEnd/>
                <a:tailEnd/>
              </a:ln>
            </p:spPr>
          </p:pic>
          <p:pic>
            <p:nvPicPr>
              <p:cNvPr id="8209" name="Picture 31"/>
              <p:cNvPicPr>
                <a:picLocks noChangeArrowheads="1"/>
              </p:cNvPicPr>
              <p:nvPr/>
            </p:nvPicPr>
            <p:blipFill>
              <a:blip r:embed="rId7" cstate="print"/>
              <a:srcRect/>
              <a:stretch>
                <a:fillRect/>
              </a:stretch>
            </p:blipFill>
            <p:spPr bwMode="auto">
              <a:xfrm>
                <a:off x="650" y="1543"/>
                <a:ext cx="741" cy="407"/>
              </a:xfrm>
              <a:prstGeom prst="rect">
                <a:avLst/>
              </a:prstGeom>
              <a:noFill/>
              <a:ln w="9525">
                <a:noFill/>
                <a:miter lim="800000"/>
                <a:headEnd/>
                <a:tailEnd/>
              </a:ln>
            </p:spPr>
          </p:pic>
          <p:pic>
            <p:nvPicPr>
              <p:cNvPr id="8210" name="Picture 32"/>
              <p:cNvPicPr>
                <a:picLocks noChangeArrowheads="1"/>
              </p:cNvPicPr>
              <p:nvPr/>
            </p:nvPicPr>
            <p:blipFill>
              <a:blip r:embed="rId7" cstate="print"/>
              <a:srcRect/>
              <a:stretch>
                <a:fillRect/>
              </a:stretch>
            </p:blipFill>
            <p:spPr bwMode="auto">
              <a:xfrm>
                <a:off x="650" y="1381"/>
                <a:ext cx="741" cy="406"/>
              </a:xfrm>
              <a:prstGeom prst="rect">
                <a:avLst/>
              </a:prstGeom>
              <a:noFill/>
              <a:ln w="9525">
                <a:noFill/>
                <a:miter lim="800000"/>
                <a:headEnd/>
                <a:tailEnd/>
              </a:ln>
            </p:spPr>
          </p:pic>
          <p:pic>
            <p:nvPicPr>
              <p:cNvPr id="8211" name="Picture 33"/>
              <p:cNvPicPr>
                <a:picLocks noChangeArrowheads="1"/>
              </p:cNvPicPr>
              <p:nvPr/>
            </p:nvPicPr>
            <p:blipFill>
              <a:blip r:embed="rId7" cstate="print"/>
              <a:srcRect/>
              <a:stretch>
                <a:fillRect/>
              </a:stretch>
            </p:blipFill>
            <p:spPr bwMode="auto">
              <a:xfrm>
                <a:off x="650" y="1218"/>
                <a:ext cx="741" cy="407"/>
              </a:xfrm>
              <a:prstGeom prst="rect">
                <a:avLst/>
              </a:prstGeom>
              <a:noFill/>
              <a:ln w="9525">
                <a:noFill/>
                <a:miter lim="800000"/>
                <a:headEnd/>
                <a:tailEnd/>
              </a:ln>
            </p:spPr>
          </p:pic>
          <p:pic>
            <p:nvPicPr>
              <p:cNvPr id="8212" name="Picture 34"/>
              <p:cNvPicPr>
                <a:picLocks noChangeArrowheads="1"/>
              </p:cNvPicPr>
              <p:nvPr/>
            </p:nvPicPr>
            <p:blipFill>
              <a:blip r:embed="rId7" cstate="print"/>
              <a:srcRect/>
              <a:stretch>
                <a:fillRect/>
              </a:stretch>
            </p:blipFill>
            <p:spPr bwMode="auto">
              <a:xfrm>
                <a:off x="650" y="1056"/>
                <a:ext cx="741" cy="406"/>
              </a:xfrm>
              <a:prstGeom prst="rect">
                <a:avLst/>
              </a:prstGeom>
              <a:noFill/>
              <a:ln w="9525">
                <a:noFill/>
                <a:miter lim="800000"/>
                <a:headEnd/>
                <a:tailEnd/>
              </a:ln>
            </p:spPr>
          </p:pic>
        </p:grpSp>
        <p:sp>
          <p:nvSpPr>
            <p:cNvPr id="8203" name="Rectangle 35"/>
            <p:cNvSpPr>
              <a:spLocks noChangeArrowheads="1"/>
            </p:cNvSpPr>
            <p:nvPr/>
          </p:nvSpPr>
          <p:spPr bwMode="auto">
            <a:xfrm>
              <a:off x="912" y="1950"/>
              <a:ext cx="912" cy="162"/>
            </a:xfrm>
            <a:prstGeom prst="rect">
              <a:avLst/>
            </a:prstGeom>
            <a:noFill/>
            <a:ln w="9525">
              <a:noFill/>
              <a:miter lim="800000"/>
              <a:headEnd/>
              <a:tailEnd/>
            </a:ln>
          </p:spPr>
          <p:txBody>
            <a:bodyPr wrap="none" lIns="0" tIns="0" rIns="0" bIns="0" anchor="ctr"/>
            <a:lstStyle/>
            <a:p>
              <a:pPr algn="l">
                <a:lnSpc>
                  <a:spcPct val="90000"/>
                </a:lnSpc>
                <a:buClr>
                  <a:schemeClr val="hlink"/>
                </a:buClr>
                <a:buFont typeface="Wingdings" pitchFamily="2" charset="2"/>
                <a:buNone/>
              </a:pPr>
              <a:r>
                <a:rPr lang="en-US" altLang="zh-CN" sz="1600">
                  <a:solidFill>
                    <a:srgbClr val="0000FF"/>
                  </a:solidFill>
                  <a:latin typeface="Comic Sans MS" pitchFamily="66" charset="0"/>
                </a:rPr>
                <a:t>SAn</a:t>
              </a:r>
            </a:p>
          </p:txBody>
        </p:sp>
        <p:sp>
          <p:nvSpPr>
            <p:cNvPr id="8204" name="Rectangle 36"/>
            <p:cNvSpPr>
              <a:spLocks noChangeArrowheads="1"/>
            </p:cNvSpPr>
            <p:nvPr/>
          </p:nvSpPr>
          <p:spPr bwMode="auto">
            <a:xfrm>
              <a:off x="912" y="1787"/>
              <a:ext cx="912" cy="163"/>
            </a:xfrm>
            <a:prstGeom prst="rect">
              <a:avLst/>
            </a:prstGeom>
            <a:noFill/>
            <a:ln w="9525">
              <a:noFill/>
              <a:miter lim="800000"/>
              <a:headEnd/>
              <a:tailEnd/>
            </a:ln>
          </p:spPr>
          <p:txBody>
            <a:bodyPr wrap="none" lIns="0" tIns="0" rIns="0" bIns="0" anchor="b"/>
            <a:lstStyle/>
            <a:p>
              <a:pPr algn="l">
                <a:lnSpc>
                  <a:spcPct val="90000"/>
                </a:lnSpc>
                <a:buClr>
                  <a:schemeClr val="hlink"/>
                </a:buClr>
                <a:buFont typeface="Wingdings" pitchFamily="2" charset="2"/>
                <a:buNone/>
              </a:pPr>
              <a:r>
                <a:rPr lang="en-US" altLang="zh-CN" sz="1800">
                  <a:solidFill>
                    <a:srgbClr val="0000FF"/>
                  </a:solidFill>
                  <a:latin typeface="Comic Sans MS" pitchFamily="66" charset="0"/>
                </a:rPr>
                <a:t>……</a:t>
              </a:r>
            </a:p>
          </p:txBody>
        </p:sp>
        <p:sp>
          <p:nvSpPr>
            <p:cNvPr id="8205" name="Rectangle 37"/>
            <p:cNvSpPr>
              <a:spLocks noChangeArrowheads="1"/>
            </p:cNvSpPr>
            <p:nvPr/>
          </p:nvSpPr>
          <p:spPr bwMode="auto">
            <a:xfrm>
              <a:off x="912" y="1625"/>
              <a:ext cx="912" cy="162"/>
            </a:xfrm>
            <a:prstGeom prst="rect">
              <a:avLst/>
            </a:prstGeom>
            <a:noFill/>
            <a:ln w="9525">
              <a:noFill/>
              <a:miter lim="800000"/>
              <a:headEnd/>
              <a:tailEnd/>
            </a:ln>
          </p:spPr>
          <p:txBody>
            <a:bodyPr wrap="none" lIns="0" tIns="0" rIns="0" bIns="0" anchor="ctr"/>
            <a:lstStyle/>
            <a:p>
              <a:pPr algn="l">
                <a:lnSpc>
                  <a:spcPct val="90000"/>
                </a:lnSpc>
                <a:buClr>
                  <a:schemeClr val="hlink"/>
                </a:buClr>
                <a:buFont typeface="Wingdings" pitchFamily="2" charset="2"/>
                <a:buNone/>
              </a:pPr>
              <a:r>
                <a:rPr lang="en-US" altLang="zh-CN" sz="1600">
                  <a:solidFill>
                    <a:srgbClr val="0000FF"/>
                  </a:solidFill>
                  <a:latin typeface="Comic Sans MS" pitchFamily="66" charset="0"/>
                </a:rPr>
                <a:t>SA3</a:t>
              </a:r>
            </a:p>
          </p:txBody>
        </p:sp>
        <p:sp>
          <p:nvSpPr>
            <p:cNvPr id="8206" name="Rectangle 38"/>
            <p:cNvSpPr>
              <a:spLocks noChangeArrowheads="1"/>
            </p:cNvSpPr>
            <p:nvPr/>
          </p:nvSpPr>
          <p:spPr bwMode="auto">
            <a:xfrm>
              <a:off x="912" y="1462"/>
              <a:ext cx="912" cy="163"/>
            </a:xfrm>
            <a:prstGeom prst="rect">
              <a:avLst/>
            </a:prstGeom>
            <a:noFill/>
            <a:ln w="9525">
              <a:noFill/>
              <a:miter lim="800000"/>
              <a:headEnd/>
              <a:tailEnd/>
            </a:ln>
          </p:spPr>
          <p:txBody>
            <a:bodyPr wrap="none" lIns="0" tIns="0" rIns="0" bIns="0" anchor="ctr"/>
            <a:lstStyle/>
            <a:p>
              <a:pPr algn="l">
                <a:lnSpc>
                  <a:spcPct val="90000"/>
                </a:lnSpc>
                <a:buClr>
                  <a:schemeClr val="hlink"/>
                </a:buClr>
                <a:buFont typeface="Wingdings" pitchFamily="2" charset="2"/>
                <a:buNone/>
              </a:pPr>
              <a:r>
                <a:rPr lang="en-US" altLang="zh-CN" sz="1600">
                  <a:solidFill>
                    <a:srgbClr val="0000FF"/>
                  </a:solidFill>
                  <a:latin typeface="Comic Sans MS" pitchFamily="66" charset="0"/>
                </a:rPr>
                <a:t>SA2</a:t>
              </a:r>
            </a:p>
          </p:txBody>
        </p:sp>
        <p:sp>
          <p:nvSpPr>
            <p:cNvPr id="8207" name="Rectangle 39"/>
            <p:cNvSpPr>
              <a:spLocks noChangeArrowheads="1"/>
            </p:cNvSpPr>
            <p:nvPr/>
          </p:nvSpPr>
          <p:spPr bwMode="auto">
            <a:xfrm>
              <a:off x="912" y="1300"/>
              <a:ext cx="912" cy="162"/>
            </a:xfrm>
            <a:prstGeom prst="rect">
              <a:avLst/>
            </a:prstGeom>
            <a:noFill/>
            <a:ln w="9525">
              <a:noFill/>
              <a:miter lim="800000"/>
              <a:headEnd/>
              <a:tailEnd/>
            </a:ln>
          </p:spPr>
          <p:txBody>
            <a:bodyPr wrap="none" lIns="0" tIns="0" rIns="0" bIns="0" anchor="ctr"/>
            <a:lstStyle/>
            <a:p>
              <a:pPr algn="l">
                <a:lnSpc>
                  <a:spcPct val="90000"/>
                </a:lnSpc>
                <a:buClr>
                  <a:schemeClr val="hlink"/>
                </a:buClr>
                <a:buFont typeface="Wingdings" pitchFamily="2" charset="2"/>
                <a:buNone/>
              </a:pPr>
              <a:r>
                <a:rPr lang="en-US" altLang="zh-CN" sz="1600">
                  <a:solidFill>
                    <a:srgbClr val="0000FF"/>
                  </a:solidFill>
                  <a:latin typeface="Comic Sans MS" pitchFamily="66" charset="0"/>
                </a:rPr>
                <a:t>SA1</a:t>
              </a:r>
            </a:p>
          </p:txBody>
        </p:sp>
      </p:grpSp>
    </p:spTree>
    <p:extLst>
      <p:ext uri="{BB962C8B-B14F-4D97-AF65-F5344CB8AC3E}">
        <p14:creationId xmlns:p14="http://schemas.microsoft.com/office/powerpoint/2010/main" val="173459000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220" name="Rectangle 2"/>
          <p:cNvSpPr>
            <a:spLocks noGrp="1" noChangeArrowheads="1"/>
          </p:cNvSpPr>
          <p:nvPr>
            <p:ph type="title"/>
          </p:nvPr>
        </p:nvSpPr>
        <p:spPr>
          <a:xfrm>
            <a:off x="1295400" y="381000"/>
            <a:ext cx="7010400" cy="762000"/>
          </a:xfrm>
        </p:spPr>
        <p:txBody>
          <a:bodyPr/>
          <a:lstStyle/>
          <a:p>
            <a:pPr algn="ctr" eaLnBrk="1" hangingPunct="1"/>
            <a:r>
              <a:rPr lang="en-US" altLang="zh-CN" b="1" dirty="0">
                <a:solidFill>
                  <a:srgbClr val="0000FF"/>
                </a:solidFill>
                <a:latin typeface="汉仪醒示体简"/>
              </a:rPr>
              <a:t>SAD</a:t>
            </a:r>
          </a:p>
        </p:txBody>
      </p:sp>
      <p:sp>
        <p:nvSpPr>
          <p:cNvPr id="9221" name="Line 21"/>
          <p:cNvSpPr>
            <a:spLocks noChangeShapeType="1"/>
          </p:cNvSpPr>
          <p:nvPr/>
        </p:nvSpPr>
        <p:spPr bwMode="auto">
          <a:xfrm>
            <a:off x="2209800" y="2362200"/>
            <a:ext cx="1295400" cy="0"/>
          </a:xfrm>
          <a:prstGeom prst="line">
            <a:avLst/>
          </a:prstGeom>
          <a:noFill/>
          <a:ln w="28575">
            <a:solidFill>
              <a:schemeClr val="tx1"/>
            </a:solidFill>
            <a:round/>
            <a:headEnd/>
            <a:tailEnd type="triangle" w="med" len="med"/>
          </a:ln>
        </p:spPr>
        <p:txBody>
          <a:bodyPr/>
          <a:lstStyle/>
          <a:p>
            <a:endParaRPr lang="zh-CN" altLang="en-US"/>
          </a:p>
        </p:txBody>
      </p:sp>
      <p:sp>
        <p:nvSpPr>
          <p:cNvPr id="9222" name="Line 22"/>
          <p:cNvSpPr>
            <a:spLocks noChangeShapeType="1"/>
          </p:cNvSpPr>
          <p:nvPr/>
        </p:nvSpPr>
        <p:spPr bwMode="auto">
          <a:xfrm>
            <a:off x="5410200" y="2362200"/>
            <a:ext cx="1295400" cy="0"/>
          </a:xfrm>
          <a:prstGeom prst="line">
            <a:avLst/>
          </a:prstGeom>
          <a:noFill/>
          <a:ln w="28575">
            <a:solidFill>
              <a:schemeClr val="tx1"/>
            </a:solidFill>
            <a:round/>
            <a:headEnd/>
            <a:tailEnd type="triangle" w="med" len="med"/>
          </a:ln>
        </p:spPr>
        <p:txBody>
          <a:bodyPr/>
          <a:lstStyle/>
          <a:p>
            <a:endParaRPr lang="zh-CN" altLang="en-US"/>
          </a:p>
        </p:txBody>
      </p:sp>
      <p:sp>
        <p:nvSpPr>
          <p:cNvPr id="9223" name="Rectangle 23"/>
          <p:cNvSpPr>
            <a:spLocks noChangeArrowheads="1"/>
          </p:cNvSpPr>
          <p:nvPr/>
        </p:nvSpPr>
        <p:spPr bwMode="auto">
          <a:xfrm>
            <a:off x="609600" y="4267200"/>
            <a:ext cx="1981200" cy="1600200"/>
          </a:xfrm>
          <a:prstGeom prst="rect">
            <a:avLst/>
          </a:prstGeom>
          <a:solidFill>
            <a:schemeClr val="bg1"/>
          </a:solidFill>
          <a:ln w="9525">
            <a:solidFill>
              <a:schemeClr val="tx1"/>
            </a:solidFill>
            <a:miter lim="800000"/>
            <a:headEnd/>
            <a:tailEnd/>
          </a:ln>
        </p:spPr>
        <p:txBody>
          <a:bodyPr wrap="none" anchor="ctr"/>
          <a:lstStyle/>
          <a:p>
            <a:pPr algn="l"/>
            <a:r>
              <a:rPr lang="en-US" altLang="zh-CN" sz="2400" b="1" dirty="0"/>
              <a:t>AH</a:t>
            </a:r>
          </a:p>
          <a:p>
            <a:pPr algn="l"/>
            <a:r>
              <a:rPr lang="en-US" altLang="zh-CN" sz="2400" b="1" dirty="0"/>
              <a:t>ESP</a:t>
            </a:r>
          </a:p>
        </p:txBody>
      </p:sp>
      <p:sp>
        <p:nvSpPr>
          <p:cNvPr id="9224" name="Line 24"/>
          <p:cNvSpPr>
            <a:spLocks noChangeShapeType="1"/>
          </p:cNvSpPr>
          <p:nvPr/>
        </p:nvSpPr>
        <p:spPr bwMode="auto">
          <a:xfrm flipV="1">
            <a:off x="1676400" y="3352800"/>
            <a:ext cx="1828800" cy="914400"/>
          </a:xfrm>
          <a:prstGeom prst="line">
            <a:avLst/>
          </a:prstGeom>
          <a:noFill/>
          <a:ln w="19050">
            <a:solidFill>
              <a:srgbClr val="0000FF"/>
            </a:solidFill>
            <a:round/>
            <a:headEnd/>
            <a:tailEnd type="triangle" w="med" len="med"/>
          </a:ln>
        </p:spPr>
        <p:txBody>
          <a:bodyPr/>
          <a:lstStyle/>
          <a:p>
            <a:endParaRPr lang="zh-CN" altLang="en-US"/>
          </a:p>
        </p:txBody>
      </p:sp>
      <p:graphicFrame>
        <p:nvGraphicFramePr>
          <p:cNvPr id="9218" name="Object 26"/>
          <p:cNvGraphicFramePr>
            <a:graphicFrameLocks noChangeAspect="1"/>
          </p:cNvGraphicFramePr>
          <p:nvPr/>
        </p:nvGraphicFramePr>
        <p:xfrm>
          <a:off x="3505206" y="2009827"/>
          <a:ext cx="1905001" cy="1647825"/>
        </p:xfrm>
        <a:graphic>
          <a:graphicData uri="http://schemas.openxmlformats.org/presentationml/2006/ole">
            <mc:AlternateContent xmlns:mc="http://schemas.openxmlformats.org/markup-compatibility/2006">
              <mc:Choice xmlns:v="urn:schemas-microsoft-com:vml" Requires="v">
                <p:oleObj spid="_x0000_s249148" name="位图图像" r:id="rId3" imgW="1257586" imgH="1263492" progId="PBrush">
                  <p:embed/>
                </p:oleObj>
              </mc:Choice>
              <mc:Fallback>
                <p:oleObj name="位图图像" r:id="rId3" imgW="1257586" imgH="1263492" progId="PBrush">
                  <p:embed/>
                  <p:pic>
                    <p:nvPicPr>
                      <p:cNvPr id="9218" name="Object 2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05206" y="2009827"/>
                        <a:ext cx="1905001" cy="1647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219" name="Object 27"/>
          <p:cNvGraphicFramePr>
            <a:graphicFrameLocks noChangeAspect="1"/>
          </p:cNvGraphicFramePr>
          <p:nvPr/>
        </p:nvGraphicFramePr>
        <p:xfrm>
          <a:off x="6705600" y="2057400"/>
          <a:ext cx="2362200" cy="4419600"/>
        </p:xfrm>
        <a:graphic>
          <a:graphicData uri="http://schemas.openxmlformats.org/presentationml/2006/ole">
            <mc:AlternateContent xmlns:mc="http://schemas.openxmlformats.org/markup-compatibility/2006">
              <mc:Choice xmlns:v="urn:schemas-microsoft-com:vml" Requires="v">
                <p:oleObj spid="_x0000_s249149" name="位图图像" r:id="rId5" imgW="1593651" imgH="3600635" progId="PBrush">
                  <p:embed/>
                </p:oleObj>
              </mc:Choice>
              <mc:Fallback>
                <p:oleObj name="位图图像" r:id="rId5" imgW="1593651" imgH="3600635" progId="PBrush">
                  <p:embed/>
                  <p:pic>
                    <p:nvPicPr>
                      <p:cNvPr id="9219" name="Object 2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05600" y="2057400"/>
                        <a:ext cx="23622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9225" name="Group 28"/>
          <p:cNvGrpSpPr>
            <a:grpSpLocks/>
          </p:cNvGrpSpPr>
          <p:nvPr/>
        </p:nvGrpSpPr>
        <p:grpSpPr bwMode="auto">
          <a:xfrm>
            <a:off x="1031875" y="1676400"/>
            <a:ext cx="1863726" cy="1676400"/>
            <a:chOff x="650" y="1056"/>
            <a:chExt cx="1174" cy="1056"/>
          </a:xfrm>
        </p:grpSpPr>
        <p:grpSp>
          <p:nvGrpSpPr>
            <p:cNvPr id="9226" name="Group 29"/>
            <p:cNvGrpSpPr>
              <a:grpSpLocks/>
            </p:cNvGrpSpPr>
            <p:nvPr/>
          </p:nvGrpSpPr>
          <p:grpSpPr bwMode="auto">
            <a:xfrm>
              <a:off x="650" y="1056"/>
              <a:ext cx="741" cy="1056"/>
              <a:chOff x="650" y="1056"/>
              <a:chExt cx="741" cy="1056"/>
            </a:xfrm>
          </p:grpSpPr>
          <p:pic>
            <p:nvPicPr>
              <p:cNvPr id="9232" name="Picture 30"/>
              <p:cNvPicPr>
                <a:picLocks noChangeArrowheads="1"/>
              </p:cNvPicPr>
              <p:nvPr/>
            </p:nvPicPr>
            <p:blipFill>
              <a:blip r:embed="rId7" cstate="print"/>
              <a:srcRect/>
              <a:stretch>
                <a:fillRect/>
              </a:stretch>
            </p:blipFill>
            <p:spPr bwMode="auto">
              <a:xfrm>
                <a:off x="650" y="1706"/>
                <a:ext cx="741" cy="406"/>
              </a:xfrm>
              <a:prstGeom prst="rect">
                <a:avLst/>
              </a:prstGeom>
              <a:noFill/>
              <a:ln w="9525">
                <a:noFill/>
                <a:miter lim="800000"/>
                <a:headEnd/>
                <a:tailEnd/>
              </a:ln>
            </p:spPr>
          </p:pic>
          <p:pic>
            <p:nvPicPr>
              <p:cNvPr id="9233" name="Picture 31"/>
              <p:cNvPicPr>
                <a:picLocks noChangeArrowheads="1"/>
              </p:cNvPicPr>
              <p:nvPr/>
            </p:nvPicPr>
            <p:blipFill>
              <a:blip r:embed="rId7" cstate="print"/>
              <a:srcRect/>
              <a:stretch>
                <a:fillRect/>
              </a:stretch>
            </p:blipFill>
            <p:spPr bwMode="auto">
              <a:xfrm>
                <a:off x="650" y="1543"/>
                <a:ext cx="741" cy="407"/>
              </a:xfrm>
              <a:prstGeom prst="rect">
                <a:avLst/>
              </a:prstGeom>
              <a:noFill/>
              <a:ln w="9525">
                <a:noFill/>
                <a:miter lim="800000"/>
                <a:headEnd/>
                <a:tailEnd/>
              </a:ln>
            </p:spPr>
          </p:pic>
          <p:pic>
            <p:nvPicPr>
              <p:cNvPr id="9234" name="Picture 32"/>
              <p:cNvPicPr>
                <a:picLocks noChangeArrowheads="1"/>
              </p:cNvPicPr>
              <p:nvPr/>
            </p:nvPicPr>
            <p:blipFill>
              <a:blip r:embed="rId7" cstate="print"/>
              <a:srcRect/>
              <a:stretch>
                <a:fillRect/>
              </a:stretch>
            </p:blipFill>
            <p:spPr bwMode="auto">
              <a:xfrm>
                <a:off x="650" y="1381"/>
                <a:ext cx="741" cy="406"/>
              </a:xfrm>
              <a:prstGeom prst="rect">
                <a:avLst/>
              </a:prstGeom>
              <a:noFill/>
              <a:ln w="9525">
                <a:noFill/>
                <a:miter lim="800000"/>
                <a:headEnd/>
                <a:tailEnd/>
              </a:ln>
            </p:spPr>
          </p:pic>
          <p:pic>
            <p:nvPicPr>
              <p:cNvPr id="9235" name="Picture 33"/>
              <p:cNvPicPr>
                <a:picLocks noChangeArrowheads="1"/>
              </p:cNvPicPr>
              <p:nvPr/>
            </p:nvPicPr>
            <p:blipFill>
              <a:blip r:embed="rId7" cstate="print"/>
              <a:srcRect/>
              <a:stretch>
                <a:fillRect/>
              </a:stretch>
            </p:blipFill>
            <p:spPr bwMode="auto">
              <a:xfrm>
                <a:off x="650" y="1218"/>
                <a:ext cx="741" cy="407"/>
              </a:xfrm>
              <a:prstGeom prst="rect">
                <a:avLst/>
              </a:prstGeom>
              <a:noFill/>
              <a:ln w="9525">
                <a:noFill/>
                <a:miter lim="800000"/>
                <a:headEnd/>
                <a:tailEnd/>
              </a:ln>
            </p:spPr>
          </p:pic>
          <p:pic>
            <p:nvPicPr>
              <p:cNvPr id="9236" name="Picture 34"/>
              <p:cNvPicPr>
                <a:picLocks noChangeArrowheads="1"/>
              </p:cNvPicPr>
              <p:nvPr/>
            </p:nvPicPr>
            <p:blipFill>
              <a:blip r:embed="rId7" cstate="print"/>
              <a:srcRect/>
              <a:stretch>
                <a:fillRect/>
              </a:stretch>
            </p:blipFill>
            <p:spPr bwMode="auto">
              <a:xfrm>
                <a:off x="650" y="1056"/>
                <a:ext cx="741" cy="406"/>
              </a:xfrm>
              <a:prstGeom prst="rect">
                <a:avLst/>
              </a:prstGeom>
              <a:noFill/>
              <a:ln w="9525">
                <a:noFill/>
                <a:miter lim="800000"/>
                <a:headEnd/>
                <a:tailEnd/>
              </a:ln>
            </p:spPr>
          </p:pic>
        </p:grpSp>
        <p:sp>
          <p:nvSpPr>
            <p:cNvPr id="9227" name="Rectangle 35"/>
            <p:cNvSpPr>
              <a:spLocks noChangeArrowheads="1"/>
            </p:cNvSpPr>
            <p:nvPr/>
          </p:nvSpPr>
          <p:spPr bwMode="auto">
            <a:xfrm>
              <a:off x="912" y="1950"/>
              <a:ext cx="912" cy="162"/>
            </a:xfrm>
            <a:prstGeom prst="rect">
              <a:avLst/>
            </a:prstGeom>
            <a:noFill/>
            <a:ln w="9525">
              <a:noFill/>
              <a:miter lim="800000"/>
              <a:headEnd/>
              <a:tailEnd/>
            </a:ln>
          </p:spPr>
          <p:txBody>
            <a:bodyPr wrap="none" lIns="0" tIns="0" rIns="0" bIns="0" anchor="ctr"/>
            <a:lstStyle/>
            <a:p>
              <a:pPr algn="l">
                <a:lnSpc>
                  <a:spcPct val="90000"/>
                </a:lnSpc>
                <a:buClr>
                  <a:schemeClr val="hlink"/>
                </a:buClr>
                <a:buFont typeface="Wingdings" pitchFamily="2" charset="2"/>
                <a:buNone/>
              </a:pPr>
              <a:r>
                <a:rPr lang="en-US" altLang="zh-CN" sz="1600">
                  <a:solidFill>
                    <a:srgbClr val="0000FF"/>
                  </a:solidFill>
                  <a:latin typeface="Comic Sans MS" pitchFamily="66" charset="0"/>
                </a:rPr>
                <a:t>SAn</a:t>
              </a:r>
            </a:p>
          </p:txBody>
        </p:sp>
        <p:sp>
          <p:nvSpPr>
            <p:cNvPr id="9228" name="Rectangle 36"/>
            <p:cNvSpPr>
              <a:spLocks noChangeArrowheads="1"/>
            </p:cNvSpPr>
            <p:nvPr/>
          </p:nvSpPr>
          <p:spPr bwMode="auto">
            <a:xfrm>
              <a:off x="912" y="1787"/>
              <a:ext cx="912" cy="163"/>
            </a:xfrm>
            <a:prstGeom prst="rect">
              <a:avLst/>
            </a:prstGeom>
            <a:noFill/>
            <a:ln w="9525">
              <a:noFill/>
              <a:miter lim="800000"/>
              <a:headEnd/>
              <a:tailEnd/>
            </a:ln>
          </p:spPr>
          <p:txBody>
            <a:bodyPr wrap="none" lIns="0" tIns="0" rIns="0" bIns="0" anchor="b"/>
            <a:lstStyle/>
            <a:p>
              <a:pPr algn="l">
                <a:lnSpc>
                  <a:spcPct val="90000"/>
                </a:lnSpc>
                <a:buClr>
                  <a:schemeClr val="hlink"/>
                </a:buClr>
                <a:buFont typeface="Wingdings" pitchFamily="2" charset="2"/>
                <a:buNone/>
              </a:pPr>
              <a:r>
                <a:rPr lang="en-US" altLang="zh-CN" sz="1800">
                  <a:solidFill>
                    <a:srgbClr val="0000FF"/>
                  </a:solidFill>
                  <a:latin typeface="Comic Sans MS" pitchFamily="66" charset="0"/>
                </a:rPr>
                <a:t>……</a:t>
              </a:r>
            </a:p>
          </p:txBody>
        </p:sp>
        <p:sp>
          <p:nvSpPr>
            <p:cNvPr id="9229" name="Rectangle 37"/>
            <p:cNvSpPr>
              <a:spLocks noChangeArrowheads="1"/>
            </p:cNvSpPr>
            <p:nvPr/>
          </p:nvSpPr>
          <p:spPr bwMode="auto">
            <a:xfrm>
              <a:off x="912" y="1625"/>
              <a:ext cx="912" cy="162"/>
            </a:xfrm>
            <a:prstGeom prst="rect">
              <a:avLst/>
            </a:prstGeom>
            <a:noFill/>
            <a:ln w="9525">
              <a:noFill/>
              <a:miter lim="800000"/>
              <a:headEnd/>
              <a:tailEnd/>
            </a:ln>
          </p:spPr>
          <p:txBody>
            <a:bodyPr wrap="none" lIns="0" tIns="0" rIns="0" bIns="0" anchor="ctr"/>
            <a:lstStyle/>
            <a:p>
              <a:pPr algn="l">
                <a:lnSpc>
                  <a:spcPct val="90000"/>
                </a:lnSpc>
                <a:buClr>
                  <a:schemeClr val="hlink"/>
                </a:buClr>
                <a:buFont typeface="Wingdings" pitchFamily="2" charset="2"/>
                <a:buNone/>
              </a:pPr>
              <a:r>
                <a:rPr lang="en-US" altLang="zh-CN" sz="1600">
                  <a:solidFill>
                    <a:srgbClr val="0000FF"/>
                  </a:solidFill>
                  <a:latin typeface="Comic Sans MS" pitchFamily="66" charset="0"/>
                </a:rPr>
                <a:t>SA3</a:t>
              </a:r>
            </a:p>
          </p:txBody>
        </p:sp>
        <p:sp>
          <p:nvSpPr>
            <p:cNvPr id="9230" name="Rectangle 38"/>
            <p:cNvSpPr>
              <a:spLocks noChangeArrowheads="1"/>
            </p:cNvSpPr>
            <p:nvPr/>
          </p:nvSpPr>
          <p:spPr bwMode="auto">
            <a:xfrm>
              <a:off x="912" y="1462"/>
              <a:ext cx="912" cy="163"/>
            </a:xfrm>
            <a:prstGeom prst="rect">
              <a:avLst/>
            </a:prstGeom>
            <a:noFill/>
            <a:ln w="9525">
              <a:noFill/>
              <a:miter lim="800000"/>
              <a:headEnd/>
              <a:tailEnd/>
            </a:ln>
          </p:spPr>
          <p:txBody>
            <a:bodyPr wrap="none" lIns="0" tIns="0" rIns="0" bIns="0" anchor="ctr"/>
            <a:lstStyle/>
            <a:p>
              <a:pPr algn="l">
                <a:lnSpc>
                  <a:spcPct val="90000"/>
                </a:lnSpc>
                <a:buClr>
                  <a:schemeClr val="hlink"/>
                </a:buClr>
                <a:buFont typeface="Wingdings" pitchFamily="2" charset="2"/>
                <a:buNone/>
              </a:pPr>
              <a:r>
                <a:rPr lang="en-US" altLang="zh-CN" sz="1600">
                  <a:solidFill>
                    <a:srgbClr val="0000FF"/>
                  </a:solidFill>
                  <a:latin typeface="Comic Sans MS" pitchFamily="66" charset="0"/>
                </a:rPr>
                <a:t>SA2</a:t>
              </a:r>
            </a:p>
          </p:txBody>
        </p:sp>
        <p:sp>
          <p:nvSpPr>
            <p:cNvPr id="9231" name="Rectangle 39"/>
            <p:cNvSpPr>
              <a:spLocks noChangeArrowheads="1"/>
            </p:cNvSpPr>
            <p:nvPr/>
          </p:nvSpPr>
          <p:spPr bwMode="auto">
            <a:xfrm>
              <a:off x="912" y="1300"/>
              <a:ext cx="912" cy="162"/>
            </a:xfrm>
            <a:prstGeom prst="rect">
              <a:avLst/>
            </a:prstGeom>
            <a:noFill/>
            <a:ln w="9525">
              <a:noFill/>
              <a:miter lim="800000"/>
              <a:headEnd/>
              <a:tailEnd/>
            </a:ln>
          </p:spPr>
          <p:txBody>
            <a:bodyPr wrap="none" lIns="0" tIns="0" rIns="0" bIns="0" anchor="ctr"/>
            <a:lstStyle/>
            <a:p>
              <a:pPr algn="l">
                <a:lnSpc>
                  <a:spcPct val="90000"/>
                </a:lnSpc>
                <a:buClr>
                  <a:schemeClr val="hlink"/>
                </a:buClr>
                <a:buFont typeface="Wingdings" pitchFamily="2" charset="2"/>
                <a:buNone/>
              </a:pPr>
              <a:r>
                <a:rPr lang="en-US" altLang="zh-CN" sz="1600">
                  <a:solidFill>
                    <a:srgbClr val="0000FF"/>
                  </a:solidFill>
                  <a:latin typeface="Comic Sans MS" pitchFamily="66" charset="0"/>
                </a:rPr>
                <a:t>SA1</a:t>
              </a:r>
            </a:p>
          </p:txBody>
        </p:sp>
      </p:grpSp>
    </p:spTree>
    <p:extLst>
      <p:ext uri="{BB962C8B-B14F-4D97-AF65-F5344CB8AC3E}">
        <p14:creationId xmlns:p14="http://schemas.microsoft.com/office/powerpoint/2010/main" val="171200900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244" name="Rectangle 2"/>
          <p:cNvSpPr>
            <a:spLocks noGrp="1" noChangeArrowheads="1"/>
          </p:cNvSpPr>
          <p:nvPr>
            <p:ph type="title"/>
          </p:nvPr>
        </p:nvSpPr>
        <p:spPr>
          <a:xfrm>
            <a:off x="1295400" y="381000"/>
            <a:ext cx="7010400" cy="762000"/>
          </a:xfrm>
        </p:spPr>
        <p:txBody>
          <a:bodyPr/>
          <a:lstStyle/>
          <a:p>
            <a:pPr algn="ctr" eaLnBrk="1" hangingPunct="1"/>
            <a:r>
              <a:rPr lang="en-US" altLang="zh-CN" b="1" dirty="0">
                <a:solidFill>
                  <a:srgbClr val="0000FF"/>
                </a:solidFill>
                <a:latin typeface="汉仪醒示体简"/>
              </a:rPr>
              <a:t>SAD</a:t>
            </a:r>
          </a:p>
        </p:txBody>
      </p:sp>
      <p:sp>
        <p:nvSpPr>
          <p:cNvPr id="10245" name="Line 21"/>
          <p:cNvSpPr>
            <a:spLocks noChangeShapeType="1"/>
          </p:cNvSpPr>
          <p:nvPr/>
        </p:nvSpPr>
        <p:spPr bwMode="auto">
          <a:xfrm>
            <a:off x="2209800" y="2362200"/>
            <a:ext cx="1295400" cy="0"/>
          </a:xfrm>
          <a:prstGeom prst="line">
            <a:avLst/>
          </a:prstGeom>
          <a:noFill/>
          <a:ln w="28575">
            <a:solidFill>
              <a:schemeClr val="tx1"/>
            </a:solidFill>
            <a:round/>
            <a:headEnd/>
            <a:tailEnd type="triangle" w="med" len="med"/>
          </a:ln>
        </p:spPr>
        <p:txBody>
          <a:bodyPr/>
          <a:lstStyle/>
          <a:p>
            <a:endParaRPr lang="zh-CN" altLang="en-US"/>
          </a:p>
        </p:txBody>
      </p:sp>
      <p:sp>
        <p:nvSpPr>
          <p:cNvPr id="10246" name="Line 22"/>
          <p:cNvSpPr>
            <a:spLocks noChangeShapeType="1"/>
          </p:cNvSpPr>
          <p:nvPr/>
        </p:nvSpPr>
        <p:spPr bwMode="auto">
          <a:xfrm>
            <a:off x="5410200" y="2362200"/>
            <a:ext cx="1295400" cy="0"/>
          </a:xfrm>
          <a:prstGeom prst="line">
            <a:avLst/>
          </a:prstGeom>
          <a:noFill/>
          <a:ln w="28575">
            <a:solidFill>
              <a:schemeClr val="tx1"/>
            </a:solidFill>
            <a:round/>
            <a:headEnd/>
            <a:tailEnd type="triangle" w="med" len="med"/>
          </a:ln>
        </p:spPr>
        <p:txBody>
          <a:bodyPr/>
          <a:lstStyle/>
          <a:p>
            <a:endParaRPr lang="zh-CN" altLang="en-US"/>
          </a:p>
        </p:txBody>
      </p:sp>
      <p:sp>
        <p:nvSpPr>
          <p:cNvPr id="10247" name="Rectangle 23"/>
          <p:cNvSpPr>
            <a:spLocks noChangeArrowheads="1"/>
          </p:cNvSpPr>
          <p:nvPr/>
        </p:nvSpPr>
        <p:spPr bwMode="auto">
          <a:xfrm>
            <a:off x="228600" y="4267200"/>
            <a:ext cx="6248400" cy="2133600"/>
          </a:xfrm>
          <a:prstGeom prst="rect">
            <a:avLst/>
          </a:prstGeom>
          <a:solidFill>
            <a:schemeClr val="bg1"/>
          </a:solidFill>
          <a:ln w="9525">
            <a:solidFill>
              <a:schemeClr val="tx1"/>
            </a:solidFill>
            <a:miter lim="800000"/>
            <a:headEnd/>
            <a:tailEnd/>
          </a:ln>
        </p:spPr>
        <p:txBody>
          <a:bodyPr wrap="none" anchor="ctr"/>
          <a:lstStyle/>
          <a:p>
            <a:pPr algn="l"/>
            <a:r>
              <a:rPr lang="en-US" altLang="zh-CN" sz="2400" b="1"/>
              <a:t>32</a:t>
            </a:r>
            <a:r>
              <a:rPr lang="zh-CN" altLang="en-US" sz="2400" b="1"/>
              <a:t>位整数，刚开始通常为</a:t>
            </a:r>
            <a:r>
              <a:rPr lang="en-US" altLang="zh-CN" sz="2400" b="1"/>
              <a:t>0</a:t>
            </a:r>
          </a:p>
          <a:p>
            <a:pPr algn="l"/>
            <a:r>
              <a:rPr lang="zh-CN" altLang="en-US" sz="2400" b="1"/>
              <a:t>每次用</a:t>
            </a:r>
            <a:r>
              <a:rPr lang="en-US" altLang="zh-CN" sz="2400" b="1"/>
              <a:t>SA</a:t>
            </a:r>
            <a:r>
              <a:rPr lang="zh-CN" altLang="en-US" sz="2400" b="1"/>
              <a:t>来保护一个包时增</a:t>
            </a:r>
            <a:r>
              <a:rPr lang="en-US" altLang="zh-CN" sz="2400" b="1"/>
              <a:t>1</a:t>
            </a:r>
          </a:p>
          <a:p>
            <a:pPr algn="l"/>
            <a:r>
              <a:rPr lang="zh-CN" altLang="en-US" sz="2400" b="1"/>
              <a:t>用于生成</a:t>
            </a:r>
            <a:r>
              <a:rPr lang="en-US" altLang="zh-CN" sz="2400" b="1"/>
              <a:t>AH</a:t>
            </a:r>
            <a:r>
              <a:rPr lang="zh-CN" altLang="en-US" sz="2400" b="1"/>
              <a:t>或</a:t>
            </a:r>
            <a:r>
              <a:rPr lang="en-US" altLang="zh-CN" sz="2400" b="1"/>
              <a:t>ESP</a:t>
            </a:r>
            <a:r>
              <a:rPr lang="zh-CN" altLang="en-US" sz="2400" b="1"/>
              <a:t>头中的序列号域</a:t>
            </a:r>
          </a:p>
          <a:p>
            <a:pPr algn="l"/>
            <a:r>
              <a:rPr lang="zh-CN" altLang="en-US" sz="2400" b="1"/>
              <a:t>在溢出之前，</a:t>
            </a:r>
            <a:r>
              <a:rPr lang="en-US" altLang="zh-CN" sz="2400" b="1"/>
              <a:t>SA</a:t>
            </a:r>
            <a:r>
              <a:rPr lang="zh-CN" altLang="en-US" sz="2400" b="1"/>
              <a:t>会重新进行协商</a:t>
            </a:r>
          </a:p>
        </p:txBody>
      </p:sp>
      <p:sp>
        <p:nvSpPr>
          <p:cNvPr id="10248" name="Line 24"/>
          <p:cNvSpPr>
            <a:spLocks noChangeShapeType="1"/>
          </p:cNvSpPr>
          <p:nvPr/>
        </p:nvSpPr>
        <p:spPr bwMode="auto">
          <a:xfrm flipV="1">
            <a:off x="4953005" y="2362200"/>
            <a:ext cx="1752600" cy="1905000"/>
          </a:xfrm>
          <a:prstGeom prst="line">
            <a:avLst/>
          </a:prstGeom>
          <a:noFill/>
          <a:ln w="19050">
            <a:solidFill>
              <a:srgbClr val="0000FF"/>
            </a:solidFill>
            <a:round/>
            <a:headEnd/>
            <a:tailEnd type="triangle" w="med" len="med"/>
          </a:ln>
        </p:spPr>
        <p:txBody>
          <a:bodyPr/>
          <a:lstStyle/>
          <a:p>
            <a:endParaRPr lang="zh-CN" altLang="en-US"/>
          </a:p>
        </p:txBody>
      </p:sp>
      <p:graphicFrame>
        <p:nvGraphicFramePr>
          <p:cNvPr id="10242" name="Object 26"/>
          <p:cNvGraphicFramePr>
            <a:graphicFrameLocks noChangeAspect="1"/>
          </p:cNvGraphicFramePr>
          <p:nvPr/>
        </p:nvGraphicFramePr>
        <p:xfrm>
          <a:off x="3505206" y="2009827"/>
          <a:ext cx="1905001" cy="1647825"/>
        </p:xfrm>
        <a:graphic>
          <a:graphicData uri="http://schemas.openxmlformats.org/presentationml/2006/ole">
            <mc:AlternateContent xmlns:mc="http://schemas.openxmlformats.org/markup-compatibility/2006">
              <mc:Choice xmlns:v="urn:schemas-microsoft-com:vml" Requires="v">
                <p:oleObj spid="_x0000_s250172" name="位图图像" r:id="rId3" imgW="1257586" imgH="1263492" progId="PBrush">
                  <p:embed/>
                </p:oleObj>
              </mc:Choice>
              <mc:Fallback>
                <p:oleObj name="位图图像" r:id="rId3" imgW="1257586" imgH="1263492" progId="PBrush">
                  <p:embed/>
                  <p:pic>
                    <p:nvPicPr>
                      <p:cNvPr id="10242" name="Object 2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05206" y="2009827"/>
                        <a:ext cx="1905001" cy="1647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243" name="Object 27"/>
          <p:cNvGraphicFramePr>
            <a:graphicFrameLocks noChangeAspect="1"/>
          </p:cNvGraphicFramePr>
          <p:nvPr/>
        </p:nvGraphicFramePr>
        <p:xfrm>
          <a:off x="6705600" y="2057400"/>
          <a:ext cx="2362200" cy="4419600"/>
        </p:xfrm>
        <a:graphic>
          <a:graphicData uri="http://schemas.openxmlformats.org/presentationml/2006/ole">
            <mc:AlternateContent xmlns:mc="http://schemas.openxmlformats.org/markup-compatibility/2006">
              <mc:Choice xmlns:v="urn:schemas-microsoft-com:vml" Requires="v">
                <p:oleObj spid="_x0000_s250173" name="位图图像" r:id="rId5" imgW="1593651" imgH="3600635" progId="PBrush">
                  <p:embed/>
                </p:oleObj>
              </mc:Choice>
              <mc:Fallback>
                <p:oleObj name="位图图像" r:id="rId5" imgW="1593651" imgH="3600635" progId="PBrush">
                  <p:embed/>
                  <p:pic>
                    <p:nvPicPr>
                      <p:cNvPr id="10243" name="Object 2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05600" y="2057400"/>
                        <a:ext cx="23622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10249" name="Group 28"/>
          <p:cNvGrpSpPr>
            <a:grpSpLocks/>
          </p:cNvGrpSpPr>
          <p:nvPr/>
        </p:nvGrpSpPr>
        <p:grpSpPr bwMode="auto">
          <a:xfrm>
            <a:off x="1031875" y="1676400"/>
            <a:ext cx="1863726" cy="1676400"/>
            <a:chOff x="650" y="1056"/>
            <a:chExt cx="1174" cy="1056"/>
          </a:xfrm>
        </p:grpSpPr>
        <p:grpSp>
          <p:nvGrpSpPr>
            <p:cNvPr id="10250" name="Group 29"/>
            <p:cNvGrpSpPr>
              <a:grpSpLocks/>
            </p:cNvGrpSpPr>
            <p:nvPr/>
          </p:nvGrpSpPr>
          <p:grpSpPr bwMode="auto">
            <a:xfrm>
              <a:off x="650" y="1056"/>
              <a:ext cx="741" cy="1056"/>
              <a:chOff x="650" y="1056"/>
              <a:chExt cx="741" cy="1056"/>
            </a:xfrm>
          </p:grpSpPr>
          <p:pic>
            <p:nvPicPr>
              <p:cNvPr id="10256" name="Picture 30"/>
              <p:cNvPicPr>
                <a:picLocks noChangeArrowheads="1"/>
              </p:cNvPicPr>
              <p:nvPr/>
            </p:nvPicPr>
            <p:blipFill>
              <a:blip r:embed="rId7" cstate="print"/>
              <a:srcRect/>
              <a:stretch>
                <a:fillRect/>
              </a:stretch>
            </p:blipFill>
            <p:spPr bwMode="auto">
              <a:xfrm>
                <a:off x="650" y="1706"/>
                <a:ext cx="741" cy="406"/>
              </a:xfrm>
              <a:prstGeom prst="rect">
                <a:avLst/>
              </a:prstGeom>
              <a:noFill/>
              <a:ln w="9525">
                <a:noFill/>
                <a:miter lim="800000"/>
                <a:headEnd/>
                <a:tailEnd/>
              </a:ln>
            </p:spPr>
          </p:pic>
          <p:pic>
            <p:nvPicPr>
              <p:cNvPr id="10257" name="Picture 31"/>
              <p:cNvPicPr>
                <a:picLocks noChangeArrowheads="1"/>
              </p:cNvPicPr>
              <p:nvPr/>
            </p:nvPicPr>
            <p:blipFill>
              <a:blip r:embed="rId7" cstate="print"/>
              <a:srcRect/>
              <a:stretch>
                <a:fillRect/>
              </a:stretch>
            </p:blipFill>
            <p:spPr bwMode="auto">
              <a:xfrm>
                <a:off x="650" y="1543"/>
                <a:ext cx="741" cy="407"/>
              </a:xfrm>
              <a:prstGeom prst="rect">
                <a:avLst/>
              </a:prstGeom>
              <a:noFill/>
              <a:ln w="9525">
                <a:noFill/>
                <a:miter lim="800000"/>
                <a:headEnd/>
                <a:tailEnd/>
              </a:ln>
            </p:spPr>
          </p:pic>
          <p:pic>
            <p:nvPicPr>
              <p:cNvPr id="10258" name="Picture 32"/>
              <p:cNvPicPr>
                <a:picLocks noChangeArrowheads="1"/>
              </p:cNvPicPr>
              <p:nvPr/>
            </p:nvPicPr>
            <p:blipFill>
              <a:blip r:embed="rId7" cstate="print"/>
              <a:srcRect/>
              <a:stretch>
                <a:fillRect/>
              </a:stretch>
            </p:blipFill>
            <p:spPr bwMode="auto">
              <a:xfrm>
                <a:off x="650" y="1381"/>
                <a:ext cx="741" cy="406"/>
              </a:xfrm>
              <a:prstGeom prst="rect">
                <a:avLst/>
              </a:prstGeom>
              <a:noFill/>
              <a:ln w="9525">
                <a:noFill/>
                <a:miter lim="800000"/>
                <a:headEnd/>
                <a:tailEnd/>
              </a:ln>
            </p:spPr>
          </p:pic>
          <p:pic>
            <p:nvPicPr>
              <p:cNvPr id="10259" name="Picture 33"/>
              <p:cNvPicPr>
                <a:picLocks noChangeArrowheads="1"/>
              </p:cNvPicPr>
              <p:nvPr/>
            </p:nvPicPr>
            <p:blipFill>
              <a:blip r:embed="rId7" cstate="print"/>
              <a:srcRect/>
              <a:stretch>
                <a:fillRect/>
              </a:stretch>
            </p:blipFill>
            <p:spPr bwMode="auto">
              <a:xfrm>
                <a:off x="650" y="1218"/>
                <a:ext cx="741" cy="407"/>
              </a:xfrm>
              <a:prstGeom prst="rect">
                <a:avLst/>
              </a:prstGeom>
              <a:noFill/>
              <a:ln w="9525">
                <a:noFill/>
                <a:miter lim="800000"/>
                <a:headEnd/>
                <a:tailEnd/>
              </a:ln>
            </p:spPr>
          </p:pic>
          <p:pic>
            <p:nvPicPr>
              <p:cNvPr id="10260" name="Picture 34"/>
              <p:cNvPicPr>
                <a:picLocks noChangeArrowheads="1"/>
              </p:cNvPicPr>
              <p:nvPr/>
            </p:nvPicPr>
            <p:blipFill>
              <a:blip r:embed="rId7" cstate="print"/>
              <a:srcRect/>
              <a:stretch>
                <a:fillRect/>
              </a:stretch>
            </p:blipFill>
            <p:spPr bwMode="auto">
              <a:xfrm>
                <a:off x="650" y="1056"/>
                <a:ext cx="741" cy="406"/>
              </a:xfrm>
              <a:prstGeom prst="rect">
                <a:avLst/>
              </a:prstGeom>
              <a:noFill/>
              <a:ln w="9525">
                <a:noFill/>
                <a:miter lim="800000"/>
                <a:headEnd/>
                <a:tailEnd/>
              </a:ln>
            </p:spPr>
          </p:pic>
        </p:grpSp>
        <p:sp>
          <p:nvSpPr>
            <p:cNvPr id="10251" name="Rectangle 35"/>
            <p:cNvSpPr>
              <a:spLocks noChangeArrowheads="1"/>
            </p:cNvSpPr>
            <p:nvPr/>
          </p:nvSpPr>
          <p:spPr bwMode="auto">
            <a:xfrm>
              <a:off x="912" y="1950"/>
              <a:ext cx="912" cy="162"/>
            </a:xfrm>
            <a:prstGeom prst="rect">
              <a:avLst/>
            </a:prstGeom>
            <a:noFill/>
            <a:ln w="9525">
              <a:noFill/>
              <a:miter lim="800000"/>
              <a:headEnd/>
              <a:tailEnd/>
            </a:ln>
          </p:spPr>
          <p:txBody>
            <a:bodyPr wrap="none" lIns="0" tIns="0" rIns="0" bIns="0" anchor="ctr"/>
            <a:lstStyle/>
            <a:p>
              <a:pPr algn="l">
                <a:lnSpc>
                  <a:spcPct val="90000"/>
                </a:lnSpc>
                <a:buClr>
                  <a:schemeClr val="hlink"/>
                </a:buClr>
                <a:buFont typeface="Wingdings" pitchFamily="2" charset="2"/>
                <a:buNone/>
              </a:pPr>
              <a:r>
                <a:rPr lang="en-US" altLang="zh-CN" sz="1600">
                  <a:solidFill>
                    <a:srgbClr val="0000FF"/>
                  </a:solidFill>
                  <a:latin typeface="Comic Sans MS" pitchFamily="66" charset="0"/>
                </a:rPr>
                <a:t>SAn</a:t>
              </a:r>
            </a:p>
          </p:txBody>
        </p:sp>
        <p:sp>
          <p:nvSpPr>
            <p:cNvPr id="10252" name="Rectangle 36"/>
            <p:cNvSpPr>
              <a:spLocks noChangeArrowheads="1"/>
            </p:cNvSpPr>
            <p:nvPr/>
          </p:nvSpPr>
          <p:spPr bwMode="auto">
            <a:xfrm>
              <a:off x="912" y="1787"/>
              <a:ext cx="912" cy="163"/>
            </a:xfrm>
            <a:prstGeom prst="rect">
              <a:avLst/>
            </a:prstGeom>
            <a:noFill/>
            <a:ln w="9525">
              <a:noFill/>
              <a:miter lim="800000"/>
              <a:headEnd/>
              <a:tailEnd/>
            </a:ln>
          </p:spPr>
          <p:txBody>
            <a:bodyPr wrap="none" lIns="0" tIns="0" rIns="0" bIns="0" anchor="b"/>
            <a:lstStyle/>
            <a:p>
              <a:pPr algn="l">
                <a:lnSpc>
                  <a:spcPct val="90000"/>
                </a:lnSpc>
                <a:buClr>
                  <a:schemeClr val="hlink"/>
                </a:buClr>
                <a:buFont typeface="Wingdings" pitchFamily="2" charset="2"/>
                <a:buNone/>
              </a:pPr>
              <a:r>
                <a:rPr lang="en-US" altLang="zh-CN" sz="1800">
                  <a:solidFill>
                    <a:srgbClr val="0000FF"/>
                  </a:solidFill>
                  <a:latin typeface="Comic Sans MS" pitchFamily="66" charset="0"/>
                </a:rPr>
                <a:t>……</a:t>
              </a:r>
            </a:p>
          </p:txBody>
        </p:sp>
        <p:sp>
          <p:nvSpPr>
            <p:cNvPr id="10253" name="Rectangle 37"/>
            <p:cNvSpPr>
              <a:spLocks noChangeArrowheads="1"/>
            </p:cNvSpPr>
            <p:nvPr/>
          </p:nvSpPr>
          <p:spPr bwMode="auto">
            <a:xfrm>
              <a:off x="912" y="1625"/>
              <a:ext cx="912" cy="162"/>
            </a:xfrm>
            <a:prstGeom prst="rect">
              <a:avLst/>
            </a:prstGeom>
            <a:noFill/>
            <a:ln w="9525">
              <a:noFill/>
              <a:miter lim="800000"/>
              <a:headEnd/>
              <a:tailEnd/>
            </a:ln>
          </p:spPr>
          <p:txBody>
            <a:bodyPr wrap="none" lIns="0" tIns="0" rIns="0" bIns="0" anchor="ctr"/>
            <a:lstStyle/>
            <a:p>
              <a:pPr algn="l">
                <a:lnSpc>
                  <a:spcPct val="90000"/>
                </a:lnSpc>
                <a:buClr>
                  <a:schemeClr val="hlink"/>
                </a:buClr>
                <a:buFont typeface="Wingdings" pitchFamily="2" charset="2"/>
                <a:buNone/>
              </a:pPr>
              <a:r>
                <a:rPr lang="en-US" altLang="zh-CN" sz="1600">
                  <a:solidFill>
                    <a:srgbClr val="0000FF"/>
                  </a:solidFill>
                  <a:latin typeface="Comic Sans MS" pitchFamily="66" charset="0"/>
                </a:rPr>
                <a:t>SA3</a:t>
              </a:r>
            </a:p>
          </p:txBody>
        </p:sp>
        <p:sp>
          <p:nvSpPr>
            <p:cNvPr id="10254" name="Rectangle 38"/>
            <p:cNvSpPr>
              <a:spLocks noChangeArrowheads="1"/>
            </p:cNvSpPr>
            <p:nvPr/>
          </p:nvSpPr>
          <p:spPr bwMode="auto">
            <a:xfrm>
              <a:off x="912" y="1462"/>
              <a:ext cx="912" cy="163"/>
            </a:xfrm>
            <a:prstGeom prst="rect">
              <a:avLst/>
            </a:prstGeom>
            <a:noFill/>
            <a:ln w="9525">
              <a:noFill/>
              <a:miter lim="800000"/>
              <a:headEnd/>
              <a:tailEnd/>
            </a:ln>
          </p:spPr>
          <p:txBody>
            <a:bodyPr wrap="none" lIns="0" tIns="0" rIns="0" bIns="0" anchor="ctr"/>
            <a:lstStyle/>
            <a:p>
              <a:pPr algn="l">
                <a:lnSpc>
                  <a:spcPct val="90000"/>
                </a:lnSpc>
                <a:buClr>
                  <a:schemeClr val="hlink"/>
                </a:buClr>
                <a:buFont typeface="Wingdings" pitchFamily="2" charset="2"/>
                <a:buNone/>
              </a:pPr>
              <a:r>
                <a:rPr lang="en-US" altLang="zh-CN" sz="1600">
                  <a:solidFill>
                    <a:srgbClr val="0000FF"/>
                  </a:solidFill>
                  <a:latin typeface="Comic Sans MS" pitchFamily="66" charset="0"/>
                </a:rPr>
                <a:t>SA2</a:t>
              </a:r>
            </a:p>
          </p:txBody>
        </p:sp>
        <p:sp>
          <p:nvSpPr>
            <p:cNvPr id="10255" name="Rectangle 39"/>
            <p:cNvSpPr>
              <a:spLocks noChangeArrowheads="1"/>
            </p:cNvSpPr>
            <p:nvPr/>
          </p:nvSpPr>
          <p:spPr bwMode="auto">
            <a:xfrm>
              <a:off x="912" y="1300"/>
              <a:ext cx="912" cy="162"/>
            </a:xfrm>
            <a:prstGeom prst="rect">
              <a:avLst/>
            </a:prstGeom>
            <a:noFill/>
            <a:ln w="9525">
              <a:noFill/>
              <a:miter lim="800000"/>
              <a:headEnd/>
              <a:tailEnd/>
            </a:ln>
          </p:spPr>
          <p:txBody>
            <a:bodyPr wrap="none" lIns="0" tIns="0" rIns="0" bIns="0" anchor="ctr"/>
            <a:lstStyle/>
            <a:p>
              <a:pPr algn="l">
                <a:lnSpc>
                  <a:spcPct val="90000"/>
                </a:lnSpc>
                <a:buClr>
                  <a:schemeClr val="hlink"/>
                </a:buClr>
                <a:buFont typeface="Wingdings" pitchFamily="2" charset="2"/>
                <a:buNone/>
              </a:pPr>
              <a:r>
                <a:rPr lang="en-US" altLang="zh-CN" sz="1600">
                  <a:solidFill>
                    <a:srgbClr val="0000FF"/>
                  </a:solidFill>
                  <a:latin typeface="Comic Sans MS" pitchFamily="66" charset="0"/>
                </a:rPr>
                <a:t>SA1</a:t>
              </a:r>
            </a:p>
          </p:txBody>
        </p:sp>
      </p:grpSp>
    </p:spTree>
    <p:extLst>
      <p:ext uri="{BB962C8B-B14F-4D97-AF65-F5344CB8AC3E}">
        <p14:creationId xmlns:p14="http://schemas.microsoft.com/office/powerpoint/2010/main" val="19433289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268" name="Rectangle 2"/>
          <p:cNvSpPr>
            <a:spLocks noGrp="1" noChangeArrowheads="1"/>
          </p:cNvSpPr>
          <p:nvPr>
            <p:ph type="title"/>
          </p:nvPr>
        </p:nvSpPr>
        <p:spPr>
          <a:xfrm>
            <a:off x="1295400" y="381000"/>
            <a:ext cx="7010400" cy="762000"/>
          </a:xfrm>
        </p:spPr>
        <p:txBody>
          <a:bodyPr/>
          <a:lstStyle/>
          <a:p>
            <a:pPr algn="ctr" eaLnBrk="1" hangingPunct="1"/>
            <a:r>
              <a:rPr lang="en-US" altLang="zh-CN" b="1" dirty="0">
                <a:solidFill>
                  <a:srgbClr val="0000FF"/>
                </a:solidFill>
                <a:latin typeface="汉仪醒示体简"/>
              </a:rPr>
              <a:t>SAD</a:t>
            </a:r>
          </a:p>
        </p:txBody>
      </p:sp>
      <p:sp>
        <p:nvSpPr>
          <p:cNvPr id="11269" name="Line 20"/>
          <p:cNvSpPr>
            <a:spLocks noChangeShapeType="1"/>
          </p:cNvSpPr>
          <p:nvPr/>
        </p:nvSpPr>
        <p:spPr bwMode="auto">
          <a:xfrm>
            <a:off x="2209800" y="2362200"/>
            <a:ext cx="1295400" cy="0"/>
          </a:xfrm>
          <a:prstGeom prst="line">
            <a:avLst/>
          </a:prstGeom>
          <a:noFill/>
          <a:ln w="28575">
            <a:solidFill>
              <a:schemeClr val="tx1"/>
            </a:solidFill>
            <a:round/>
            <a:headEnd/>
            <a:tailEnd type="triangle" w="med" len="med"/>
          </a:ln>
        </p:spPr>
        <p:txBody>
          <a:bodyPr/>
          <a:lstStyle/>
          <a:p>
            <a:endParaRPr lang="zh-CN" altLang="en-US"/>
          </a:p>
        </p:txBody>
      </p:sp>
      <p:sp>
        <p:nvSpPr>
          <p:cNvPr id="11270" name="Line 21"/>
          <p:cNvSpPr>
            <a:spLocks noChangeShapeType="1"/>
          </p:cNvSpPr>
          <p:nvPr/>
        </p:nvSpPr>
        <p:spPr bwMode="auto">
          <a:xfrm>
            <a:off x="5410200" y="2362200"/>
            <a:ext cx="1295400" cy="0"/>
          </a:xfrm>
          <a:prstGeom prst="line">
            <a:avLst/>
          </a:prstGeom>
          <a:noFill/>
          <a:ln w="28575">
            <a:solidFill>
              <a:schemeClr val="tx1"/>
            </a:solidFill>
            <a:round/>
            <a:headEnd/>
            <a:tailEnd type="triangle" w="med" len="med"/>
          </a:ln>
        </p:spPr>
        <p:txBody>
          <a:bodyPr/>
          <a:lstStyle/>
          <a:p>
            <a:endParaRPr lang="zh-CN" altLang="en-US"/>
          </a:p>
        </p:txBody>
      </p:sp>
      <p:sp>
        <p:nvSpPr>
          <p:cNvPr id="11271" name="Rectangle 22"/>
          <p:cNvSpPr>
            <a:spLocks noChangeArrowheads="1"/>
          </p:cNvSpPr>
          <p:nvPr/>
        </p:nvSpPr>
        <p:spPr bwMode="auto">
          <a:xfrm>
            <a:off x="228600" y="4267200"/>
            <a:ext cx="6248400" cy="2133600"/>
          </a:xfrm>
          <a:prstGeom prst="rect">
            <a:avLst/>
          </a:prstGeom>
          <a:solidFill>
            <a:schemeClr val="bg1"/>
          </a:solidFill>
          <a:ln w="9525">
            <a:solidFill>
              <a:schemeClr val="tx1"/>
            </a:solidFill>
            <a:miter lim="800000"/>
            <a:headEnd/>
            <a:tailEnd/>
          </a:ln>
        </p:spPr>
        <p:txBody>
          <a:bodyPr wrap="none" anchor="ctr"/>
          <a:lstStyle/>
          <a:p>
            <a:pPr algn="l"/>
            <a:r>
              <a:rPr lang="zh-CN" altLang="en-US" sz="2400" b="1"/>
              <a:t>用于外出包处理</a:t>
            </a:r>
          </a:p>
          <a:p>
            <a:pPr algn="l"/>
            <a:r>
              <a:rPr lang="zh-CN" altLang="en-US" sz="2400" b="1"/>
              <a:t>标识序列号计数器的溢出时，一个</a:t>
            </a:r>
            <a:r>
              <a:rPr lang="en-US" altLang="zh-CN" sz="2400" b="1"/>
              <a:t>SA</a:t>
            </a:r>
            <a:r>
              <a:rPr lang="zh-CN" altLang="en-US" sz="2400" b="1"/>
              <a:t>是否仍</a:t>
            </a:r>
          </a:p>
          <a:p>
            <a:pPr algn="l">
              <a:buFont typeface="Wingdings" pitchFamily="2" charset="2"/>
              <a:buNone/>
            </a:pPr>
            <a:r>
              <a:rPr lang="zh-CN" altLang="en-US" sz="2400" b="1"/>
              <a:t>  可以用来处理其余的包</a:t>
            </a:r>
          </a:p>
        </p:txBody>
      </p:sp>
      <p:sp>
        <p:nvSpPr>
          <p:cNvPr id="11272" name="Line 23"/>
          <p:cNvSpPr>
            <a:spLocks noChangeShapeType="1"/>
          </p:cNvSpPr>
          <p:nvPr/>
        </p:nvSpPr>
        <p:spPr bwMode="auto">
          <a:xfrm flipV="1">
            <a:off x="4953005" y="2743200"/>
            <a:ext cx="1752600" cy="1524000"/>
          </a:xfrm>
          <a:prstGeom prst="line">
            <a:avLst/>
          </a:prstGeom>
          <a:noFill/>
          <a:ln w="19050">
            <a:solidFill>
              <a:srgbClr val="0000FF"/>
            </a:solidFill>
            <a:round/>
            <a:headEnd/>
            <a:tailEnd type="triangle" w="med" len="med"/>
          </a:ln>
        </p:spPr>
        <p:txBody>
          <a:bodyPr/>
          <a:lstStyle/>
          <a:p>
            <a:endParaRPr lang="zh-CN" altLang="en-US"/>
          </a:p>
        </p:txBody>
      </p:sp>
      <p:graphicFrame>
        <p:nvGraphicFramePr>
          <p:cNvPr id="11266" name="Object 25"/>
          <p:cNvGraphicFramePr>
            <a:graphicFrameLocks noChangeAspect="1"/>
          </p:cNvGraphicFramePr>
          <p:nvPr/>
        </p:nvGraphicFramePr>
        <p:xfrm>
          <a:off x="3505206" y="2009827"/>
          <a:ext cx="1905001" cy="1647825"/>
        </p:xfrm>
        <a:graphic>
          <a:graphicData uri="http://schemas.openxmlformats.org/presentationml/2006/ole">
            <mc:AlternateContent xmlns:mc="http://schemas.openxmlformats.org/markup-compatibility/2006">
              <mc:Choice xmlns:v="urn:schemas-microsoft-com:vml" Requires="v">
                <p:oleObj spid="_x0000_s251196" name="位图图像" r:id="rId3" imgW="1257586" imgH="1263492" progId="PBrush">
                  <p:embed/>
                </p:oleObj>
              </mc:Choice>
              <mc:Fallback>
                <p:oleObj name="位图图像" r:id="rId3" imgW="1257586" imgH="1263492" progId="PBrush">
                  <p:embed/>
                  <p:pic>
                    <p:nvPicPr>
                      <p:cNvPr id="11266" name="Object 2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05206" y="2009827"/>
                        <a:ext cx="1905001" cy="1647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1267" name="Object 26"/>
          <p:cNvGraphicFramePr>
            <a:graphicFrameLocks noChangeAspect="1"/>
          </p:cNvGraphicFramePr>
          <p:nvPr/>
        </p:nvGraphicFramePr>
        <p:xfrm>
          <a:off x="6705600" y="2057400"/>
          <a:ext cx="2362200" cy="4419600"/>
        </p:xfrm>
        <a:graphic>
          <a:graphicData uri="http://schemas.openxmlformats.org/presentationml/2006/ole">
            <mc:AlternateContent xmlns:mc="http://schemas.openxmlformats.org/markup-compatibility/2006">
              <mc:Choice xmlns:v="urn:schemas-microsoft-com:vml" Requires="v">
                <p:oleObj spid="_x0000_s251197" name="位图图像" r:id="rId5" imgW="1593651" imgH="3600635" progId="PBrush">
                  <p:embed/>
                </p:oleObj>
              </mc:Choice>
              <mc:Fallback>
                <p:oleObj name="位图图像" r:id="rId5" imgW="1593651" imgH="3600635" progId="PBrush">
                  <p:embed/>
                  <p:pic>
                    <p:nvPicPr>
                      <p:cNvPr id="11267" name="Object 2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05600" y="2057400"/>
                        <a:ext cx="23622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11273" name="Group 27"/>
          <p:cNvGrpSpPr>
            <a:grpSpLocks/>
          </p:cNvGrpSpPr>
          <p:nvPr/>
        </p:nvGrpSpPr>
        <p:grpSpPr bwMode="auto">
          <a:xfrm>
            <a:off x="1031875" y="1676400"/>
            <a:ext cx="1863726" cy="1676400"/>
            <a:chOff x="650" y="1056"/>
            <a:chExt cx="1174" cy="1056"/>
          </a:xfrm>
        </p:grpSpPr>
        <p:grpSp>
          <p:nvGrpSpPr>
            <p:cNvPr id="11274" name="Group 28"/>
            <p:cNvGrpSpPr>
              <a:grpSpLocks/>
            </p:cNvGrpSpPr>
            <p:nvPr/>
          </p:nvGrpSpPr>
          <p:grpSpPr bwMode="auto">
            <a:xfrm>
              <a:off x="650" y="1056"/>
              <a:ext cx="741" cy="1056"/>
              <a:chOff x="650" y="1056"/>
              <a:chExt cx="741" cy="1056"/>
            </a:xfrm>
          </p:grpSpPr>
          <p:pic>
            <p:nvPicPr>
              <p:cNvPr id="11280" name="Picture 29"/>
              <p:cNvPicPr>
                <a:picLocks noChangeArrowheads="1"/>
              </p:cNvPicPr>
              <p:nvPr/>
            </p:nvPicPr>
            <p:blipFill>
              <a:blip r:embed="rId7" cstate="print"/>
              <a:srcRect/>
              <a:stretch>
                <a:fillRect/>
              </a:stretch>
            </p:blipFill>
            <p:spPr bwMode="auto">
              <a:xfrm>
                <a:off x="650" y="1706"/>
                <a:ext cx="741" cy="406"/>
              </a:xfrm>
              <a:prstGeom prst="rect">
                <a:avLst/>
              </a:prstGeom>
              <a:noFill/>
              <a:ln w="9525">
                <a:noFill/>
                <a:miter lim="800000"/>
                <a:headEnd/>
                <a:tailEnd/>
              </a:ln>
            </p:spPr>
          </p:pic>
          <p:pic>
            <p:nvPicPr>
              <p:cNvPr id="11281" name="Picture 30"/>
              <p:cNvPicPr>
                <a:picLocks noChangeArrowheads="1"/>
              </p:cNvPicPr>
              <p:nvPr/>
            </p:nvPicPr>
            <p:blipFill>
              <a:blip r:embed="rId7" cstate="print"/>
              <a:srcRect/>
              <a:stretch>
                <a:fillRect/>
              </a:stretch>
            </p:blipFill>
            <p:spPr bwMode="auto">
              <a:xfrm>
                <a:off x="650" y="1543"/>
                <a:ext cx="741" cy="407"/>
              </a:xfrm>
              <a:prstGeom prst="rect">
                <a:avLst/>
              </a:prstGeom>
              <a:noFill/>
              <a:ln w="9525">
                <a:noFill/>
                <a:miter lim="800000"/>
                <a:headEnd/>
                <a:tailEnd/>
              </a:ln>
            </p:spPr>
          </p:pic>
          <p:pic>
            <p:nvPicPr>
              <p:cNvPr id="11282" name="Picture 31"/>
              <p:cNvPicPr>
                <a:picLocks noChangeArrowheads="1"/>
              </p:cNvPicPr>
              <p:nvPr/>
            </p:nvPicPr>
            <p:blipFill>
              <a:blip r:embed="rId7" cstate="print"/>
              <a:srcRect/>
              <a:stretch>
                <a:fillRect/>
              </a:stretch>
            </p:blipFill>
            <p:spPr bwMode="auto">
              <a:xfrm>
                <a:off x="650" y="1381"/>
                <a:ext cx="741" cy="406"/>
              </a:xfrm>
              <a:prstGeom prst="rect">
                <a:avLst/>
              </a:prstGeom>
              <a:noFill/>
              <a:ln w="9525">
                <a:noFill/>
                <a:miter lim="800000"/>
                <a:headEnd/>
                <a:tailEnd/>
              </a:ln>
            </p:spPr>
          </p:pic>
          <p:pic>
            <p:nvPicPr>
              <p:cNvPr id="11283" name="Picture 32"/>
              <p:cNvPicPr>
                <a:picLocks noChangeArrowheads="1"/>
              </p:cNvPicPr>
              <p:nvPr/>
            </p:nvPicPr>
            <p:blipFill>
              <a:blip r:embed="rId7" cstate="print"/>
              <a:srcRect/>
              <a:stretch>
                <a:fillRect/>
              </a:stretch>
            </p:blipFill>
            <p:spPr bwMode="auto">
              <a:xfrm>
                <a:off x="650" y="1218"/>
                <a:ext cx="741" cy="407"/>
              </a:xfrm>
              <a:prstGeom prst="rect">
                <a:avLst/>
              </a:prstGeom>
              <a:noFill/>
              <a:ln w="9525">
                <a:noFill/>
                <a:miter lim="800000"/>
                <a:headEnd/>
                <a:tailEnd/>
              </a:ln>
            </p:spPr>
          </p:pic>
          <p:pic>
            <p:nvPicPr>
              <p:cNvPr id="11284" name="Picture 33"/>
              <p:cNvPicPr>
                <a:picLocks noChangeArrowheads="1"/>
              </p:cNvPicPr>
              <p:nvPr/>
            </p:nvPicPr>
            <p:blipFill>
              <a:blip r:embed="rId7" cstate="print"/>
              <a:srcRect/>
              <a:stretch>
                <a:fillRect/>
              </a:stretch>
            </p:blipFill>
            <p:spPr bwMode="auto">
              <a:xfrm>
                <a:off x="650" y="1056"/>
                <a:ext cx="741" cy="406"/>
              </a:xfrm>
              <a:prstGeom prst="rect">
                <a:avLst/>
              </a:prstGeom>
              <a:noFill/>
              <a:ln w="9525">
                <a:noFill/>
                <a:miter lim="800000"/>
                <a:headEnd/>
                <a:tailEnd/>
              </a:ln>
            </p:spPr>
          </p:pic>
        </p:grpSp>
        <p:sp>
          <p:nvSpPr>
            <p:cNvPr id="11275" name="Rectangle 34"/>
            <p:cNvSpPr>
              <a:spLocks noChangeArrowheads="1"/>
            </p:cNvSpPr>
            <p:nvPr/>
          </p:nvSpPr>
          <p:spPr bwMode="auto">
            <a:xfrm>
              <a:off x="912" y="1950"/>
              <a:ext cx="912" cy="162"/>
            </a:xfrm>
            <a:prstGeom prst="rect">
              <a:avLst/>
            </a:prstGeom>
            <a:noFill/>
            <a:ln w="9525">
              <a:noFill/>
              <a:miter lim="800000"/>
              <a:headEnd/>
              <a:tailEnd/>
            </a:ln>
          </p:spPr>
          <p:txBody>
            <a:bodyPr wrap="none" lIns="0" tIns="0" rIns="0" bIns="0" anchor="ctr"/>
            <a:lstStyle/>
            <a:p>
              <a:pPr algn="l">
                <a:lnSpc>
                  <a:spcPct val="90000"/>
                </a:lnSpc>
                <a:buClr>
                  <a:schemeClr val="hlink"/>
                </a:buClr>
                <a:buFont typeface="Wingdings" pitchFamily="2" charset="2"/>
                <a:buNone/>
              </a:pPr>
              <a:r>
                <a:rPr lang="en-US" altLang="zh-CN" sz="1600">
                  <a:solidFill>
                    <a:srgbClr val="0000FF"/>
                  </a:solidFill>
                  <a:latin typeface="Comic Sans MS" pitchFamily="66" charset="0"/>
                </a:rPr>
                <a:t>SAn</a:t>
              </a:r>
            </a:p>
          </p:txBody>
        </p:sp>
        <p:sp>
          <p:nvSpPr>
            <p:cNvPr id="11276" name="Rectangle 35"/>
            <p:cNvSpPr>
              <a:spLocks noChangeArrowheads="1"/>
            </p:cNvSpPr>
            <p:nvPr/>
          </p:nvSpPr>
          <p:spPr bwMode="auto">
            <a:xfrm>
              <a:off x="912" y="1787"/>
              <a:ext cx="912" cy="163"/>
            </a:xfrm>
            <a:prstGeom prst="rect">
              <a:avLst/>
            </a:prstGeom>
            <a:noFill/>
            <a:ln w="9525">
              <a:noFill/>
              <a:miter lim="800000"/>
              <a:headEnd/>
              <a:tailEnd/>
            </a:ln>
          </p:spPr>
          <p:txBody>
            <a:bodyPr wrap="none" lIns="0" tIns="0" rIns="0" bIns="0" anchor="b"/>
            <a:lstStyle/>
            <a:p>
              <a:pPr algn="l">
                <a:lnSpc>
                  <a:spcPct val="90000"/>
                </a:lnSpc>
                <a:buClr>
                  <a:schemeClr val="hlink"/>
                </a:buClr>
                <a:buFont typeface="Wingdings" pitchFamily="2" charset="2"/>
                <a:buNone/>
              </a:pPr>
              <a:r>
                <a:rPr lang="en-US" altLang="zh-CN" sz="1800">
                  <a:solidFill>
                    <a:srgbClr val="0000FF"/>
                  </a:solidFill>
                  <a:latin typeface="Comic Sans MS" pitchFamily="66" charset="0"/>
                </a:rPr>
                <a:t>……</a:t>
              </a:r>
            </a:p>
          </p:txBody>
        </p:sp>
        <p:sp>
          <p:nvSpPr>
            <p:cNvPr id="11277" name="Rectangle 36"/>
            <p:cNvSpPr>
              <a:spLocks noChangeArrowheads="1"/>
            </p:cNvSpPr>
            <p:nvPr/>
          </p:nvSpPr>
          <p:spPr bwMode="auto">
            <a:xfrm>
              <a:off x="912" y="1625"/>
              <a:ext cx="912" cy="162"/>
            </a:xfrm>
            <a:prstGeom prst="rect">
              <a:avLst/>
            </a:prstGeom>
            <a:noFill/>
            <a:ln w="9525">
              <a:noFill/>
              <a:miter lim="800000"/>
              <a:headEnd/>
              <a:tailEnd/>
            </a:ln>
          </p:spPr>
          <p:txBody>
            <a:bodyPr wrap="none" lIns="0" tIns="0" rIns="0" bIns="0" anchor="ctr"/>
            <a:lstStyle/>
            <a:p>
              <a:pPr algn="l">
                <a:lnSpc>
                  <a:spcPct val="90000"/>
                </a:lnSpc>
                <a:buClr>
                  <a:schemeClr val="hlink"/>
                </a:buClr>
                <a:buFont typeface="Wingdings" pitchFamily="2" charset="2"/>
                <a:buNone/>
              </a:pPr>
              <a:r>
                <a:rPr lang="en-US" altLang="zh-CN" sz="1600">
                  <a:solidFill>
                    <a:srgbClr val="0000FF"/>
                  </a:solidFill>
                  <a:latin typeface="Comic Sans MS" pitchFamily="66" charset="0"/>
                </a:rPr>
                <a:t>SA3</a:t>
              </a:r>
            </a:p>
          </p:txBody>
        </p:sp>
        <p:sp>
          <p:nvSpPr>
            <p:cNvPr id="11278" name="Rectangle 37"/>
            <p:cNvSpPr>
              <a:spLocks noChangeArrowheads="1"/>
            </p:cNvSpPr>
            <p:nvPr/>
          </p:nvSpPr>
          <p:spPr bwMode="auto">
            <a:xfrm>
              <a:off x="912" y="1462"/>
              <a:ext cx="912" cy="163"/>
            </a:xfrm>
            <a:prstGeom prst="rect">
              <a:avLst/>
            </a:prstGeom>
            <a:noFill/>
            <a:ln w="9525">
              <a:noFill/>
              <a:miter lim="800000"/>
              <a:headEnd/>
              <a:tailEnd/>
            </a:ln>
          </p:spPr>
          <p:txBody>
            <a:bodyPr wrap="none" lIns="0" tIns="0" rIns="0" bIns="0" anchor="ctr"/>
            <a:lstStyle/>
            <a:p>
              <a:pPr algn="l">
                <a:lnSpc>
                  <a:spcPct val="90000"/>
                </a:lnSpc>
                <a:buClr>
                  <a:schemeClr val="hlink"/>
                </a:buClr>
                <a:buFont typeface="Wingdings" pitchFamily="2" charset="2"/>
                <a:buNone/>
              </a:pPr>
              <a:r>
                <a:rPr lang="en-US" altLang="zh-CN" sz="1600">
                  <a:solidFill>
                    <a:srgbClr val="0000FF"/>
                  </a:solidFill>
                  <a:latin typeface="Comic Sans MS" pitchFamily="66" charset="0"/>
                </a:rPr>
                <a:t>SA2</a:t>
              </a:r>
            </a:p>
          </p:txBody>
        </p:sp>
        <p:sp>
          <p:nvSpPr>
            <p:cNvPr id="11279" name="Rectangle 38"/>
            <p:cNvSpPr>
              <a:spLocks noChangeArrowheads="1"/>
            </p:cNvSpPr>
            <p:nvPr/>
          </p:nvSpPr>
          <p:spPr bwMode="auto">
            <a:xfrm>
              <a:off x="912" y="1300"/>
              <a:ext cx="912" cy="162"/>
            </a:xfrm>
            <a:prstGeom prst="rect">
              <a:avLst/>
            </a:prstGeom>
            <a:noFill/>
            <a:ln w="9525">
              <a:noFill/>
              <a:miter lim="800000"/>
              <a:headEnd/>
              <a:tailEnd/>
            </a:ln>
          </p:spPr>
          <p:txBody>
            <a:bodyPr wrap="none" lIns="0" tIns="0" rIns="0" bIns="0" anchor="ctr"/>
            <a:lstStyle/>
            <a:p>
              <a:pPr algn="l">
                <a:lnSpc>
                  <a:spcPct val="90000"/>
                </a:lnSpc>
                <a:buClr>
                  <a:schemeClr val="hlink"/>
                </a:buClr>
                <a:buFont typeface="Wingdings" pitchFamily="2" charset="2"/>
                <a:buNone/>
              </a:pPr>
              <a:r>
                <a:rPr lang="en-US" altLang="zh-CN" sz="1600">
                  <a:solidFill>
                    <a:srgbClr val="0000FF"/>
                  </a:solidFill>
                  <a:latin typeface="Comic Sans MS" pitchFamily="66" charset="0"/>
                </a:rPr>
                <a:t>SA1</a:t>
              </a:r>
            </a:p>
          </p:txBody>
        </p:sp>
      </p:grpSp>
    </p:spTree>
    <p:extLst>
      <p:ext uri="{BB962C8B-B14F-4D97-AF65-F5344CB8AC3E}">
        <p14:creationId xmlns:p14="http://schemas.microsoft.com/office/powerpoint/2010/main" val="294568587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292" name="Rectangle 2"/>
          <p:cNvSpPr>
            <a:spLocks noGrp="1" noChangeArrowheads="1"/>
          </p:cNvSpPr>
          <p:nvPr>
            <p:ph type="title"/>
          </p:nvPr>
        </p:nvSpPr>
        <p:spPr>
          <a:xfrm>
            <a:off x="0" y="332656"/>
            <a:ext cx="7010400" cy="762000"/>
          </a:xfrm>
        </p:spPr>
        <p:txBody>
          <a:bodyPr/>
          <a:lstStyle/>
          <a:p>
            <a:pPr algn="ctr" eaLnBrk="1" hangingPunct="1"/>
            <a:r>
              <a:rPr lang="en-US" altLang="zh-CN" b="1" dirty="0">
                <a:solidFill>
                  <a:srgbClr val="0000FF"/>
                </a:solidFill>
                <a:latin typeface="汉仪醒示体简"/>
              </a:rPr>
              <a:t>SAD</a:t>
            </a:r>
          </a:p>
        </p:txBody>
      </p:sp>
      <p:sp>
        <p:nvSpPr>
          <p:cNvPr id="12293" name="Line 20"/>
          <p:cNvSpPr>
            <a:spLocks noChangeShapeType="1"/>
          </p:cNvSpPr>
          <p:nvPr/>
        </p:nvSpPr>
        <p:spPr bwMode="auto">
          <a:xfrm>
            <a:off x="2209800" y="2362200"/>
            <a:ext cx="1295400" cy="0"/>
          </a:xfrm>
          <a:prstGeom prst="line">
            <a:avLst/>
          </a:prstGeom>
          <a:noFill/>
          <a:ln w="28575">
            <a:solidFill>
              <a:schemeClr val="tx1"/>
            </a:solidFill>
            <a:round/>
            <a:headEnd/>
            <a:tailEnd type="triangle" w="med" len="med"/>
          </a:ln>
        </p:spPr>
        <p:txBody>
          <a:bodyPr/>
          <a:lstStyle/>
          <a:p>
            <a:endParaRPr lang="zh-CN" altLang="en-US"/>
          </a:p>
        </p:txBody>
      </p:sp>
      <p:sp>
        <p:nvSpPr>
          <p:cNvPr id="12294" name="Line 21"/>
          <p:cNvSpPr>
            <a:spLocks noChangeShapeType="1"/>
          </p:cNvSpPr>
          <p:nvPr/>
        </p:nvSpPr>
        <p:spPr bwMode="auto">
          <a:xfrm>
            <a:off x="5410200" y="2362200"/>
            <a:ext cx="1295400" cy="0"/>
          </a:xfrm>
          <a:prstGeom prst="line">
            <a:avLst/>
          </a:prstGeom>
          <a:noFill/>
          <a:ln w="28575">
            <a:solidFill>
              <a:schemeClr val="tx1"/>
            </a:solidFill>
            <a:round/>
            <a:headEnd/>
            <a:tailEnd type="triangle" w="med" len="med"/>
          </a:ln>
        </p:spPr>
        <p:txBody>
          <a:bodyPr/>
          <a:lstStyle/>
          <a:p>
            <a:endParaRPr lang="zh-CN" altLang="en-US"/>
          </a:p>
        </p:txBody>
      </p:sp>
      <p:sp>
        <p:nvSpPr>
          <p:cNvPr id="12295" name="Rectangle 22"/>
          <p:cNvSpPr>
            <a:spLocks noChangeArrowheads="1"/>
          </p:cNvSpPr>
          <p:nvPr/>
        </p:nvSpPr>
        <p:spPr bwMode="auto">
          <a:xfrm>
            <a:off x="228600" y="4267200"/>
            <a:ext cx="6236568" cy="2330152"/>
          </a:xfrm>
          <a:prstGeom prst="rect">
            <a:avLst/>
          </a:prstGeom>
          <a:solidFill>
            <a:schemeClr val="bg1"/>
          </a:solidFill>
          <a:ln w="9525">
            <a:solidFill>
              <a:schemeClr val="tx1"/>
            </a:solidFill>
            <a:miter lim="800000"/>
            <a:headEnd/>
            <a:tailEnd/>
          </a:ln>
        </p:spPr>
        <p:txBody>
          <a:bodyPr wrap="none" anchor="ctr"/>
          <a:lstStyle/>
          <a:p>
            <a:pPr algn="l"/>
            <a:r>
              <a:rPr lang="zh-CN" altLang="en-US" sz="2400" b="1" dirty="0"/>
              <a:t>使用一个</a:t>
            </a:r>
            <a:r>
              <a:rPr lang="en-US" altLang="zh-CN" sz="2400" b="1" dirty="0"/>
              <a:t>32</a:t>
            </a:r>
            <a:r>
              <a:rPr lang="zh-CN" altLang="en-US" sz="2400" b="1" dirty="0"/>
              <a:t>位计数器和位图确定一个输入的</a:t>
            </a:r>
            <a:endParaRPr lang="en-US" altLang="zh-CN" sz="2400" b="1" dirty="0"/>
          </a:p>
          <a:p>
            <a:pPr algn="l">
              <a:buNone/>
            </a:pPr>
            <a:r>
              <a:rPr lang="en-US" altLang="zh-CN" sz="2400" b="1" dirty="0"/>
              <a:t>   AH</a:t>
            </a:r>
            <a:r>
              <a:rPr lang="zh-CN" altLang="en-US" sz="2400" b="1" dirty="0"/>
              <a:t>或</a:t>
            </a:r>
            <a:r>
              <a:rPr lang="en-US" altLang="zh-CN" sz="2400" b="1" dirty="0"/>
              <a:t>ESP</a:t>
            </a:r>
            <a:r>
              <a:rPr lang="zh-CN" altLang="en-US" sz="2400" b="1" dirty="0"/>
              <a:t>数据包是否是一个重放包</a:t>
            </a:r>
            <a:endParaRPr lang="en-US" altLang="zh-CN" sz="2400" b="1" dirty="0"/>
          </a:p>
          <a:p>
            <a:pPr algn="l"/>
            <a:r>
              <a:rPr lang="zh-CN" altLang="en-US" sz="2400" b="1" dirty="0"/>
              <a:t>接收到的数据包的序列号必须是新的，且落</a:t>
            </a:r>
            <a:endParaRPr lang="en-US" altLang="zh-CN" sz="2400" b="1" dirty="0"/>
          </a:p>
          <a:p>
            <a:pPr algn="l">
              <a:buNone/>
            </a:pPr>
            <a:r>
              <a:rPr lang="en-US" altLang="zh-CN" sz="2400" b="1" dirty="0"/>
              <a:t>   </a:t>
            </a:r>
            <a:r>
              <a:rPr lang="zh-CN" altLang="en-US" sz="2400" b="1" dirty="0"/>
              <a:t>在滑动窗口内部或右侧</a:t>
            </a:r>
          </a:p>
        </p:txBody>
      </p:sp>
      <p:sp>
        <p:nvSpPr>
          <p:cNvPr id="12296" name="Line 23"/>
          <p:cNvSpPr>
            <a:spLocks noChangeShapeType="1"/>
          </p:cNvSpPr>
          <p:nvPr/>
        </p:nvSpPr>
        <p:spPr bwMode="auto">
          <a:xfrm flipV="1">
            <a:off x="4953005" y="3200400"/>
            <a:ext cx="1752600" cy="1066800"/>
          </a:xfrm>
          <a:prstGeom prst="line">
            <a:avLst/>
          </a:prstGeom>
          <a:noFill/>
          <a:ln w="19050">
            <a:solidFill>
              <a:srgbClr val="0000FF"/>
            </a:solidFill>
            <a:round/>
            <a:headEnd/>
            <a:tailEnd type="triangle" w="med" len="med"/>
          </a:ln>
        </p:spPr>
        <p:txBody>
          <a:bodyPr/>
          <a:lstStyle/>
          <a:p>
            <a:endParaRPr lang="zh-CN" altLang="en-US"/>
          </a:p>
        </p:txBody>
      </p:sp>
      <p:graphicFrame>
        <p:nvGraphicFramePr>
          <p:cNvPr id="12290" name="Object 25"/>
          <p:cNvGraphicFramePr>
            <a:graphicFrameLocks noChangeAspect="1"/>
          </p:cNvGraphicFramePr>
          <p:nvPr/>
        </p:nvGraphicFramePr>
        <p:xfrm>
          <a:off x="3505206" y="2009827"/>
          <a:ext cx="1905001" cy="1647825"/>
        </p:xfrm>
        <a:graphic>
          <a:graphicData uri="http://schemas.openxmlformats.org/presentationml/2006/ole">
            <mc:AlternateContent xmlns:mc="http://schemas.openxmlformats.org/markup-compatibility/2006">
              <mc:Choice xmlns:v="urn:schemas-microsoft-com:vml" Requires="v">
                <p:oleObj spid="_x0000_s252220" name="位图图像" r:id="rId3" imgW="1257586" imgH="1263492" progId="PBrush">
                  <p:embed/>
                </p:oleObj>
              </mc:Choice>
              <mc:Fallback>
                <p:oleObj name="位图图像" r:id="rId3" imgW="1257586" imgH="1263492" progId="PBrush">
                  <p:embed/>
                  <p:pic>
                    <p:nvPicPr>
                      <p:cNvPr id="12290" name="Object 2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05206" y="2009827"/>
                        <a:ext cx="1905001" cy="1647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2291" name="Object 26"/>
          <p:cNvGraphicFramePr>
            <a:graphicFrameLocks noChangeAspect="1"/>
          </p:cNvGraphicFramePr>
          <p:nvPr/>
        </p:nvGraphicFramePr>
        <p:xfrm>
          <a:off x="6705600" y="2057400"/>
          <a:ext cx="2362200" cy="4419600"/>
        </p:xfrm>
        <a:graphic>
          <a:graphicData uri="http://schemas.openxmlformats.org/presentationml/2006/ole">
            <mc:AlternateContent xmlns:mc="http://schemas.openxmlformats.org/markup-compatibility/2006">
              <mc:Choice xmlns:v="urn:schemas-microsoft-com:vml" Requires="v">
                <p:oleObj spid="_x0000_s252221" name="位图图像" r:id="rId5" imgW="1593651" imgH="3600635" progId="PBrush">
                  <p:embed/>
                </p:oleObj>
              </mc:Choice>
              <mc:Fallback>
                <p:oleObj name="位图图像" r:id="rId5" imgW="1593651" imgH="3600635" progId="PBrush">
                  <p:embed/>
                  <p:pic>
                    <p:nvPicPr>
                      <p:cNvPr id="12291" name="Object 2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05600" y="2057400"/>
                        <a:ext cx="23622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12297" name="Group 27"/>
          <p:cNvGrpSpPr>
            <a:grpSpLocks/>
          </p:cNvGrpSpPr>
          <p:nvPr/>
        </p:nvGrpSpPr>
        <p:grpSpPr bwMode="auto">
          <a:xfrm>
            <a:off x="1031875" y="1676400"/>
            <a:ext cx="1863726" cy="1676400"/>
            <a:chOff x="650" y="1056"/>
            <a:chExt cx="1174" cy="1056"/>
          </a:xfrm>
        </p:grpSpPr>
        <p:grpSp>
          <p:nvGrpSpPr>
            <p:cNvPr id="12298" name="Group 28"/>
            <p:cNvGrpSpPr>
              <a:grpSpLocks/>
            </p:cNvGrpSpPr>
            <p:nvPr/>
          </p:nvGrpSpPr>
          <p:grpSpPr bwMode="auto">
            <a:xfrm>
              <a:off x="650" y="1056"/>
              <a:ext cx="741" cy="1056"/>
              <a:chOff x="650" y="1056"/>
              <a:chExt cx="741" cy="1056"/>
            </a:xfrm>
          </p:grpSpPr>
          <p:pic>
            <p:nvPicPr>
              <p:cNvPr id="12304" name="Picture 29"/>
              <p:cNvPicPr>
                <a:picLocks noChangeArrowheads="1"/>
              </p:cNvPicPr>
              <p:nvPr/>
            </p:nvPicPr>
            <p:blipFill>
              <a:blip r:embed="rId7" cstate="print"/>
              <a:srcRect/>
              <a:stretch>
                <a:fillRect/>
              </a:stretch>
            </p:blipFill>
            <p:spPr bwMode="auto">
              <a:xfrm>
                <a:off x="650" y="1706"/>
                <a:ext cx="741" cy="406"/>
              </a:xfrm>
              <a:prstGeom prst="rect">
                <a:avLst/>
              </a:prstGeom>
              <a:noFill/>
              <a:ln w="9525">
                <a:noFill/>
                <a:miter lim="800000"/>
                <a:headEnd/>
                <a:tailEnd/>
              </a:ln>
            </p:spPr>
          </p:pic>
          <p:pic>
            <p:nvPicPr>
              <p:cNvPr id="12305" name="Picture 30"/>
              <p:cNvPicPr>
                <a:picLocks noChangeArrowheads="1"/>
              </p:cNvPicPr>
              <p:nvPr/>
            </p:nvPicPr>
            <p:blipFill>
              <a:blip r:embed="rId7" cstate="print"/>
              <a:srcRect/>
              <a:stretch>
                <a:fillRect/>
              </a:stretch>
            </p:blipFill>
            <p:spPr bwMode="auto">
              <a:xfrm>
                <a:off x="650" y="1543"/>
                <a:ext cx="741" cy="407"/>
              </a:xfrm>
              <a:prstGeom prst="rect">
                <a:avLst/>
              </a:prstGeom>
              <a:noFill/>
              <a:ln w="9525">
                <a:noFill/>
                <a:miter lim="800000"/>
                <a:headEnd/>
                <a:tailEnd/>
              </a:ln>
            </p:spPr>
          </p:pic>
          <p:pic>
            <p:nvPicPr>
              <p:cNvPr id="12306" name="Picture 31"/>
              <p:cNvPicPr>
                <a:picLocks noChangeArrowheads="1"/>
              </p:cNvPicPr>
              <p:nvPr/>
            </p:nvPicPr>
            <p:blipFill>
              <a:blip r:embed="rId7" cstate="print"/>
              <a:srcRect/>
              <a:stretch>
                <a:fillRect/>
              </a:stretch>
            </p:blipFill>
            <p:spPr bwMode="auto">
              <a:xfrm>
                <a:off x="650" y="1381"/>
                <a:ext cx="741" cy="406"/>
              </a:xfrm>
              <a:prstGeom prst="rect">
                <a:avLst/>
              </a:prstGeom>
              <a:noFill/>
              <a:ln w="9525">
                <a:noFill/>
                <a:miter lim="800000"/>
                <a:headEnd/>
                <a:tailEnd/>
              </a:ln>
            </p:spPr>
          </p:pic>
          <p:pic>
            <p:nvPicPr>
              <p:cNvPr id="12307" name="Picture 32"/>
              <p:cNvPicPr>
                <a:picLocks noChangeArrowheads="1"/>
              </p:cNvPicPr>
              <p:nvPr/>
            </p:nvPicPr>
            <p:blipFill>
              <a:blip r:embed="rId7" cstate="print"/>
              <a:srcRect/>
              <a:stretch>
                <a:fillRect/>
              </a:stretch>
            </p:blipFill>
            <p:spPr bwMode="auto">
              <a:xfrm>
                <a:off x="650" y="1218"/>
                <a:ext cx="741" cy="407"/>
              </a:xfrm>
              <a:prstGeom prst="rect">
                <a:avLst/>
              </a:prstGeom>
              <a:noFill/>
              <a:ln w="9525">
                <a:noFill/>
                <a:miter lim="800000"/>
                <a:headEnd/>
                <a:tailEnd/>
              </a:ln>
            </p:spPr>
          </p:pic>
          <p:pic>
            <p:nvPicPr>
              <p:cNvPr id="12308" name="Picture 33"/>
              <p:cNvPicPr>
                <a:picLocks noChangeArrowheads="1"/>
              </p:cNvPicPr>
              <p:nvPr/>
            </p:nvPicPr>
            <p:blipFill>
              <a:blip r:embed="rId7" cstate="print"/>
              <a:srcRect/>
              <a:stretch>
                <a:fillRect/>
              </a:stretch>
            </p:blipFill>
            <p:spPr bwMode="auto">
              <a:xfrm>
                <a:off x="650" y="1056"/>
                <a:ext cx="741" cy="406"/>
              </a:xfrm>
              <a:prstGeom prst="rect">
                <a:avLst/>
              </a:prstGeom>
              <a:noFill/>
              <a:ln w="9525">
                <a:noFill/>
                <a:miter lim="800000"/>
                <a:headEnd/>
                <a:tailEnd/>
              </a:ln>
            </p:spPr>
          </p:pic>
        </p:grpSp>
        <p:sp>
          <p:nvSpPr>
            <p:cNvPr id="12299" name="Rectangle 34"/>
            <p:cNvSpPr>
              <a:spLocks noChangeArrowheads="1"/>
            </p:cNvSpPr>
            <p:nvPr/>
          </p:nvSpPr>
          <p:spPr bwMode="auto">
            <a:xfrm>
              <a:off x="912" y="1950"/>
              <a:ext cx="912" cy="162"/>
            </a:xfrm>
            <a:prstGeom prst="rect">
              <a:avLst/>
            </a:prstGeom>
            <a:noFill/>
            <a:ln w="9525">
              <a:noFill/>
              <a:miter lim="800000"/>
              <a:headEnd/>
              <a:tailEnd/>
            </a:ln>
          </p:spPr>
          <p:txBody>
            <a:bodyPr wrap="none" lIns="0" tIns="0" rIns="0" bIns="0" anchor="ctr"/>
            <a:lstStyle/>
            <a:p>
              <a:pPr algn="l">
                <a:lnSpc>
                  <a:spcPct val="90000"/>
                </a:lnSpc>
                <a:buClr>
                  <a:schemeClr val="hlink"/>
                </a:buClr>
                <a:buFont typeface="Wingdings" pitchFamily="2" charset="2"/>
                <a:buNone/>
              </a:pPr>
              <a:r>
                <a:rPr lang="en-US" altLang="zh-CN" sz="1600">
                  <a:solidFill>
                    <a:srgbClr val="0000FF"/>
                  </a:solidFill>
                  <a:latin typeface="Comic Sans MS" pitchFamily="66" charset="0"/>
                </a:rPr>
                <a:t>SAn</a:t>
              </a:r>
            </a:p>
          </p:txBody>
        </p:sp>
        <p:sp>
          <p:nvSpPr>
            <p:cNvPr id="12300" name="Rectangle 35"/>
            <p:cNvSpPr>
              <a:spLocks noChangeArrowheads="1"/>
            </p:cNvSpPr>
            <p:nvPr/>
          </p:nvSpPr>
          <p:spPr bwMode="auto">
            <a:xfrm>
              <a:off x="912" y="1787"/>
              <a:ext cx="912" cy="163"/>
            </a:xfrm>
            <a:prstGeom prst="rect">
              <a:avLst/>
            </a:prstGeom>
            <a:noFill/>
            <a:ln w="9525">
              <a:noFill/>
              <a:miter lim="800000"/>
              <a:headEnd/>
              <a:tailEnd/>
            </a:ln>
          </p:spPr>
          <p:txBody>
            <a:bodyPr wrap="none" lIns="0" tIns="0" rIns="0" bIns="0" anchor="b"/>
            <a:lstStyle/>
            <a:p>
              <a:pPr algn="l">
                <a:lnSpc>
                  <a:spcPct val="90000"/>
                </a:lnSpc>
                <a:buClr>
                  <a:schemeClr val="hlink"/>
                </a:buClr>
                <a:buFont typeface="Wingdings" pitchFamily="2" charset="2"/>
                <a:buNone/>
              </a:pPr>
              <a:r>
                <a:rPr lang="en-US" altLang="zh-CN" sz="1800">
                  <a:solidFill>
                    <a:srgbClr val="0000FF"/>
                  </a:solidFill>
                  <a:latin typeface="Comic Sans MS" pitchFamily="66" charset="0"/>
                </a:rPr>
                <a:t>……</a:t>
              </a:r>
            </a:p>
          </p:txBody>
        </p:sp>
        <p:sp>
          <p:nvSpPr>
            <p:cNvPr id="12301" name="Rectangle 36"/>
            <p:cNvSpPr>
              <a:spLocks noChangeArrowheads="1"/>
            </p:cNvSpPr>
            <p:nvPr/>
          </p:nvSpPr>
          <p:spPr bwMode="auto">
            <a:xfrm>
              <a:off x="912" y="1625"/>
              <a:ext cx="912" cy="162"/>
            </a:xfrm>
            <a:prstGeom prst="rect">
              <a:avLst/>
            </a:prstGeom>
            <a:noFill/>
            <a:ln w="9525">
              <a:noFill/>
              <a:miter lim="800000"/>
              <a:headEnd/>
              <a:tailEnd/>
            </a:ln>
          </p:spPr>
          <p:txBody>
            <a:bodyPr wrap="none" lIns="0" tIns="0" rIns="0" bIns="0" anchor="ctr"/>
            <a:lstStyle/>
            <a:p>
              <a:pPr algn="l">
                <a:lnSpc>
                  <a:spcPct val="90000"/>
                </a:lnSpc>
                <a:buClr>
                  <a:schemeClr val="hlink"/>
                </a:buClr>
                <a:buFont typeface="Wingdings" pitchFamily="2" charset="2"/>
                <a:buNone/>
              </a:pPr>
              <a:r>
                <a:rPr lang="en-US" altLang="zh-CN" sz="1600">
                  <a:solidFill>
                    <a:srgbClr val="0000FF"/>
                  </a:solidFill>
                  <a:latin typeface="Comic Sans MS" pitchFamily="66" charset="0"/>
                </a:rPr>
                <a:t>SA3</a:t>
              </a:r>
            </a:p>
          </p:txBody>
        </p:sp>
        <p:sp>
          <p:nvSpPr>
            <p:cNvPr id="12302" name="Rectangle 37"/>
            <p:cNvSpPr>
              <a:spLocks noChangeArrowheads="1"/>
            </p:cNvSpPr>
            <p:nvPr/>
          </p:nvSpPr>
          <p:spPr bwMode="auto">
            <a:xfrm>
              <a:off x="912" y="1462"/>
              <a:ext cx="912" cy="163"/>
            </a:xfrm>
            <a:prstGeom prst="rect">
              <a:avLst/>
            </a:prstGeom>
            <a:noFill/>
            <a:ln w="9525">
              <a:noFill/>
              <a:miter lim="800000"/>
              <a:headEnd/>
              <a:tailEnd/>
            </a:ln>
          </p:spPr>
          <p:txBody>
            <a:bodyPr wrap="none" lIns="0" tIns="0" rIns="0" bIns="0" anchor="ctr"/>
            <a:lstStyle/>
            <a:p>
              <a:pPr algn="l">
                <a:lnSpc>
                  <a:spcPct val="90000"/>
                </a:lnSpc>
                <a:buClr>
                  <a:schemeClr val="hlink"/>
                </a:buClr>
                <a:buFont typeface="Wingdings" pitchFamily="2" charset="2"/>
                <a:buNone/>
              </a:pPr>
              <a:r>
                <a:rPr lang="en-US" altLang="zh-CN" sz="1600">
                  <a:solidFill>
                    <a:srgbClr val="0000FF"/>
                  </a:solidFill>
                  <a:latin typeface="Comic Sans MS" pitchFamily="66" charset="0"/>
                </a:rPr>
                <a:t>SA2</a:t>
              </a:r>
            </a:p>
          </p:txBody>
        </p:sp>
        <p:sp>
          <p:nvSpPr>
            <p:cNvPr id="12303" name="Rectangle 38"/>
            <p:cNvSpPr>
              <a:spLocks noChangeArrowheads="1"/>
            </p:cNvSpPr>
            <p:nvPr/>
          </p:nvSpPr>
          <p:spPr bwMode="auto">
            <a:xfrm>
              <a:off x="912" y="1300"/>
              <a:ext cx="912" cy="162"/>
            </a:xfrm>
            <a:prstGeom prst="rect">
              <a:avLst/>
            </a:prstGeom>
            <a:noFill/>
            <a:ln w="9525">
              <a:noFill/>
              <a:miter lim="800000"/>
              <a:headEnd/>
              <a:tailEnd/>
            </a:ln>
          </p:spPr>
          <p:txBody>
            <a:bodyPr wrap="none" lIns="0" tIns="0" rIns="0" bIns="0" anchor="ctr"/>
            <a:lstStyle/>
            <a:p>
              <a:pPr algn="l">
                <a:lnSpc>
                  <a:spcPct val="90000"/>
                </a:lnSpc>
                <a:buClr>
                  <a:schemeClr val="hlink"/>
                </a:buClr>
                <a:buFont typeface="Wingdings" pitchFamily="2" charset="2"/>
                <a:buNone/>
              </a:pPr>
              <a:r>
                <a:rPr lang="en-US" altLang="zh-CN" sz="1600">
                  <a:solidFill>
                    <a:srgbClr val="0000FF"/>
                  </a:solidFill>
                  <a:latin typeface="Comic Sans MS" pitchFamily="66" charset="0"/>
                </a:rPr>
                <a:t>SA1</a:t>
              </a:r>
            </a:p>
          </p:txBody>
        </p:sp>
      </p:grpSp>
      <p:pic>
        <p:nvPicPr>
          <p:cNvPr id="2" name="Picture 4"/>
          <p:cNvPicPr>
            <a:picLocks noChangeAspect="1" noChangeArrowheads="1"/>
          </p:cNvPicPr>
          <p:nvPr/>
        </p:nvPicPr>
        <p:blipFill>
          <a:blip r:embed="rId8" cstate="print"/>
          <a:srcRect/>
          <a:stretch>
            <a:fillRect/>
          </a:stretch>
        </p:blipFill>
        <p:spPr bwMode="auto">
          <a:xfrm>
            <a:off x="4481106" y="144016"/>
            <a:ext cx="5424894" cy="2708920"/>
          </a:xfrm>
          <a:prstGeom prst="rect">
            <a:avLst/>
          </a:prstGeom>
          <a:noFill/>
          <a:ln w="9525">
            <a:noFill/>
            <a:miter lim="800000"/>
            <a:headEnd/>
            <a:tailEnd/>
          </a:ln>
        </p:spPr>
      </p:pic>
    </p:spTree>
    <p:extLst>
      <p:ext uri="{BB962C8B-B14F-4D97-AF65-F5344CB8AC3E}">
        <p14:creationId xmlns:p14="http://schemas.microsoft.com/office/powerpoint/2010/main" val="252994984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316" name="Rectangle 2"/>
          <p:cNvSpPr>
            <a:spLocks noGrp="1" noChangeArrowheads="1"/>
          </p:cNvSpPr>
          <p:nvPr>
            <p:ph type="title"/>
          </p:nvPr>
        </p:nvSpPr>
        <p:spPr>
          <a:xfrm>
            <a:off x="1295400" y="381000"/>
            <a:ext cx="7010400" cy="762000"/>
          </a:xfrm>
        </p:spPr>
        <p:txBody>
          <a:bodyPr/>
          <a:lstStyle/>
          <a:p>
            <a:pPr algn="ctr" eaLnBrk="1" hangingPunct="1"/>
            <a:r>
              <a:rPr lang="en-US" altLang="zh-CN" b="1" dirty="0">
                <a:solidFill>
                  <a:srgbClr val="0000FF"/>
                </a:solidFill>
                <a:latin typeface="汉仪醒示体简"/>
              </a:rPr>
              <a:t>SAD</a:t>
            </a:r>
          </a:p>
        </p:txBody>
      </p:sp>
      <p:sp>
        <p:nvSpPr>
          <p:cNvPr id="13317" name="Line 20"/>
          <p:cNvSpPr>
            <a:spLocks noChangeShapeType="1"/>
          </p:cNvSpPr>
          <p:nvPr/>
        </p:nvSpPr>
        <p:spPr bwMode="auto">
          <a:xfrm>
            <a:off x="2209800" y="2362200"/>
            <a:ext cx="1295400" cy="0"/>
          </a:xfrm>
          <a:prstGeom prst="line">
            <a:avLst/>
          </a:prstGeom>
          <a:noFill/>
          <a:ln w="28575">
            <a:solidFill>
              <a:schemeClr val="tx1"/>
            </a:solidFill>
            <a:round/>
            <a:headEnd/>
            <a:tailEnd type="triangle" w="med" len="med"/>
          </a:ln>
        </p:spPr>
        <p:txBody>
          <a:bodyPr/>
          <a:lstStyle/>
          <a:p>
            <a:endParaRPr lang="zh-CN" altLang="en-US"/>
          </a:p>
        </p:txBody>
      </p:sp>
      <p:sp>
        <p:nvSpPr>
          <p:cNvPr id="13318" name="Line 21"/>
          <p:cNvSpPr>
            <a:spLocks noChangeShapeType="1"/>
          </p:cNvSpPr>
          <p:nvPr/>
        </p:nvSpPr>
        <p:spPr bwMode="auto">
          <a:xfrm>
            <a:off x="5410200" y="2362200"/>
            <a:ext cx="1295400" cy="0"/>
          </a:xfrm>
          <a:prstGeom prst="line">
            <a:avLst/>
          </a:prstGeom>
          <a:noFill/>
          <a:ln w="28575">
            <a:solidFill>
              <a:schemeClr val="tx1"/>
            </a:solidFill>
            <a:round/>
            <a:headEnd/>
            <a:tailEnd type="triangle" w="med" len="med"/>
          </a:ln>
        </p:spPr>
        <p:txBody>
          <a:bodyPr/>
          <a:lstStyle/>
          <a:p>
            <a:endParaRPr lang="zh-CN" altLang="en-US"/>
          </a:p>
        </p:txBody>
      </p:sp>
      <p:sp>
        <p:nvSpPr>
          <p:cNvPr id="13319" name="Rectangle 22"/>
          <p:cNvSpPr>
            <a:spLocks noChangeArrowheads="1"/>
          </p:cNvSpPr>
          <p:nvPr/>
        </p:nvSpPr>
        <p:spPr bwMode="auto">
          <a:xfrm>
            <a:off x="228600" y="4495800"/>
            <a:ext cx="6248400" cy="838200"/>
          </a:xfrm>
          <a:prstGeom prst="rect">
            <a:avLst/>
          </a:prstGeom>
          <a:solidFill>
            <a:schemeClr val="bg1"/>
          </a:solidFill>
          <a:ln w="9525">
            <a:solidFill>
              <a:schemeClr val="tx1"/>
            </a:solidFill>
            <a:miter lim="800000"/>
            <a:headEnd/>
            <a:tailEnd/>
          </a:ln>
        </p:spPr>
        <p:txBody>
          <a:bodyPr wrap="none" anchor="ctr"/>
          <a:lstStyle/>
          <a:p>
            <a:pPr algn="l"/>
            <a:r>
              <a:rPr lang="en-US" altLang="zh-CN" sz="2400" b="1"/>
              <a:t>AH</a:t>
            </a:r>
            <a:r>
              <a:rPr lang="zh-CN" altLang="en-US" sz="2400" b="1"/>
              <a:t>认证密码算法和所需要的密钥</a:t>
            </a:r>
          </a:p>
        </p:txBody>
      </p:sp>
      <p:sp>
        <p:nvSpPr>
          <p:cNvPr id="13320" name="Line 23"/>
          <p:cNvSpPr>
            <a:spLocks noChangeShapeType="1"/>
          </p:cNvSpPr>
          <p:nvPr/>
        </p:nvSpPr>
        <p:spPr bwMode="auto">
          <a:xfrm flipV="1">
            <a:off x="5105400" y="3733800"/>
            <a:ext cx="1600200" cy="762000"/>
          </a:xfrm>
          <a:prstGeom prst="line">
            <a:avLst/>
          </a:prstGeom>
          <a:noFill/>
          <a:ln w="19050">
            <a:solidFill>
              <a:srgbClr val="0000FF"/>
            </a:solidFill>
            <a:round/>
            <a:headEnd/>
            <a:tailEnd type="triangle" w="med" len="med"/>
          </a:ln>
        </p:spPr>
        <p:txBody>
          <a:bodyPr/>
          <a:lstStyle/>
          <a:p>
            <a:endParaRPr lang="zh-CN" altLang="en-US"/>
          </a:p>
        </p:txBody>
      </p:sp>
      <p:graphicFrame>
        <p:nvGraphicFramePr>
          <p:cNvPr id="13314" name="Object 25"/>
          <p:cNvGraphicFramePr>
            <a:graphicFrameLocks noChangeAspect="1"/>
          </p:cNvGraphicFramePr>
          <p:nvPr/>
        </p:nvGraphicFramePr>
        <p:xfrm>
          <a:off x="3505206" y="2009827"/>
          <a:ext cx="1905001" cy="1647825"/>
        </p:xfrm>
        <a:graphic>
          <a:graphicData uri="http://schemas.openxmlformats.org/presentationml/2006/ole">
            <mc:AlternateContent xmlns:mc="http://schemas.openxmlformats.org/markup-compatibility/2006">
              <mc:Choice xmlns:v="urn:schemas-microsoft-com:vml" Requires="v">
                <p:oleObj spid="_x0000_s253244" name="位图图像" r:id="rId3" imgW="1257586" imgH="1263492" progId="PBrush">
                  <p:embed/>
                </p:oleObj>
              </mc:Choice>
              <mc:Fallback>
                <p:oleObj name="位图图像" r:id="rId3" imgW="1257586" imgH="1263492" progId="PBrush">
                  <p:embed/>
                  <p:pic>
                    <p:nvPicPr>
                      <p:cNvPr id="13314" name="Object 2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05206" y="2009827"/>
                        <a:ext cx="1905001" cy="1647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3315" name="Object 26"/>
          <p:cNvGraphicFramePr>
            <a:graphicFrameLocks noChangeAspect="1"/>
          </p:cNvGraphicFramePr>
          <p:nvPr/>
        </p:nvGraphicFramePr>
        <p:xfrm>
          <a:off x="6705600" y="2057400"/>
          <a:ext cx="2362200" cy="4419600"/>
        </p:xfrm>
        <a:graphic>
          <a:graphicData uri="http://schemas.openxmlformats.org/presentationml/2006/ole">
            <mc:AlternateContent xmlns:mc="http://schemas.openxmlformats.org/markup-compatibility/2006">
              <mc:Choice xmlns:v="urn:schemas-microsoft-com:vml" Requires="v">
                <p:oleObj spid="_x0000_s253245" name="位图图像" r:id="rId5" imgW="1593651" imgH="3600635" progId="PBrush">
                  <p:embed/>
                </p:oleObj>
              </mc:Choice>
              <mc:Fallback>
                <p:oleObj name="位图图像" r:id="rId5" imgW="1593651" imgH="3600635" progId="PBrush">
                  <p:embed/>
                  <p:pic>
                    <p:nvPicPr>
                      <p:cNvPr id="13315" name="Object 2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05600" y="2057400"/>
                        <a:ext cx="23622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13321" name="Group 27"/>
          <p:cNvGrpSpPr>
            <a:grpSpLocks/>
          </p:cNvGrpSpPr>
          <p:nvPr/>
        </p:nvGrpSpPr>
        <p:grpSpPr bwMode="auto">
          <a:xfrm>
            <a:off x="1031875" y="1676400"/>
            <a:ext cx="1863726" cy="1676400"/>
            <a:chOff x="650" y="1056"/>
            <a:chExt cx="1174" cy="1056"/>
          </a:xfrm>
        </p:grpSpPr>
        <p:grpSp>
          <p:nvGrpSpPr>
            <p:cNvPr id="13322" name="Group 28"/>
            <p:cNvGrpSpPr>
              <a:grpSpLocks/>
            </p:cNvGrpSpPr>
            <p:nvPr/>
          </p:nvGrpSpPr>
          <p:grpSpPr bwMode="auto">
            <a:xfrm>
              <a:off x="650" y="1056"/>
              <a:ext cx="741" cy="1056"/>
              <a:chOff x="650" y="1056"/>
              <a:chExt cx="741" cy="1056"/>
            </a:xfrm>
          </p:grpSpPr>
          <p:pic>
            <p:nvPicPr>
              <p:cNvPr id="13328" name="Picture 29"/>
              <p:cNvPicPr>
                <a:picLocks noChangeArrowheads="1"/>
              </p:cNvPicPr>
              <p:nvPr/>
            </p:nvPicPr>
            <p:blipFill>
              <a:blip r:embed="rId7" cstate="print"/>
              <a:srcRect/>
              <a:stretch>
                <a:fillRect/>
              </a:stretch>
            </p:blipFill>
            <p:spPr bwMode="auto">
              <a:xfrm>
                <a:off x="650" y="1706"/>
                <a:ext cx="741" cy="406"/>
              </a:xfrm>
              <a:prstGeom prst="rect">
                <a:avLst/>
              </a:prstGeom>
              <a:noFill/>
              <a:ln w="9525">
                <a:noFill/>
                <a:miter lim="800000"/>
                <a:headEnd/>
                <a:tailEnd/>
              </a:ln>
            </p:spPr>
          </p:pic>
          <p:pic>
            <p:nvPicPr>
              <p:cNvPr id="13329" name="Picture 30"/>
              <p:cNvPicPr>
                <a:picLocks noChangeArrowheads="1"/>
              </p:cNvPicPr>
              <p:nvPr/>
            </p:nvPicPr>
            <p:blipFill>
              <a:blip r:embed="rId7" cstate="print"/>
              <a:srcRect/>
              <a:stretch>
                <a:fillRect/>
              </a:stretch>
            </p:blipFill>
            <p:spPr bwMode="auto">
              <a:xfrm>
                <a:off x="650" y="1543"/>
                <a:ext cx="741" cy="407"/>
              </a:xfrm>
              <a:prstGeom prst="rect">
                <a:avLst/>
              </a:prstGeom>
              <a:noFill/>
              <a:ln w="9525">
                <a:noFill/>
                <a:miter lim="800000"/>
                <a:headEnd/>
                <a:tailEnd/>
              </a:ln>
            </p:spPr>
          </p:pic>
          <p:pic>
            <p:nvPicPr>
              <p:cNvPr id="13330" name="Picture 31"/>
              <p:cNvPicPr>
                <a:picLocks noChangeArrowheads="1"/>
              </p:cNvPicPr>
              <p:nvPr/>
            </p:nvPicPr>
            <p:blipFill>
              <a:blip r:embed="rId7" cstate="print"/>
              <a:srcRect/>
              <a:stretch>
                <a:fillRect/>
              </a:stretch>
            </p:blipFill>
            <p:spPr bwMode="auto">
              <a:xfrm>
                <a:off x="650" y="1381"/>
                <a:ext cx="741" cy="406"/>
              </a:xfrm>
              <a:prstGeom prst="rect">
                <a:avLst/>
              </a:prstGeom>
              <a:noFill/>
              <a:ln w="9525">
                <a:noFill/>
                <a:miter lim="800000"/>
                <a:headEnd/>
                <a:tailEnd/>
              </a:ln>
            </p:spPr>
          </p:pic>
          <p:pic>
            <p:nvPicPr>
              <p:cNvPr id="13331" name="Picture 32"/>
              <p:cNvPicPr>
                <a:picLocks noChangeArrowheads="1"/>
              </p:cNvPicPr>
              <p:nvPr/>
            </p:nvPicPr>
            <p:blipFill>
              <a:blip r:embed="rId7" cstate="print"/>
              <a:srcRect/>
              <a:stretch>
                <a:fillRect/>
              </a:stretch>
            </p:blipFill>
            <p:spPr bwMode="auto">
              <a:xfrm>
                <a:off x="650" y="1218"/>
                <a:ext cx="741" cy="407"/>
              </a:xfrm>
              <a:prstGeom prst="rect">
                <a:avLst/>
              </a:prstGeom>
              <a:noFill/>
              <a:ln w="9525">
                <a:noFill/>
                <a:miter lim="800000"/>
                <a:headEnd/>
                <a:tailEnd/>
              </a:ln>
            </p:spPr>
          </p:pic>
          <p:pic>
            <p:nvPicPr>
              <p:cNvPr id="13332" name="Picture 33"/>
              <p:cNvPicPr>
                <a:picLocks noChangeArrowheads="1"/>
              </p:cNvPicPr>
              <p:nvPr/>
            </p:nvPicPr>
            <p:blipFill>
              <a:blip r:embed="rId7" cstate="print"/>
              <a:srcRect/>
              <a:stretch>
                <a:fillRect/>
              </a:stretch>
            </p:blipFill>
            <p:spPr bwMode="auto">
              <a:xfrm>
                <a:off x="650" y="1056"/>
                <a:ext cx="741" cy="406"/>
              </a:xfrm>
              <a:prstGeom prst="rect">
                <a:avLst/>
              </a:prstGeom>
              <a:noFill/>
              <a:ln w="9525">
                <a:noFill/>
                <a:miter lim="800000"/>
                <a:headEnd/>
                <a:tailEnd/>
              </a:ln>
            </p:spPr>
          </p:pic>
        </p:grpSp>
        <p:sp>
          <p:nvSpPr>
            <p:cNvPr id="13323" name="Rectangle 34"/>
            <p:cNvSpPr>
              <a:spLocks noChangeArrowheads="1"/>
            </p:cNvSpPr>
            <p:nvPr/>
          </p:nvSpPr>
          <p:spPr bwMode="auto">
            <a:xfrm>
              <a:off x="912" y="1950"/>
              <a:ext cx="912" cy="162"/>
            </a:xfrm>
            <a:prstGeom prst="rect">
              <a:avLst/>
            </a:prstGeom>
            <a:noFill/>
            <a:ln w="9525">
              <a:noFill/>
              <a:miter lim="800000"/>
              <a:headEnd/>
              <a:tailEnd/>
            </a:ln>
          </p:spPr>
          <p:txBody>
            <a:bodyPr wrap="none" lIns="0" tIns="0" rIns="0" bIns="0" anchor="ctr"/>
            <a:lstStyle/>
            <a:p>
              <a:pPr algn="l">
                <a:lnSpc>
                  <a:spcPct val="90000"/>
                </a:lnSpc>
                <a:buClr>
                  <a:schemeClr val="hlink"/>
                </a:buClr>
                <a:buFont typeface="Wingdings" pitchFamily="2" charset="2"/>
                <a:buNone/>
              </a:pPr>
              <a:r>
                <a:rPr lang="en-US" altLang="zh-CN" sz="1600">
                  <a:solidFill>
                    <a:srgbClr val="0000FF"/>
                  </a:solidFill>
                  <a:latin typeface="Comic Sans MS" pitchFamily="66" charset="0"/>
                </a:rPr>
                <a:t>SAn</a:t>
              </a:r>
            </a:p>
          </p:txBody>
        </p:sp>
        <p:sp>
          <p:nvSpPr>
            <p:cNvPr id="13324" name="Rectangle 35"/>
            <p:cNvSpPr>
              <a:spLocks noChangeArrowheads="1"/>
            </p:cNvSpPr>
            <p:nvPr/>
          </p:nvSpPr>
          <p:spPr bwMode="auto">
            <a:xfrm>
              <a:off x="912" y="1787"/>
              <a:ext cx="912" cy="163"/>
            </a:xfrm>
            <a:prstGeom prst="rect">
              <a:avLst/>
            </a:prstGeom>
            <a:noFill/>
            <a:ln w="9525">
              <a:noFill/>
              <a:miter lim="800000"/>
              <a:headEnd/>
              <a:tailEnd/>
            </a:ln>
          </p:spPr>
          <p:txBody>
            <a:bodyPr wrap="none" lIns="0" tIns="0" rIns="0" bIns="0" anchor="b"/>
            <a:lstStyle/>
            <a:p>
              <a:pPr algn="l">
                <a:lnSpc>
                  <a:spcPct val="90000"/>
                </a:lnSpc>
                <a:buClr>
                  <a:schemeClr val="hlink"/>
                </a:buClr>
                <a:buFont typeface="Wingdings" pitchFamily="2" charset="2"/>
                <a:buNone/>
              </a:pPr>
              <a:r>
                <a:rPr lang="en-US" altLang="zh-CN" sz="1800">
                  <a:solidFill>
                    <a:srgbClr val="0000FF"/>
                  </a:solidFill>
                  <a:latin typeface="Comic Sans MS" pitchFamily="66" charset="0"/>
                </a:rPr>
                <a:t>……</a:t>
              </a:r>
            </a:p>
          </p:txBody>
        </p:sp>
        <p:sp>
          <p:nvSpPr>
            <p:cNvPr id="13325" name="Rectangle 36"/>
            <p:cNvSpPr>
              <a:spLocks noChangeArrowheads="1"/>
            </p:cNvSpPr>
            <p:nvPr/>
          </p:nvSpPr>
          <p:spPr bwMode="auto">
            <a:xfrm>
              <a:off x="912" y="1625"/>
              <a:ext cx="912" cy="162"/>
            </a:xfrm>
            <a:prstGeom prst="rect">
              <a:avLst/>
            </a:prstGeom>
            <a:noFill/>
            <a:ln w="9525">
              <a:noFill/>
              <a:miter lim="800000"/>
              <a:headEnd/>
              <a:tailEnd/>
            </a:ln>
          </p:spPr>
          <p:txBody>
            <a:bodyPr wrap="none" lIns="0" tIns="0" rIns="0" bIns="0" anchor="ctr"/>
            <a:lstStyle/>
            <a:p>
              <a:pPr algn="l">
                <a:lnSpc>
                  <a:spcPct val="90000"/>
                </a:lnSpc>
                <a:buClr>
                  <a:schemeClr val="hlink"/>
                </a:buClr>
                <a:buFont typeface="Wingdings" pitchFamily="2" charset="2"/>
                <a:buNone/>
              </a:pPr>
              <a:r>
                <a:rPr lang="en-US" altLang="zh-CN" sz="1600">
                  <a:solidFill>
                    <a:srgbClr val="0000FF"/>
                  </a:solidFill>
                  <a:latin typeface="Comic Sans MS" pitchFamily="66" charset="0"/>
                </a:rPr>
                <a:t>SA3</a:t>
              </a:r>
            </a:p>
          </p:txBody>
        </p:sp>
        <p:sp>
          <p:nvSpPr>
            <p:cNvPr id="13326" name="Rectangle 37"/>
            <p:cNvSpPr>
              <a:spLocks noChangeArrowheads="1"/>
            </p:cNvSpPr>
            <p:nvPr/>
          </p:nvSpPr>
          <p:spPr bwMode="auto">
            <a:xfrm>
              <a:off x="912" y="1462"/>
              <a:ext cx="912" cy="163"/>
            </a:xfrm>
            <a:prstGeom prst="rect">
              <a:avLst/>
            </a:prstGeom>
            <a:noFill/>
            <a:ln w="9525">
              <a:noFill/>
              <a:miter lim="800000"/>
              <a:headEnd/>
              <a:tailEnd/>
            </a:ln>
          </p:spPr>
          <p:txBody>
            <a:bodyPr wrap="none" lIns="0" tIns="0" rIns="0" bIns="0" anchor="ctr"/>
            <a:lstStyle/>
            <a:p>
              <a:pPr algn="l">
                <a:lnSpc>
                  <a:spcPct val="90000"/>
                </a:lnSpc>
                <a:buClr>
                  <a:schemeClr val="hlink"/>
                </a:buClr>
                <a:buFont typeface="Wingdings" pitchFamily="2" charset="2"/>
                <a:buNone/>
              </a:pPr>
              <a:r>
                <a:rPr lang="en-US" altLang="zh-CN" sz="1600">
                  <a:solidFill>
                    <a:srgbClr val="0000FF"/>
                  </a:solidFill>
                  <a:latin typeface="Comic Sans MS" pitchFamily="66" charset="0"/>
                </a:rPr>
                <a:t>SA2</a:t>
              </a:r>
            </a:p>
          </p:txBody>
        </p:sp>
        <p:sp>
          <p:nvSpPr>
            <p:cNvPr id="13327" name="Rectangle 38"/>
            <p:cNvSpPr>
              <a:spLocks noChangeArrowheads="1"/>
            </p:cNvSpPr>
            <p:nvPr/>
          </p:nvSpPr>
          <p:spPr bwMode="auto">
            <a:xfrm>
              <a:off x="912" y="1300"/>
              <a:ext cx="912" cy="162"/>
            </a:xfrm>
            <a:prstGeom prst="rect">
              <a:avLst/>
            </a:prstGeom>
            <a:noFill/>
            <a:ln w="9525">
              <a:noFill/>
              <a:miter lim="800000"/>
              <a:headEnd/>
              <a:tailEnd/>
            </a:ln>
          </p:spPr>
          <p:txBody>
            <a:bodyPr wrap="none" lIns="0" tIns="0" rIns="0" bIns="0" anchor="ctr"/>
            <a:lstStyle/>
            <a:p>
              <a:pPr algn="l">
                <a:lnSpc>
                  <a:spcPct val="90000"/>
                </a:lnSpc>
                <a:buClr>
                  <a:schemeClr val="hlink"/>
                </a:buClr>
                <a:buFont typeface="Wingdings" pitchFamily="2" charset="2"/>
                <a:buNone/>
              </a:pPr>
              <a:r>
                <a:rPr lang="en-US" altLang="zh-CN" sz="1600">
                  <a:solidFill>
                    <a:srgbClr val="0000FF"/>
                  </a:solidFill>
                  <a:latin typeface="Comic Sans MS" pitchFamily="66" charset="0"/>
                </a:rPr>
                <a:t>SA1</a:t>
              </a:r>
            </a:p>
          </p:txBody>
        </p:sp>
      </p:grpSp>
    </p:spTree>
    <p:extLst>
      <p:ext uri="{BB962C8B-B14F-4D97-AF65-F5344CB8AC3E}">
        <p14:creationId xmlns:p14="http://schemas.microsoft.com/office/powerpoint/2010/main" val="281774929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340" name="Rectangle 2"/>
          <p:cNvSpPr>
            <a:spLocks noGrp="1" noChangeArrowheads="1"/>
          </p:cNvSpPr>
          <p:nvPr>
            <p:ph type="title"/>
          </p:nvPr>
        </p:nvSpPr>
        <p:spPr>
          <a:xfrm>
            <a:off x="1295400" y="381000"/>
            <a:ext cx="7010400" cy="762000"/>
          </a:xfrm>
        </p:spPr>
        <p:txBody>
          <a:bodyPr/>
          <a:lstStyle/>
          <a:p>
            <a:pPr algn="ctr" eaLnBrk="1" hangingPunct="1"/>
            <a:r>
              <a:rPr lang="en-US" altLang="zh-CN" b="1" dirty="0">
                <a:solidFill>
                  <a:srgbClr val="0000FF"/>
                </a:solidFill>
                <a:latin typeface="汉仪醒示体简"/>
              </a:rPr>
              <a:t>SAD</a:t>
            </a:r>
          </a:p>
        </p:txBody>
      </p:sp>
      <p:sp>
        <p:nvSpPr>
          <p:cNvPr id="14341" name="Line 20"/>
          <p:cNvSpPr>
            <a:spLocks noChangeShapeType="1"/>
          </p:cNvSpPr>
          <p:nvPr/>
        </p:nvSpPr>
        <p:spPr bwMode="auto">
          <a:xfrm>
            <a:off x="2209800" y="2362200"/>
            <a:ext cx="1295400" cy="0"/>
          </a:xfrm>
          <a:prstGeom prst="line">
            <a:avLst/>
          </a:prstGeom>
          <a:noFill/>
          <a:ln w="28575">
            <a:solidFill>
              <a:schemeClr val="tx1"/>
            </a:solidFill>
            <a:round/>
            <a:headEnd/>
            <a:tailEnd type="triangle" w="med" len="med"/>
          </a:ln>
        </p:spPr>
        <p:txBody>
          <a:bodyPr/>
          <a:lstStyle/>
          <a:p>
            <a:endParaRPr lang="zh-CN" altLang="en-US"/>
          </a:p>
        </p:txBody>
      </p:sp>
      <p:sp>
        <p:nvSpPr>
          <p:cNvPr id="14342" name="Line 21"/>
          <p:cNvSpPr>
            <a:spLocks noChangeShapeType="1"/>
          </p:cNvSpPr>
          <p:nvPr/>
        </p:nvSpPr>
        <p:spPr bwMode="auto">
          <a:xfrm>
            <a:off x="5410200" y="2362200"/>
            <a:ext cx="1295400" cy="0"/>
          </a:xfrm>
          <a:prstGeom prst="line">
            <a:avLst/>
          </a:prstGeom>
          <a:noFill/>
          <a:ln w="28575">
            <a:solidFill>
              <a:schemeClr val="tx1"/>
            </a:solidFill>
            <a:round/>
            <a:headEnd/>
            <a:tailEnd type="triangle" w="med" len="med"/>
          </a:ln>
        </p:spPr>
        <p:txBody>
          <a:bodyPr/>
          <a:lstStyle/>
          <a:p>
            <a:endParaRPr lang="zh-CN" altLang="en-US"/>
          </a:p>
        </p:txBody>
      </p:sp>
      <p:sp>
        <p:nvSpPr>
          <p:cNvPr id="14343" name="Rectangle 22"/>
          <p:cNvSpPr>
            <a:spLocks noChangeArrowheads="1"/>
          </p:cNvSpPr>
          <p:nvPr/>
        </p:nvSpPr>
        <p:spPr bwMode="auto">
          <a:xfrm>
            <a:off x="228600" y="4495800"/>
            <a:ext cx="6248400" cy="838200"/>
          </a:xfrm>
          <a:prstGeom prst="rect">
            <a:avLst/>
          </a:prstGeom>
          <a:solidFill>
            <a:schemeClr val="bg1"/>
          </a:solidFill>
          <a:ln w="9525">
            <a:solidFill>
              <a:schemeClr val="tx1"/>
            </a:solidFill>
            <a:miter lim="800000"/>
            <a:headEnd/>
            <a:tailEnd/>
          </a:ln>
        </p:spPr>
        <p:txBody>
          <a:bodyPr wrap="none" anchor="ctr"/>
          <a:lstStyle/>
          <a:p>
            <a:pPr algn="l"/>
            <a:r>
              <a:rPr lang="en-US" altLang="zh-CN" sz="2400" b="1"/>
              <a:t>ESP</a:t>
            </a:r>
            <a:r>
              <a:rPr lang="zh-CN" altLang="en-US" sz="2400" b="1"/>
              <a:t>认证密码算法和所需要的密钥</a:t>
            </a:r>
          </a:p>
        </p:txBody>
      </p:sp>
      <p:sp>
        <p:nvSpPr>
          <p:cNvPr id="14344" name="Line 23"/>
          <p:cNvSpPr>
            <a:spLocks noChangeShapeType="1"/>
          </p:cNvSpPr>
          <p:nvPr/>
        </p:nvSpPr>
        <p:spPr bwMode="auto">
          <a:xfrm flipV="1">
            <a:off x="5105400" y="4191000"/>
            <a:ext cx="1600200" cy="304800"/>
          </a:xfrm>
          <a:prstGeom prst="line">
            <a:avLst/>
          </a:prstGeom>
          <a:noFill/>
          <a:ln w="19050">
            <a:solidFill>
              <a:srgbClr val="0000FF"/>
            </a:solidFill>
            <a:round/>
            <a:headEnd/>
            <a:tailEnd type="triangle" w="med" len="med"/>
          </a:ln>
        </p:spPr>
        <p:txBody>
          <a:bodyPr/>
          <a:lstStyle/>
          <a:p>
            <a:endParaRPr lang="zh-CN" altLang="en-US"/>
          </a:p>
        </p:txBody>
      </p:sp>
      <p:graphicFrame>
        <p:nvGraphicFramePr>
          <p:cNvPr id="14338" name="Object 25"/>
          <p:cNvGraphicFramePr>
            <a:graphicFrameLocks noChangeAspect="1"/>
          </p:cNvGraphicFramePr>
          <p:nvPr/>
        </p:nvGraphicFramePr>
        <p:xfrm>
          <a:off x="3505206" y="2009827"/>
          <a:ext cx="1905001" cy="1647825"/>
        </p:xfrm>
        <a:graphic>
          <a:graphicData uri="http://schemas.openxmlformats.org/presentationml/2006/ole">
            <mc:AlternateContent xmlns:mc="http://schemas.openxmlformats.org/markup-compatibility/2006">
              <mc:Choice xmlns:v="urn:schemas-microsoft-com:vml" Requires="v">
                <p:oleObj spid="_x0000_s254268" name="位图图像" r:id="rId3" imgW="1257586" imgH="1263492" progId="PBrush">
                  <p:embed/>
                </p:oleObj>
              </mc:Choice>
              <mc:Fallback>
                <p:oleObj name="位图图像" r:id="rId3" imgW="1257586" imgH="1263492" progId="PBrush">
                  <p:embed/>
                  <p:pic>
                    <p:nvPicPr>
                      <p:cNvPr id="14338" name="Object 2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05206" y="2009827"/>
                        <a:ext cx="1905001" cy="1647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4339" name="Object 26"/>
          <p:cNvGraphicFramePr>
            <a:graphicFrameLocks noChangeAspect="1"/>
          </p:cNvGraphicFramePr>
          <p:nvPr/>
        </p:nvGraphicFramePr>
        <p:xfrm>
          <a:off x="6705600" y="2057400"/>
          <a:ext cx="2362200" cy="4419600"/>
        </p:xfrm>
        <a:graphic>
          <a:graphicData uri="http://schemas.openxmlformats.org/presentationml/2006/ole">
            <mc:AlternateContent xmlns:mc="http://schemas.openxmlformats.org/markup-compatibility/2006">
              <mc:Choice xmlns:v="urn:schemas-microsoft-com:vml" Requires="v">
                <p:oleObj spid="_x0000_s254269" name="位图图像" r:id="rId5" imgW="1593651" imgH="3600635" progId="PBrush">
                  <p:embed/>
                </p:oleObj>
              </mc:Choice>
              <mc:Fallback>
                <p:oleObj name="位图图像" r:id="rId5" imgW="1593651" imgH="3600635" progId="PBrush">
                  <p:embed/>
                  <p:pic>
                    <p:nvPicPr>
                      <p:cNvPr id="14339" name="Object 2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05600" y="2057400"/>
                        <a:ext cx="23622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14345" name="Group 27"/>
          <p:cNvGrpSpPr>
            <a:grpSpLocks/>
          </p:cNvGrpSpPr>
          <p:nvPr/>
        </p:nvGrpSpPr>
        <p:grpSpPr bwMode="auto">
          <a:xfrm>
            <a:off x="1031875" y="1676400"/>
            <a:ext cx="1863726" cy="1676400"/>
            <a:chOff x="650" y="1056"/>
            <a:chExt cx="1174" cy="1056"/>
          </a:xfrm>
        </p:grpSpPr>
        <p:grpSp>
          <p:nvGrpSpPr>
            <p:cNvPr id="14346" name="Group 28"/>
            <p:cNvGrpSpPr>
              <a:grpSpLocks/>
            </p:cNvGrpSpPr>
            <p:nvPr/>
          </p:nvGrpSpPr>
          <p:grpSpPr bwMode="auto">
            <a:xfrm>
              <a:off x="650" y="1056"/>
              <a:ext cx="741" cy="1056"/>
              <a:chOff x="650" y="1056"/>
              <a:chExt cx="741" cy="1056"/>
            </a:xfrm>
          </p:grpSpPr>
          <p:pic>
            <p:nvPicPr>
              <p:cNvPr id="14352" name="Picture 29"/>
              <p:cNvPicPr>
                <a:picLocks noChangeArrowheads="1"/>
              </p:cNvPicPr>
              <p:nvPr/>
            </p:nvPicPr>
            <p:blipFill>
              <a:blip r:embed="rId7" cstate="print"/>
              <a:srcRect/>
              <a:stretch>
                <a:fillRect/>
              </a:stretch>
            </p:blipFill>
            <p:spPr bwMode="auto">
              <a:xfrm>
                <a:off x="650" y="1706"/>
                <a:ext cx="741" cy="406"/>
              </a:xfrm>
              <a:prstGeom prst="rect">
                <a:avLst/>
              </a:prstGeom>
              <a:noFill/>
              <a:ln w="9525">
                <a:noFill/>
                <a:miter lim="800000"/>
                <a:headEnd/>
                <a:tailEnd/>
              </a:ln>
            </p:spPr>
          </p:pic>
          <p:pic>
            <p:nvPicPr>
              <p:cNvPr id="14353" name="Picture 30"/>
              <p:cNvPicPr>
                <a:picLocks noChangeArrowheads="1"/>
              </p:cNvPicPr>
              <p:nvPr/>
            </p:nvPicPr>
            <p:blipFill>
              <a:blip r:embed="rId7" cstate="print"/>
              <a:srcRect/>
              <a:stretch>
                <a:fillRect/>
              </a:stretch>
            </p:blipFill>
            <p:spPr bwMode="auto">
              <a:xfrm>
                <a:off x="650" y="1543"/>
                <a:ext cx="741" cy="407"/>
              </a:xfrm>
              <a:prstGeom prst="rect">
                <a:avLst/>
              </a:prstGeom>
              <a:noFill/>
              <a:ln w="9525">
                <a:noFill/>
                <a:miter lim="800000"/>
                <a:headEnd/>
                <a:tailEnd/>
              </a:ln>
            </p:spPr>
          </p:pic>
          <p:pic>
            <p:nvPicPr>
              <p:cNvPr id="14354" name="Picture 31"/>
              <p:cNvPicPr>
                <a:picLocks noChangeArrowheads="1"/>
              </p:cNvPicPr>
              <p:nvPr/>
            </p:nvPicPr>
            <p:blipFill>
              <a:blip r:embed="rId7" cstate="print"/>
              <a:srcRect/>
              <a:stretch>
                <a:fillRect/>
              </a:stretch>
            </p:blipFill>
            <p:spPr bwMode="auto">
              <a:xfrm>
                <a:off x="650" y="1381"/>
                <a:ext cx="741" cy="406"/>
              </a:xfrm>
              <a:prstGeom prst="rect">
                <a:avLst/>
              </a:prstGeom>
              <a:noFill/>
              <a:ln w="9525">
                <a:noFill/>
                <a:miter lim="800000"/>
                <a:headEnd/>
                <a:tailEnd/>
              </a:ln>
            </p:spPr>
          </p:pic>
          <p:pic>
            <p:nvPicPr>
              <p:cNvPr id="14355" name="Picture 32"/>
              <p:cNvPicPr>
                <a:picLocks noChangeArrowheads="1"/>
              </p:cNvPicPr>
              <p:nvPr/>
            </p:nvPicPr>
            <p:blipFill>
              <a:blip r:embed="rId7" cstate="print"/>
              <a:srcRect/>
              <a:stretch>
                <a:fillRect/>
              </a:stretch>
            </p:blipFill>
            <p:spPr bwMode="auto">
              <a:xfrm>
                <a:off x="650" y="1218"/>
                <a:ext cx="741" cy="407"/>
              </a:xfrm>
              <a:prstGeom prst="rect">
                <a:avLst/>
              </a:prstGeom>
              <a:noFill/>
              <a:ln w="9525">
                <a:noFill/>
                <a:miter lim="800000"/>
                <a:headEnd/>
                <a:tailEnd/>
              </a:ln>
            </p:spPr>
          </p:pic>
          <p:pic>
            <p:nvPicPr>
              <p:cNvPr id="14356" name="Picture 33"/>
              <p:cNvPicPr>
                <a:picLocks noChangeArrowheads="1"/>
              </p:cNvPicPr>
              <p:nvPr/>
            </p:nvPicPr>
            <p:blipFill>
              <a:blip r:embed="rId7" cstate="print"/>
              <a:srcRect/>
              <a:stretch>
                <a:fillRect/>
              </a:stretch>
            </p:blipFill>
            <p:spPr bwMode="auto">
              <a:xfrm>
                <a:off x="650" y="1056"/>
                <a:ext cx="741" cy="406"/>
              </a:xfrm>
              <a:prstGeom prst="rect">
                <a:avLst/>
              </a:prstGeom>
              <a:noFill/>
              <a:ln w="9525">
                <a:noFill/>
                <a:miter lim="800000"/>
                <a:headEnd/>
                <a:tailEnd/>
              </a:ln>
            </p:spPr>
          </p:pic>
        </p:grpSp>
        <p:sp>
          <p:nvSpPr>
            <p:cNvPr id="14347" name="Rectangle 34"/>
            <p:cNvSpPr>
              <a:spLocks noChangeArrowheads="1"/>
            </p:cNvSpPr>
            <p:nvPr/>
          </p:nvSpPr>
          <p:spPr bwMode="auto">
            <a:xfrm>
              <a:off x="912" y="1950"/>
              <a:ext cx="912" cy="162"/>
            </a:xfrm>
            <a:prstGeom prst="rect">
              <a:avLst/>
            </a:prstGeom>
            <a:noFill/>
            <a:ln w="9525">
              <a:noFill/>
              <a:miter lim="800000"/>
              <a:headEnd/>
              <a:tailEnd/>
            </a:ln>
          </p:spPr>
          <p:txBody>
            <a:bodyPr wrap="none" lIns="0" tIns="0" rIns="0" bIns="0" anchor="ctr"/>
            <a:lstStyle/>
            <a:p>
              <a:pPr algn="l">
                <a:lnSpc>
                  <a:spcPct val="90000"/>
                </a:lnSpc>
                <a:buClr>
                  <a:schemeClr val="hlink"/>
                </a:buClr>
                <a:buFont typeface="Wingdings" pitchFamily="2" charset="2"/>
                <a:buNone/>
              </a:pPr>
              <a:r>
                <a:rPr lang="en-US" altLang="zh-CN" sz="1600">
                  <a:solidFill>
                    <a:srgbClr val="0000FF"/>
                  </a:solidFill>
                  <a:latin typeface="Comic Sans MS" pitchFamily="66" charset="0"/>
                </a:rPr>
                <a:t>SAn</a:t>
              </a:r>
            </a:p>
          </p:txBody>
        </p:sp>
        <p:sp>
          <p:nvSpPr>
            <p:cNvPr id="14348" name="Rectangle 35"/>
            <p:cNvSpPr>
              <a:spLocks noChangeArrowheads="1"/>
            </p:cNvSpPr>
            <p:nvPr/>
          </p:nvSpPr>
          <p:spPr bwMode="auto">
            <a:xfrm>
              <a:off x="912" y="1787"/>
              <a:ext cx="912" cy="163"/>
            </a:xfrm>
            <a:prstGeom prst="rect">
              <a:avLst/>
            </a:prstGeom>
            <a:noFill/>
            <a:ln w="9525">
              <a:noFill/>
              <a:miter lim="800000"/>
              <a:headEnd/>
              <a:tailEnd/>
            </a:ln>
          </p:spPr>
          <p:txBody>
            <a:bodyPr wrap="none" lIns="0" tIns="0" rIns="0" bIns="0" anchor="b"/>
            <a:lstStyle/>
            <a:p>
              <a:pPr algn="l">
                <a:lnSpc>
                  <a:spcPct val="90000"/>
                </a:lnSpc>
                <a:buClr>
                  <a:schemeClr val="hlink"/>
                </a:buClr>
                <a:buFont typeface="Wingdings" pitchFamily="2" charset="2"/>
                <a:buNone/>
              </a:pPr>
              <a:r>
                <a:rPr lang="en-US" altLang="zh-CN" sz="1800">
                  <a:solidFill>
                    <a:srgbClr val="0000FF"/>
                  </a:solidFill>
                  <a:latin typeface="Comic Sans MS" pitchFamily="66" charset="0"/>
                </a:rPr>
                <a:t>……</a:t>
              </a:r>
            </a:p>
          </p:txBody>
        </p:sp>
        <p:sp>
          <p:nvSpPr>
            <p:cNvPr id="14349" name="Rectangle 36"/>
            <p:cNvSpPr>
              <a:spLocks noChangeArrowheads="1"/>
            </p:cNvSpPr>
            <p:nvPr/>
          </p:nvSpPr>
          <p:spPr bwMode="auto">
            <a:xfrm>
              <a:off x="912" y="1625"/>
              <a:ext cx="912" cy="162"/>
            </a:xfrm>
            <a:prstGeom prst="rect">
              <a:avLst/>
            </a:prstGeom>
            <a:noFill/>
            <a:ln w="9525">
              <a:noFill/>
              <a:miter lim="800000"/>
              <a:headEnd/>
              <a:tailEnd/>
            </a:ln>
          </p:spPr>
          <p:txBody>
            <a:bodyPr wrap="none" lIns="0" tIns="0" rIns="0" bIns="0" anchor="ctr"/>
            <a:lstStyle/>
            <a:p>
              <a:pPr algn="l">
                <a:lnSpc>
                  <a:spcPct val="90000"/>
                </a:lnSpc>
                <a:buClr>
                  <a:schemeClr val="hlink"/>
                </a:buClr>
                <a:buFont typeface="Wingdings" pitchFamily="2" charset="2"/>
                <a:buNone/>
              </a:pPr>
              <a:r>
                <a:rPr lang="en-US" altLang="zh-CN" sz="1600">
                  <a:solidFill>
                    <a:srgbClr val="0000FF"/>
                  </a:solidFill>
                  <a:latin typeface="Comic Sans MS" pitchFamily="66" charset="0"/>
                </a:rPr>
                <a:t>SA3</a:t>
              </a:r>
            </a:p>
          </p:txBody>
        </p:sp>
        <p:sp>
          <p:nvSpPr>
            <p:cNvPr id="14350" name="Rectangle 37"/>
            <p:cNvSpPr>
              <a:spLocks noChangeArrowheads="1"/>
            </p:cNvSpPr>
            <p:nvPr/>
          </p:nvSpPr>
          <p:spPr bwMode="auto">
            <a:xfrm>
              <a:off x="912" y="1462"/>
              <a:ext cx="912" cy="163"/>
            </a:xfrm>
            <a:prstGeom prst="rect">
              <a:avLst/>
            </a:prstGeom>
            <a:noFill/>
            <a:ln w="9525">
              <a:noFill/>
              <a:miter lim="800000"/>
              <a:headEnd/>
              <a:tailEnd/>
            </a:ln>
          </p:spPr>
          <p:txBody>
            <a:bodyPr wrap="none" lIns="0" tIns="0" rIns="0" bIns="0" anchor="ctr"/>
            <a:lstStyle/>
            <a:p>
              <a:pPr algn="l">
                <a:lnSpc>
                  <a:spcPct val="90000"/>
                </a:lnSpc>
                <a:buClr>
                  <a:schemeClr val="hlink"/>
                </a:buClr>
                <a:buFont typeface="Wingdings" pitchFamily="2" charset="2"/>
                <a:buNone/>
              </a:pPr>
              <a:r>
                <a:rPr lang="en-US" altLang="zh-CN" sz="1600">
                  <a:solidFill>
                    <a:srgbClr val="0000FF"/>
                  </a:solidFill>
                  <a:latin typeface="Comic Sans MS" pitchFamily="66" charset="0"/>
                </a:rPr>
                <a:t>SA2</a:t>
              </a:r>
            </a:p>
          </p:txBody>
        </p:sp>
        <p:sp>
          <p:nvSpPr>
            <p:cNvPr id="14351" name="Rectangle 38"/>
            <p:cNvSpPr>
              <a:spLocks noChangeArrowheads="1"/>
            </p:cNvSpPr>
            <p:nvPr/>
          </p:nvSpPr>
          <p:spPr bwMode="auto">
            <a:xfrm>
              <a:off x="912" y="1300"/>
              <a:ext cx="912" cy="162"/>
            </a:xfrm>
            <a:prstGeom prst="rect">
              <a:avLst/>
            </a:prstGeom>
            <a:noFill/>
            <a:ln w="9525">
              <a:noFill/>
              <a:miter lim="800000"/>
              <a:headEnd/>
              <a:tailEnd/>
            </a:ln>
          </p:spPr>
          <p:txBody>
            <a:bodyPr wrap="none" lIns="0" tIns="0" rIns="0" bIns="0" anchor="ctr"/>
            <a:lstStyle/>
            <a:p>
              <a:pPr algn="l">
                <a:lnSpc>
                  <a:spcPct val="90000"/>
                </a:lnSpc>
                <a:buClr>
                  <a:schemeClr val="hlink"/>
                </a:buClr>
                <a:buFont typeface="Wingdings" pitchFamily="2" charset="2"/>
                <a:buNone/>
              </a:pPr>
              <a:r>
                <a:rPr lang="en-US" altLang="zh-CN" sz="1600">
                  <a:solidFill>
                    <a:srgbClr val="0000FF"/>
                  </a:solidFill>
                  <a:latin typeface="Comic Sans MS" pitchFamily="66" charset="0"/>
                </a:rPr>
                <a:t>SA1</a:t>
              </a:r>
            </a:p>
          </p:txBody>
        </p:sp>
      </p:grpSp>
    </p:spTree>
    <p:extLst>
      <p:ext uri="{BB962C8B-B14F-4D97-AF65-F5344CB8AC3E}">
        <p14:creationId xmlns:p14="http://schemas.microsoft.com/office/powerpoint/2010/main" val="392272388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364" name="Rectangle 2"/>
          <p:cNvSpPr>
            <a:spLocks noGrp="1" noChangeArrowheads="1"/>
          </p:cNvSpPr>
          <p:nvPr>
            <p:ph type="title"/>
          </p:nvPr>
        </p:nvSpPr>
        <p:spPr>
          <a:xfrm>
            <a:off x="1295400" y="381000"/>
            <a:ext cx="7010400" cy="762000"/>
          </a:xfrm>
        </p:spPr>
        <p:txBody>
          <a:bodyPr/>
          <a:lstStyle/>
          <a:p>
            <a:pPr algn="ctr" eaLnBrk="1" hangingPunct="1"/>
            <a:r>
              <a:rPr lang="en-US" altLang="zh-CN" b="1" dirty="0">
                <a:solidFill>
                  <a:srgbClr val="0000FF"/>
                </a:solidFill>
                <a:latin typeface="汉仪醒示体简"/>
              </a:rPr>
              <a:t>SAD</a:t>
            </a:r>
          </a:p>
        </p:txBody>
      </p:sp>
      <p:sp>
        <p:nvSpPr>
          <p:cNvPr id="15365" name="Line 20"/>
          <p:cNvSpPr>
            <a:spLocks noChangeShapeType="1"/>
          </p:cNvSpPr>
          <p:nvPr/>
        </p:nvSpPr>
        <p:spPr bwMode="auto">
          <a:xfrm>
            <a:off x="2209800" y="2362200"/>
            <a:ext cx="1295400" cy="0"/>
          </a:xfrm>
          <a:prstGeom prst="line">
            <a:avLst/>
          </a:prstGeom>
          <a:noFill/>
          <a:ln w="28575">
            <a:solidFill>
              <a:schemeClr val="tx1"/>
            </a:solidFill>
            <a:round/>
            <a:headEnd/>
            <a:tailEnd type="triangle" w="med" len="med"/>
          </a:ln>
        </p:spPr>
        <p:txBody>
          <a:bodyPr/>
          <a:lstStyle/>
          <a:p>
            <a:endParaRPr lang="zh-CN" altLang="en-US"/>
          </a:p>
        </p:txBody>
      </p:sp>
      <p:sp>
        <p:nvSpPr>
          <p:cNvPr id="15366" name="Line 21"/>
          <p:cNvSpPr>
            <a:spLocks noChangeShapeType="1"/>
          </p:cNvSpPr>
          <p:nvPr/>
        </p:nvSpPr>
        <p:spPr bwMode="auto">
          <a:xfrm>
            <a:off x="5410200" y="2362200"/>
            <a:ext cx="1295400" cy="0"/>
          </a:xfrm>
          <a:prstGeom prst="line">
            <a:avLst/>
          </a:prstGeom>
          <a:noFill/>
          <a:ln w="28575">
            <a:solidFill>
              <a:schemeClr val="tx1"/>
            </a:solidFill>
            <a:round/>
            <a:headEnd/>
            <a:tailEnd type="triangle" w="med" len="med"/>
          </a:ln>
        </p:spPr>
        <p:txBody>
          <a:bodyPr/>
          <a:lstStyle/>
          <a:p>
            <a:endParaRPr lang="zh-CN" altLang="en-US"/>
          </a:p>
        </p:txBody>
      </p:sp>
      <p:sp>
        <p:nvSpPr>
          <p:cNvPr id="15367" name="Rectangle 22"/>
          <p:cNvSpPr>
            <a:spLocks noChangeArrowheads="1"/>
          </p:cNvSpPr>
          <p:nvPr/>
        </p:nvSpPr>
        <p:spPr bwMode="auto">
          <a:xfrm>
            <a:off x="228600" y="4495800"/>
            <a:ext cx="6248400" cy="1447800"/>
          </a:xfrm>
          <a:prstGeom prst="rect">
            <a:avLst/>
          </a:prstGeom>
          <a:solidFill>
            <a:schemeClr val="bg1"/>
          </a:solidFill>
          <a:ln w="9525">
            <a:solidFill>
              <a:schemeClr val="tx1"/>
            </a:solidFill>
            <a:miter lim="800000"/>
            <a:headEnd/>
            <a:tailEnd/>
          </a:ln>
        </p:spPr>
        <p:txBody>
          <a:bodyPr wrap="none" anchor="ctr"/>
          <a:lstStyle/>
          <a:p>
            <a:pPr algn="l"/>
            <a:r>
              <a:rPr lang="en-US" altLang="zh-CN" sz="2200" b="1"/>
              <a:t>ESP</a:t>
            </a:r>
            <a:r>
              <a:rPr lang="zh-CN" altLang="en-US" sz="2200" b="1"/>
              <a:t>加密算法，密钥，初始化向量</a:t>
            </a:r>
            <a:r>
              <a:rPr lang="en-US" altLang="zh-CN" sz="2200" b="1"/>
              <a:t>(IV)</a:t>
            </a:r>
            <a:r>
              <a:rPr lang="zh-CN" altLang="en-US" sz="2200" b="1"/>
              <a:t>和</a:t>
            </a:r>
            <a:r>
              <a:rPr lang="en-US" altLang="zh-CN" sz="2200" b="1"/>
              <a:t>IV</a:t>
            </a:r>
            <a:r>
              <a:rPr lang="zh-CN" altLang="en-US" sz="2200" b="1"/>
              <a:t>模式</a:t>
            </a:r>
          </a:p>
          <a:p>
            <a:pPr algn="l"/>
            <a:r>
              <a:rPr lang="en-US" altLang="zh-CN" sz="2200" b="1"/>
              <a:t>IV</a:t>
            </a:r>
            <a:r>
              <a:rPr lang="zh-CN" altLang="en-US" sz="2200" b="1"/>
              <a:t>模式：</a:t>
            </a:r>
            <a:r>
              <a:rPr lang="en-US" altLang="zh-CN" sz="2200" b="1"/>
              <a:t>ECB</a:t>
            </a:r>
            <a:r>
              <a:rPr lang="zh-CN" altLang="en-US" sz="2200" b="1"/>
              <a:t>，</a:t>
            </a:r>
            <a:r>
              <a:rPr lang="en-US" altLang="zh-CN" sz="2200" b="1"/>
              <a:t>CBC</a:t>
            </a:r>
            <a:r>
              <a:rPr lang="zh-CN" altLang="en-US" sz="2200" b="1"/>
              <a:t>，</a:t>
            </a:r>
            <a:r>
              <a:rPr lang="en-US" altLang="zh-CN" sz="2200" b="1"/>
              <a:t>CFB</a:t>
            </a:r>
            <a:r>
              <a:rPr lang="zh-CN" altLang="en-US" sz="2200" b="1"/>
              <a:t>，</a:t>
            </a:r>
            <a:r>
              <a:rPr lang="en-US" altLang="zh-CN" sz="2200" b="1"/>
              <a:t>OFB</a:t>
            </a:r>
          </a:p>
        </p:txBody>
      </p:sp>
      <p:sp>
        <p:nvSpPr>
          <p:cNvPr id="15368" name="Line 23"/>
          <p:cNvSpPr>
            <a:spLocks noChangeShapeType="1"/>
          </p:cNvSpPr>
          <p:nvPr/>
        </p:nvSpPr>
        <p:spPr bwMode="auto">
          <a:xfrm flipV="1">
            <a:off x="6477000" y="4648200"/>
            <a:ext cx="228600" cy="152400"/>
          </a:xfrm>
          <a:prstGeom prst="line">
            <a:avLst/>
          </a:prstGeom>
          <a:noFill/>
          <a:ln w="19050">
            <a:solidFill>
              <a:srgbClr val="0000FF"/>
            </a:solidFill>
            <a:round/>
            <a:headEnd/>
            <a:tailEnd type="triangle" w="med" len="med"/>
          </a:ln>
        </p:spPr>
        <p:txBody>
          <a:bodyPr/>
          <a:lstStyle/>
          <a:p>
            <a:endParaRPr lang="zh-CN" altLang="en-US"/>
          </a:p>
        </p:txBody>
      </p:sp>
      <p:graphicFrame>
        <p:nvGraphicFramePr>
          <p:cNvPr id="15362" name="Object 25"/>
          <p:cNvGraphicFramePr>
            <a:graphicFrameLocks noChangeAspect="1"/>
          </p:cNvGraphicFramePr>
          <p:nvPr/>
        </p:nvGraphicFramePr>
        <p:xfrm>
          <a:off x="3505206" y="2009827"/>
          <a:ext cx="1905001" cy="1647825"/>
        </p:xfrm>
        <a:graphic>
          <a:graphicData uri="http://schemas.openxmlformats.org/presentationml/2006/ole">
            <mc:AlternateContent xmlns:mc="http://schemas.openxmlformats.org/markup-compatibility/2006">
              <mc:Choice xmlns:v="urn:schemas-microsoft-com:vml" Requires="v">
                <p:oleObj spid="_x0000_s255292" name="位图图像" r:id="rId3" imgW="1257586" imgH="1263492" progId="PBrush">
                  <p:embed/>
                </p:oleObj>
              </mc:Choice>
              <mc:Fallback>
                <p:oleObj name="位图图像" r:id="rId3" imgW="1257586" imgH="1263492" progId="PBrush">
                  <p:embed/>
                  <p:pic>
                    <p:nvPicPr>
                      <p:cNvPr id="15362" name="Object 2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05206" y="2009827"/>
                        <a:ext cx="1905001" cy="1647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5363" name="Object 26"/>
          <p:cNvGraphicFramePr>
            <a:graphicFrameLocks noChangeAspect="1"/>
          </p:cNvGraphicFramePr>
          <p:nvPr/>
        </p:nvGraphicFramePr>
        <p:xfrm>
          <a:off x="6705600" y="2057400"/>
          <a:ext cx="2362200" cy="4419600"/>
        </p:xfrm>
        <a:graphic>
          <a:graphicData uri="http://schemas.openxmlformats.org/presentationml/2006/ole">
            <mc:AlternateContent xmlns:mc="http://schemas.openxmlformats.org/markup-compatibility/2006">
              <mc:Choice xmlns:v="urn:schemas-microsoft-com:vml" Requires="v">
                <p:oleObj spid="_x0000_s255293" name="位图图像" r:id="rId5" imgW="1593651" imgH="3600635" progId="PBrush">
                  <p:embed/>
                </p:oleObj>
              </mc:Choice>
              <mc:Fallback>
                <p:oleObj name="位图图像" r:id="rId5" imgW="1593651" imgH="3600635" progId="PBrush">
                  <p:embed/>
                  <p:pic>
                    <p:nvPicPr>
                      <p:cNvPr id="15363" name="Object 2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05600" y="2057400"/>
                        <a:ext cx="23622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15369" name="Group 27"/>
          <p:cNvGrpSpPr>
            <a:grpSpLocks/>
          </p:cNvGrpSpPr>
          <p:nvPr/>
        </p:nvGrpSpPr>
        <p:grpSpPr bwMode="auto">
          <a:xfrm>
            <a:off x="1031875" y="1676400"/>
            <a:ext cx="1863726" cy="1676400"/>
            <a:chOff x="650" y="1056"/>
            <a:chExt cx="1174" cy="1056"/>
          </a:xfrm>
        </p:grpSpPr>
        <p:grpSp>
          <p:nvGrpSpPr>
            <p:cNvPr id="15370" name="Group 28"/>
            <p:cNvGrpSpPr>
              <a:grpSpLocks/>
            </p:cNvGrpSpPr>
            <p:nvPr/>
          </p:nvGrpSpPr>
          <p:grpSpPr bwMode="auto">
            <a:xfrm>
              <a:off x="650" y="1056"/>
              <a:ext cx="741" cy="1056"/>
              <a:chOff x="650" y="1056"/>
              <a:chExt cx="741" cy="1056"/>
            </a:xfrm>
          </p:grpSpPr>
          <p:pic>
            <p:nvPicPr>
              <p:cNvPr id="15376" name="Picture 29"/>
              <p:cNvPicPr>
                <a:picLocks noChangeArrowheads="1"/>
              </p:cNvPicPr>
              <p:nvPr/>
            </p:nvPicPr>
            <p:blipFill>
              <a:blip r:embed="rId7" cstate="print"/>
              <a:srcRect/>
              <a:stretch>
                <a:fillRect/>
              </a:stretch>
            </p:blipFill>
            <p:spPr bwMode="auto">
              <a:xfrm>
                <a:off x="650" y="1706"/>
                <a:ext cx="741" cy="406"/>
              </a:xfrm>
              <a:prstGeom prst="rect">
                <a:avLst/>
              </a:prstGeom>
              <a:noFill/>
              <a:ln w="9525">
                <a:noFill/>
                <a:miter lim="800000"/>
                <a:headEnd/>
                <a:tailEnd/>
              </a:ln>
            </p:spPr>
          </p:pic>
          <p:pic>
            <p:nvPicPr>
              <p:cNvPr id="15377" name="Picture 30"/>
              <p:cNvPicPr>
                <a:picLocks noChangeArrowheads="1"/>
              </p:cNvPicPr>
              <p:nvPr/>
            </p:nvPicPr>
            <p:blipFill>
              <a:blip r:embed="rId7" cstate="print"/>
              <a:srcRect/>
              <a:stretch>
                <a:fillRect/>
              </a:stretch>
            </p:blipFill>
            <p:spPr bwMode="auto">
              <a:xfrm>
                <a:off x="650" y="1543"/>
                <a:ext cx="741" cy="407"/>
              </a:xfrm>
              <a:prstGeom prst="rect">
                <a:avLst/>
              </a:prstGeom>
              <a:noFill/>
              <a:ln w="9525">
                <a:noFill/>
                <a:miter lim="800000"/>
                <a:headEnd/>
                <a:tailEnd/>
              </a:ln>
            </p:spPr>
          </p:pic>
          <p:pic>
            <p:nvPicPr>
              <p:cNvPr id="15378" name="Picture 31"/>
              <p:cNvPicPr>
                <a:picLocks noChangeArrowheads="1"/>
              </p:cNvPicPr>
              <p:nvPr/>
            </p:nvPicPr>
            <p:blipFill>
              <a:blip r:embed="rId7" cstate="print"/>
              <a:srcRect/>
              <a:stretch>
                <a:fillRect/>
              </a:stretch>
            </p:blipFill>
            <p:spPr bwMode="auto">
              <a:xfrm>
                <a:off x="650" y="1381"/>
                <a:ext cx="741" cy="406"/>
              </a:xfrm>
              <a:prstGeom prst="rect">
                <a:avLst/>
              </a:prstGeom>
              <a:noFill/>
              <a:ln w="9525">
                <a:noFill/>
                <a:miter lim="800000"/>
                <a:headEnd/>
                <a:tailEnd/>
              </a:ln>
            </p:spPr>
          </p:pic>
          <p:pic>
            <p:nvPicPr>
              <p:cNvPr id="15379" name="Picture 32"/>
              <p:cNvPicPr>
                <a:picLocks noChangeArrowheads="1"/>
              </p:cNvPicPr>
              <p:nvPr/>
            </p:nvPicPr>
            <p:blipFill>
              <a:blip r:embed="rId7" cstate="print"/>
              <a:srcRect/>
              <a:stretch>
                <a:fillRect/>
              </a:stretch>
            </p:blipFill>
            <p:spPr bwMode="auto">
              <a:xfrm>
                <a:off x="650" y="1218"/>
                <a:ext cx="741" cy="407"/>
              </a:xfrm>
              <a:prstGeom prst="rect">
                <a:avLst/>
              </a:prstGeom>
              <a:noFill/>
              <a:ln w="9525">
                <a:noFill/>
                <a:miter lim="800000"/>
                <a:headEnd/>
                <a:tailEnd/>
              </a:ln>
            </p:spPr>
          </p:pic>
          <p:pic>
            <p:nvPicPr>
              <p:cNvPr id="15380" name="Picture 33"/>
              <p:cNvPicPr>
                <a:picLocks noChangeArrowheads="1"/>
              </p:cNvPicPr>
              <p:nvPr/>
            </p:nvPicPr>
            <p:blipFill>
              <a:blip r:embed="rId7" cstate="print"/>
              <a:srcRect/>
              <a:stretch>
                <a:fillRect/>
              </a:stretch>
            </p:blipFill>
            <p:spPr bwMode="auto">
              <a:xfrm>
                <a:off x="650" y="1056"/>
                <a:ext cx="741" cy="406"/>
              </a:xfrm>
              <a:prstGeom prst="rect">
                <a:avLst/>
              </a:prstGeom>
              <a:noFill/>
              <a:ln w="9525">
                <a:noFill/>
                <a:miter lim="800000"/>
                <a:headEnd/>
                <a:tailEnd/>
              </a:ln>
            </p:spPr>
          </p:pic>
        </p:grpSp>
        <p:sp>
          <p:nvSpPr>
            <p:cNvPr id="15371" name="Rectangle 34"/>
            <p:cNvSpPr>
              <a:spLocks noChangeArrowheads="1"/>
            </p:cNvSpPr>
            <p:nvPr/>
          </p:nvSpPr>
          <p:spPr bwMode="auto">
            <a:xfrm>
              <a:off x="912" y="1950"/>
              <a:ext cx="912" cy="162"/>
            </a:xfrm>
            <a:prstGeom prst="rect">
              <a:avLst/>
            </a:prstGeom>
            <a:noFill/>
            <a:ln w="9525">
              <a:noFill/>
              <a:miter lim="800000"/>
              <a:headEnd/>
              <a:tailEnd/>
            </a:ln>
          </p:spPr>
          <p:txBody>
            <a:bodyPr wrap="none" lIns="0" tIns="0" rIns="0" bIns="0" anchor="ctr"/>
            <a:lstStyle/>
            <a:p>
              <a:pPr algn="l">
                <a:lnSpc>
                  <a:spcPct val="90000"/>
                </a:lnSpc>
                <a:buClr>
                  <a:schemeClr val="hlink"/>
                </a:buClr>
                <a:buFont typeface="Wingdings" pitchFamily="2" charset="2"/>
                <a:buNone/>
              </a:pPr>
              <a:r>
                <a:rPr lang="en-US" altLang="zh-CN" sz="1600">
                  <a:solidFill>
                    <a:srgbClr val="0000FF"/>
                  </a:solidFill>
                  <a:latin typeface="Comic Sans MS" pitchFamily="66" charset="0"/>
                </a:rPr>
                <a:t>SAn</a:t>
              </a:r>
            </a:p>
          </p:txBody>
        </p:sp>
        <p:sp>
          <p:nvSpPr>
            <p:cNvPr id="15372" name="Rectangle 35"/>
            <p:cNvSpPr>
              <a:spLocks noChangeArrowheads="1"/>
            </p:cNvSpPr>
            <p:nvPr/>
          </p:nvSpPr>
          <p:spPr bwMode="auto">
            <a:xfrm>
              <a:off x="912" y="1787"/>
              <a:ext cx="912" cy="163"/>
            </a:xfrm>
            <a:prstGeom prst="rect">
              <a:avLst/>
            </a:prstGeom>
            <a:noFill/>
            <a:ln w="9525">
              <a:noFill/>
              <a:miter lim="800000"/>
              <a:headEnd/>
              <a:tailEnd/>
            </a:ln>
          </p:spPr>
          <p:txBody>
            <a:bodyPr wrap="none" lIns="0" tIns="0" rIns="0" bIns="0" anchor="b"/>
            <a:lstStyle/>
            <a:p>
              <a:pPr algn="l">
                <a:lnSpc>
                  <a:spcPct val="90000"/>
                </a:lnSpc>
                <a:buClr>
                  <a:schemeClr val="hlink"/>
                </a:buClr>
                <a:buFont typeface="Wingdings" pitchFamily="2" charset="2"/>
                <a:buNone/>
              </a:pPr>
              <a:r>
                <a:rPr lang="en-US" altLang="zh-CN" sz="1800">
                  <a:solidFill>
                    <a:srgbClr val="0000FF"/>
                  </a:solidFill>
                  <a:latin typeface="Comic Sans MS" pitchFamily="66" charset="0"/>
                </a:rPr>
                <a:t>……</a:t>
              </a:r>
            </a:p>
          </p:txBody>
        </p:sp>
        <p:sp>
          <p:nvSpPr>
            <p:cNvPr id="15373" name="Rectangle 36"/>
            <p:cNvSpPr>
              <a:spLocks noChangeArrowheads="1"/>
            </p:cNvSpPr>
            <p:nvPr/>
          </p:nvSpPr>
          <p:spPr bwMode="auto">
            <a:xfrm>
              <a:off x="912" y="1625"/>
              <a:ext cx="912" cy="162"/>
            </a:xfrm>
            <a:prstGeom prst="rect">
              <a:avLst/>
            </a:prstGeom>
            <a:noFill/>
            <a:ln w="9525">
              <a:noFill/>
              <a:miter lim="800000"/>
              <a:headEnd/>
              <a:tailEnd/>
            </a:ln>
          </p:spPr>
          <p:txBody>
            <a:bodyPr wrap="none" lIns="0" tIns="0" rIns="0" bIns="0" anchor="ctr"/>
            <a:lstStyle/>
            <a:p>
              <a:pPr algn="l">
                <a:lnSpc>
                  <a:spcPct val="90000"/>
                </a:lnSpc>
                <a:buClr>
                  <a:schemeClr val="hlink"/>
                </a:buClr>
                <a:buFont typeface="Wingdings" pitchFamily="2" charset="2"/>
                <a:buNone/>
              </a:pPr>
              <a:r>
                <a:rPr lang="en-US" altLang="zh-CN" sz="1600">
                  <a:solidFill>
                    <a:srgbClr val="0000FF"/>
                  </a:solidFill>
                  <a:latin typeface="Comic Sans MS" pitchFamily="66" charset="0"/>
                </a:rPr>
                <a:t>SA3</a:t>
              </a:r>
            </a:p>
          </p:txBody>
        </p:sp>
        <p:sp>
          <p:nvSpPr>
            <p:cNvPr id="15374" name="Rectangle 37"/>
            <p:cNvSpPr>
              <a:spLocks noChangeArrowheads="1"/>
            </p:cNvSpPr>
            <p:nvPr/>
          </p:nvSpPr>
          <p:spPr bwMode="auto">
            <a:xfrm>
              <a:off x="912" y="1462"/>
              <a:ext cx="912" cy="163"/>
            </a:xfrm>
            <a:prstGeom prst="rect">
              <a:avLst/>
            </a:prstGeom>
            <a:noFill/>
            <a:ln w="9525">
              <a:noFill/>
              <a:miter lim="800000"/>
              <a:headEnd/>
              <a:tailEnd/>
            </a:ln>
          </p:spPr>
          <p:txBody>
            <a:bodyPr wrap="none" lIns="0" tIns="0" rIns="0" bIns="0" anchor="ctr"/>
            <a:lstStyle/>
            <a:p>
              <a:pPr algn="l">
                <a:lnSpc>
                  <a:spcPct val="90000"/>
                </a:lnSpc>
                <a:buClr>
                  <a:schemeClr val="hlink"/>
                </a:buClr>
                <a:buFont typeface="Wingdings" pitchFamily="2" charset="2"/>
                <a:buNone/>
              </a:pPr>
              <a:r>
                <a:rPr lang="en-US" altLang="zh-CN" sz="1600">
                  <a:solidFill>
                    <a:srgbClr val="0000FF"/>
                  </a:solidFill>
                  <a:latin typeface="Comic Sans MS" pitchFamily="66" charset="0"/>
                </a:rPr>
                <a:t>SA2</a:t>
              </a:r>
            </a:p>
          </p:txBody>
        </p:sp>
        <p:sp>
          <p:nvSpPr>
            <p:cNvPr id="15375" name="Rectangle 38"/>
            <p:cNvSpPr>
              <a:spLocks noChangeArrowheads="1"/>
            </p:cNvSpPr>
            <p:nvPr/>
          </p:nvSpPr>
          <p:spPr bwMode="auto">
            <a:xfrm>
              <a:off x="912" y="1300"/>
              <a:ext cx="912" cy="162"/>
            </a:xfrm>
            <a:prstGeom prst="rect">
              <a:avLst/>
            </a:prstGeom>
            <a:noFill/>
            <a:ln w="9525">
              <a:noFill/>
              <a:miter lim="800000"/>
              <a:headEnd/>
              <a:tailEnd/>
            </a:ln>
          </p:spPr>
          <p:txBody>
            <a:bodyPr wrap="none" lIns="0" tIns="0" rIns="0" bIns="0" anchor="ctr"/>
            <a:lstStyle/>
            <a:p>
              <a:pPr algn="l">
                <a:lnSpc>
                  <a:spcPct val="90000"/>
                </a:lnSpc>
                <a:buClr>
                  <a:schemeClr val="hlink"/>
                </a:buClr>
                <a:buFont typeface="Wingdings" pitchFamily="2" charset="2"/>
                <a:buNone/>
              </a:pPr>
              <a:r>
                <a:rPr lang="en-US" altLang="zh-CN" sz="1600">
                  <a:solidFill>
                    <a:srgbClr val="0000FF"/>
                  </a:solidFill>
                  <a:latin typeface="Comic Sans MS" pitchFamily="66" charset="0"/>
                </a:rPr>
                <a:t>SA1</a:t>
              </a:r>
            </a:p>
          </p:txBody>
        </p:sp>
      </p:grpSp>
    </p:spTree>
    <p:extLst>
      <p:ext uri="{BB962C8B-B14F-4D97-AF65-F5344CB8AC3E}">
        <p14:creationId xmlns:p14="http://schemas.microsoft.com/office/powerpoint/2010/main" val="72252680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388" name="Rectangle 2"/>
          <p:cNvSpPr>
            <a:spLocks noGrp="1" noChangeArrowheads="1"/>
          </p:cNvSpPr>
          <p:nvPr>
            <p:ph type="title"/>
          </p:nvPr>
        </p:nvSpPr>
        <p:spPr>
          <a:xfrm>
            <a:off x="1295400" y="381000"/>
            <a:ext cx="7010400" cy="762000"/>
          </a:xfrm>
        </p:spPr>
        <p:txBody>
          <a:bodyPr/>
          <a:lstStyle/>
          <a:p>
            <a:pPr algn="ctr" eaLnBrk="1" hangingPunct="1"/>
            <a:r>
              <a:rPr lang="en-US" altLang="zh-CN" b="1" dirty="0">
                <a:solidFill>
                  <a:srgbClr val="0000FF"/>
                </a:solidFill>
                <a:latin typeface="汉仪醒示体简"/>
              </a:rPr>
              <a:t>SAD</a:t>
            </a:r>
          </a:p>
        </p:txBody>
      </p:sp>
      <p:sp>
        <p:nvSpPr>
          <p:cNvPr id="16389" name="Line 20"/>
          <p:cNvSpPr>
            <a:spLocks noChangeShapeType="1"/>
          </p:cNvSpPr>
          <p:nvPr/>
        </p:nvSpPr>
        <p:spPr bwMode="auto">
          <a:xfrm>
            <a:off x="2209800" y="2362200"/>
            <a:ext cx="1295400" cy="0"/>
          </a:xfrm>
          <a:prstGeom prst="line">
            <a:avLst/>
          </a:prstGeom>
          <a:noFill/>
          <a:ln w="28575">
            <a:solidFill>
              <a:schemeClr val="tx1"/>
            </a:solidFill>
            <a:round/>
            <a:headEnd/>
            <a:tailEnd type="triangle" w="med" len="med"/>
          </a:ln>
        </p:spPr>
        <p:txBody>
          <a:bodyPr/>
          <a:lstStyle/>
          <a:p>
            <a:endParaRPr lang="zh-CN" altLang="en-US"/>
          </a:p>
        </p:txBody>
      </p:sp>
      <p:sp>
        <p:nvSpPr>
          <p:cNvPr id="16390" name="Line 21"/>
          <p:cNvSpPr>
            <a:spLocks noChangeShapeType="1"/>
          </p:cNvSpPr>
          <p:nvPr/>
        </p:nvSpPr>
        <p:spPr bwMode="auto">
          <a:xfrm>
            <a:off x="5410200" y="2362200"/>
            <a:ext cx="1295400" cy="0"/>
          </a:xfrm>
          <a:prstGeom prst="line">
            <a:avLst/>
          </a:prstGeom>
          <a:noFill/>
          <a:ln w="28575">
            <a:solidFill>
              <a:schemeClr val="tx1"/>
            </a:solidFill>
            <a:round/>
            <a:headEnd/>
            <a:tailEnd type="triangle" w="med" len="med"/>
          </a:ln>
        </p:spPr>
        <p:txBody>
          <a:bodyPr/>
          <a:lstStyle/>
          <a:p>
            <a:endParaRPr lang="zh-CN" altLang="en-US"/>
          </a:p>
        </p:txBody>
      </p:sp>
      <p:sp>
        <p:nvSpPr>
          <p:cNvPr id="16391" name="Rectangle 22"/>
          <p:cNvSpPr>
            <a:spLocks noChangeArrowheads="1"/>
          </p:cNvSpPr>
          <p:nvPr/>
        </p:nvSpPr>
        <p:spPr bwMode="auto">
          <a:xfrm>
            <a:off x="228600" y="4495800"/>
            <a:ext cx="4800600" cy="1447800"/>
          </a:xfrm>
          <a:prstGeom prst="rect">
            <a:avLst/>
          </a:prstGeom>
          <a:solidFill>
            <a:schemeClr val="bg1"/>
          </a:solidFill>
          <a:ln w="9525">
            <a:solidFill>
              <a:schemeClr val="tx1"/>
            </a:solidFill>
            <a:miter lim="800000"/>
            <a:headEnd/>
            <a:tailEnd/>
          </a:ln>
        </p:spPr>
        <p:txBody>
          <a:bodyPr wrap="none" anchor="ctr"/>
          <a:lstStyle/>
          <a:p>
            <a:pPr algn="l"/>
            <a:r>
              <a:rPr lang="zh-CN" altLang="en-US" sz="2200" b="1"/>
              <a:t>传输模式</a:t>
            </a:r>
          </a:p>
          <a:p>
            <a:pPr algn="l"/>
            <a:r>
              <a:rPr lang="zh-CN" altLang="en-US" sz="2200" b="1"/>
              <a:t>隧道模式</a:t>
            </a:r>
          </a:p>
          <a:p>
            <a:pPr algn="l"/>
            <a:r>
              <a:rPr lang="zh-CN" altLang="en-US" sz="2200" b="1"/>
              <a:t>通配模式：暗示可用于传输隧道模式</a:t>
            </a:r>
          </a:p>
        </p:txBody>
      </p:sp>
      <p:sp>
        <p:nvSpPr>
          <p:cNvPr id="16392" name="Line 23"/>
          <p:cNvSpPr>
            <a:spLocks noChangeShapeType="1"/>
          </p:cNvSpPr>
          <p:nvPr/>
        </p:nvSpPr>
        <p:spPr bwMode="auto">
          <a:xfrm flipV="1">
            <a:off x="5029201" y="5181600"/>
            <a:ext cx="1676400" cy="0"/>
          </a:xfrm>
          <a:prstGeom prst="line">
            <a:avLst/>
          </a:prstGeom>
          <a:noFill/>
          <a:ln w="19050">
            <a:solidFill>
              <a:srgbClr val="0000FF"/>
            </a:solidFill>
            <a:round/>
            <a:headEnd/>
            <a:tailEnd type="triangle" w="med" len="med"/>
          </a:ln>
        </p:spPr>
        <p:txBody>
          <a:bodyPr/>
          <a:lstStyle/>
          <a:p>
            <a:endParaRPr lang="zh-CN" altLang="en-US"/>
          </a:p>
        </p:txBody>
      </p:sp>
      <p:graphicFrame>
        <p:nvGraphicFramePr>
          <p:cNvPr id="16386" name="Object 25"/>
          <p:cNvGraphicFramePr>
            <a:graphicFrameLocks noChangeAspect="1"/>
          </p:cNvGraphicFramePr>
          <p:nvPr/>
        </p:nvGraphicFramePr>
        <p:xfrm>
          <a:off x="3505206" y="2009827"/>
          <a:ext cx="1905001" cy="1647825"/>
        </p:xfrm>
        <a:graphic>
          <a:graphicData uri="http://schemas.openxmlformats.org/presentationml/2006/ole">
            <mc:AlternateContent xmlns:mc="http://schemas.openxmlformats.org/markup-compatibility/2006">
              <mc:Choice xmlns:v="urn:schemas-microsoft-com:vml" Requires="v">
                <p:oleObj spid="_x0000_s256316" name="位图图像" r:id="rId3" imgW="1257586" imgH="1263492" progId="PBrush">
                  <p:embed/>
                </p:oleObj>
              </mc:Choice>
              <mc:Fallback>
                <p:oleObj name="位图图像" r:id="rId3" imgW="1257586" imgH="1263492" progId="PBrush">
                  <p:embed/>
                  <p:pic>
                    <p:nvPicPr>
                      <p:cNvPr id="16386" name="Object 2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05206" y="2009827"/>
                        <a:ext cx="1905001" cy="1647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6387" name="Object 26"/>
          <p:cNvGraphicFramePr>
            <a:graphicFrameLocks noChangeAspect="1"/>
          </p:cNvGraphicFramePr>
          <p:nvPr/>
        </p:nvGraphicFramePr>
        <p:xfrm>
          <a:off x="6705600" y="2057400"/>
          <a:ext cx="2362200" cy="4419600"/>
        </p:xfrm>
        <a:graphic>
          <a:graphicData uri="http://schemas.openxmlformats.org/presentationml/2006/ole">
            <mc:AlternateContent xmlns:mc="http://schemas.openxmlformats.org/markup-compatibility/2006">
              <mc:Choice xmlns:v="urn:schemas-microsoft-com:vml" Requires="v">
                <p:oleObj spid="_x0000_s256317" name="位图图像" r:id="rId5" imgW="1593651" imgH="3600635" progId="PBrush">
                  <p:embed/>
                </p:oleObj>
              </mc:Choice>
              <mc:Fallback>
                <p:oleObj name="位图图像" r:id="rId5" imgW="1593651" imgH="3600635" progId="PBrush">
                  <p:embed/>
                  <p:pic>
                    <p:nvPicPr>
                      <p:cNvPr id="16387" name="Object 2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05600" y="2057400"/>
                        <a:ext cx="23622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16393" name="Group 27"/>
          <p:cNvGrpSpPr>
            <a:grpSpLocks/>
          </p:cNvGrpSpPr>
          <p:nvPr/>
        </p:nvGrpSpPr>
        <p:grpSpPr bwMode="auto">
          <a:xfrm>
            <a:off x="1031875" y="1676400"/>
            <a:ext cx="1863726" cy="1676400"/>
            <a:chOff x="650" y="1056"/>
            <a:chExt cx="1174" cy="1056"/>
          </a:xfrm>
        </p:grpSpPr>
        <p:grpSp>
          <p:nvGrpSpPr>
            <p:cNvPr id="16394" name="Group 28"/>
            <p:cNvGrpSpPr>
              <a:grpSpLocks/>
            </p:cNvGrpSpPr>
            <p:nvPr/>
          </p:nvGrpSpPr>
          <p:grpSpPr bwMode="auto">
            <a:xfrm>
              <a:off x="650" y="1056"/>
              <a:ext cx="741" cy="1056"/>
              <a:chOff x="650" y="1056"/>
              <a:chExt cx="741" cy="1056"/>
            </a:xfrm>
          </p:grpSpPr>
          <p:pic>
            <p:nvPicPr>
              <p:cNvPr id="16400" name="Picture 29"/>
              <p:cNvPicPr>
                <a:picLocks noChangeArrowheads="1"/>
              </p:cNvPicPr>
              <p:nvPr/>
            </p:nvPicPr>
            <p:blipFill>
              <a:blip r:embed="rId7" cstate="print"/>
              <a:srcRect/>
              <a:stretch>
                <a:fillRect/>
              </a:stretch>
            </p:blipFill>
            <p:spPr bwMode="auto">
              <a:xfrm>
                <a:off x="650" y="1706"/>
                <a:ext cx="741" cy="406"/>
              </a:xfrm>
              <a:prstGeom prst="rect">
                <a:avLst/>
              </a:prstGeom>
              <a:noFill/>
              <a:ln w="9525">
                <a:noFill/>
                <a:miter lim="800000"/>
                <a:headEnd/>
                <a:tailEnd/>
              </a:ln>
            </p:spPr>
          </p:pic>
          <p:pic>
            <p:nvPicPr>
              <p:cNvPr id="16401" name="Picture 30"/>
              <p:cNvPicPr>
                <a:picLocks noChangeArrowheads="1"/>
              </p:cNvPicPr>
              <p:nvPr/>
            </p:nvPicPr>
            <p:blipFill>
              <a:blip r:embed="rId7" cstate="print"/>
              <a:srcRect/>
              <a:stretch>
                <a:fillRect/>
              </a:stretch>
            </p:blipFill>
            <p:spPr bwMode="auto">
              <a:xfrm>
                <a:off x="650" y="1543"/>
                <a:ext cx="741" cy="407"/>
              </a:xfrm>
              <a:prstGeom prst="rect">
                <a:avLst/>
              </a:prstGeom>
              <a:noFill/>
              <a:ln w="9525">
                <a:noFill/>
                <a:miter lim="800000"/>
                <a:headEnd/>
                <a:tailEnd/>
              </a:ln>
            </p:spPr>
          </p:pic>
          <p:pic>
            <p:nvPicPr>
              <p:cNvPr id="16402" name="Picture 31"/>
              <p:cNvPicPr>
                <a:picLocks noChangeArrowheads="1"/>
              </p:cNvPicPr>
              <p:nvPr/>
            </p:nvPicPr>
            <p:blipFill>
              <a:blip r:embed="rId7" cstate="print"/>
              <a:srcRect/>
              <a:stretch>
                <a:fillRect/>
              </a:stretch>
            </p:blipFill>
            <p:spPr bwMode="auto">
              <a:xfrm>
                <a:off x="650" y="1381"/>
                <a:ext cx="741" cy="406"/>
              </a:xfrm>
              <a:prstGeom prst="rect">
                <a:avLst/>
              </a:prstGeom>
              <a:noFill/>
              <a:ln w="9525">
                <a:noFill/>
                <a:miter lim="800000"/>
                <a:headEnd/>
                <a:tailEnd/>
              </a:ln>
            </p:spPr>
          </p:pic>
          <p:pic>
            <p:nvPicPr>
              <p:cNvPr id="16403" name="Picture 32"/>
              <p:cNvPicPr>
                <a:picLocks noChangeArrowheads="1"/>
              </p:cNvPicPr>
              <p:nvPr/>
            </p:nvPicPr>
            <p:blipFill>
              <a:blip r:embed="rId7" cstate="print"/>
              <a:srcRect/>
              <a:stretch>
                <a:fillRect/>
              </a:stretch>
            </p:blipFill>
            <p:spPr bwMode="auto">
              <a:xfrm>
                <a:off x="650" y="1218"/>
                <a:ext cx="741" cy="407"/>
              </a:xfrm>
              <a:prstGeom prst="rect">
                <a:avLst/>
              </a:prstGeom>
              <a:noFill/>
              <a:ln w="9525">
                <a:noFill/>
                <a:miter lim="800000"/>
                <a:headEnd/>
                <a:tailEnd/>
              </a:ln>
            </p:spPr>
          </p:pic>
          <p:pic>
            <p:nvPicPr>
              <p:cNvPr id="16404" name="Picture 33"/>
              <p:cNvPicPr>
                <a:picLocks noChangeArrowheads="1"/>
              </p:cNvPicPr>
              <p:nvPr/>
            </p:nvPicPr>
            <p:blipFill>
              <a:blip r:embed="rId7" cstate="print"/>
              <a:srcRect/>
              <a:stretch>
                <a:fillRect/>
              </a:stretch>
            </p:blipFill>
            <p:spPr bwMode="auto">
              <a:xfrm>
                <a:off x="650" y="1056"/>
                <a:ext cx="741" cy="406"/>
              </a:xfrm>
              <a:prstGeom prst="rect">
                <a:avLst/>
              </a:prstGeom>
              <a:noFill/>
              <a:ln w="9525">
                <a:noFill/>
                <a:miter lim="800000"/>
                <a:headEnd/>
                <a:tailEnd/>
              </a:ln>
            </p:spPr>
          </p:pic>
        </p:grpSp>
        <p:sp>
          <p:nvSpPr>
            <p:cNvPr id="16395" name="Rectangle 34"/>
            <p:cNvSpPr>
              <a:spLocks noChangeArrowheads="1"/>
            </p:cNvSpPr>
            <p:nvPr/>
          </p:nvSpPr>
          <p:spPr bwMode="auto">
            <a:xfrm>
              <a:off x="912" y="1950"/>
              <a:ext cx="912" cy="162"/>
            </a:xfrm>
            <a:prstGeom prst="rect">
              <a:avLst/>
            </a:prstGeom>
            <a:noFill/>
            <a:ln w="9525">
              <a:noFill/>
              <a:miter lim="800000"/>
              <a:headEnd/>
              <a:tailEnd/>
            </a:ln>
          </p:spPr>
          <p:txBody>
            <a:bodyPr wrap="none" lIns="0" tIns="0" rIns="0" bIns="0" anchor="ctr"/>
            <a:lstStyle/>
            <a:p>
              <a:pPr algn="l">
                <a:lnSpc>
                  <a:spcPct val="90000"/>
                </a:lnSpc>
                <a:buClr>
                  <a:schemeClr val="hlink"/>
                </a:buClr>
                <a:buFont typeface="Wingdings" pitchFamily="2" charset="2"/>
                <a:buNone/>
              </a:pPr>
              <a:r>
                <a:rPr lang="en-US" altLang="zh-CN" sz="1600">
                  <a:solidFill>
                    <a:srgbClr val="0000FF"/>
                  </a:solidFill>
                  <a:latin typeface="Comic Sans MS" pitchFamily="66" charset="0"/>
                </a:rPr>
                <a:t>SAn</a:t>
              </a:r>
            </a:p>
          </p:txBody>
        </p:sp>
        <p:sp>
          <p:nvSpPr>
            <p:cNvPr id="16396" name="Rectangle 35"/>
            <p:cNvSpPr>
              <a:spLocks noChangeArrowheads="1"/>
            </p:cNvSpPr>
            <p:nvPr/>
          </p:nvSpPr>
          <p:spPr bwMode="auto">
            <a:xfrm>
              <a:off x="912" y="1787"/>
              <a:ext cx="912" cy="163"/>
            </a:xfrm>
            <a:prstGeom prst="rect">
              <a:avLst/>
            </a:prstGeom>
            <a:noFill/>
            <a:ln w="9525">
              <a:noFill/>
              <a:miter lim="800000"/>
              <a:headEnd/>
              <a:tailEnd/>
            </a:ln>
          </p:spPr>
          <p:txBody>
            <a:bodyPr wrap="none" lIns="0" tIns="0" rIns="0" bIns="0" anchor="b"/>
            <a:lstStyle/>
            <a:p>
              <a:pPr algn="l">
                <a:lnSpc>
                  <a:spcPct val="90000"/>
                </a:lnSpc>
                <a:buClr>
                  <a:schemeClr val="hlink"/>
                </a:buClr>
                <a:buFont typeface="Wingdings" pitchFamily="2" charset="2"/>
                <a:buNone/>
              </a:pPr>
              <a:r>
                <a:rPr lang="en-US" altLang="zh-CN" sz="1800">
                  <a:solidFill>
                    <a:srgbClr val="0000FF"/>
                  </a:solidFill>
                  <a:latin typeface="Comic Sans MS" pitchFamily="66" charset="0"/>
                </a:rPr>
                <a:t>……</a:t>
              </a:r>
            </a:p>
          </p:txBody>
        </p:sp>
        <p:sp>
          <p:nvSpPr>
            <p:cNvPr id="16397" name="Rectangle 36"/>
            <p:cNvSpPr>
              <a:spLocks noChangeArrowheads="1"/>
            </p:cNvSpPr>
            <p:nvPr/>
          </p:nvSpPr>
          <p:spPr bwMode="auto">
            <a:xfrm>
              <a:off x="912" y="1625"/>
              <a:ext cx="912" cy="162"/>
            </a:xfrm>
            <a:prstGeom prst="rect">
              <a:avLst/>
            </a:prstGeom>
            <a:noFill/>
            <a:ln w="9525">
              <a:noFill/>
              <a:miter lim="800000"/>
              <a:headEnd/>
              <a:tailEnd/>
            </a:ln>
          </p:spPr>
          <p:txBody>
            <a:bodyPr wrap="none" lIns="0" tIns="0" rIns="0" bIns="0" anchor="ctr"/>
            <a:lstStyle/>
            <a:p>
              <a:pPr algn="l">
                <a:lnSpc>
                  <a:spcPct val="90000"/>
                </a:lnSpc>
                <a:buClr>
                  <a:schemeClr val="hlink"/>
                </a:buClr>
                <a:buFont typeface="Wingdings" pitchFamily="2" charset="2"/>
                <a:buNone/>
              </a:pPr>
              <a:r>
                <a:rPr lang="en-US" altLang="zh-CN" sz="1600">
                  <a:solidFill>
                    <a:srgbClr val="0000FF"/>
                  </a:solidFill>
                  <a:latin typeface="Comic Sans MS" pitchFamily="66" charset="0"/>
                </a:rPr>
                <a:t>SA3</a:t>
              </a:r>
            </a:p>
          </p:txBody>
        </p:sp>
        <p:sp>
          <p:nvSpPr>
            <p:cNvPr id="16398" name="Rectangle 37"/>
            <p:cNvSpPr>
              <a:spLocks noChangeArrowheads="1"/>
            </p:cNvSpPr>
            <p:nvPr/>
          </p:nvSpPr>
          <p:spPr bwMode="auto">
            <a:xfrm>
              <a:off x="912" y="1462"/>
              <a:ext cx="912" cy="163"/>
            </a:xfrm>
            <a:prstGeom prst="rect">
              <a:avLst/>
            </a:prstGeom>
            <a:noFill/>
            <a:ln w="9525">
              <a:noFill/>
              <a:miter lim="800000"/>
              <a:headEnd/>
              <a:tailEnd/>
            </a:ln>
          </p:spPr>
          <p:txBody>
            <a:bodyPr wrap="none" lIns="0" tIns="0" rIns="0" bIns="0" anchor="ctr"/>
            <a:lstStyle/>
            <a:p>
              <a:pPr algn="l">
                <a:lnSpc>
                  <a:spcPct val="90000"/>
                </a:lnSpc>
                <a:buClr>
                  <a:schemeClr val="hlink"/>
                </a:buClr>
                <a:buFont typeface="Wingdings" pitchFamily="2" charset="2"/>
                <a:buNone/>
              </a:pPr>
              <a:r>
                <a:rPr lang="en-US" altLang="zh-CN" sz="1600">
                  <a:solidFill>
                    <a:srgbClr val="0000FF"/>
                  </a:solidFill>
                  <a:latin typeface="Comic Sans MS" pitchFamily="66" charset="0"/>
                </a:rPr>
                <a:t>SA2</a:t>
              </a:r>
            </a:p>
          </p:txBody>
        </p:sp>
        <p:sp>
          <p:nvSpPr>
            <p:cNvPr id="16399" name="Rectangle 38"/>
            <p:cNvSpPr>
              <a:spLocks noChangeArrowheads="1"/>
            </p:cNvSpPr>
            <p:nvPr/>
          </p:nvSpPr>
          <p:spPr bwMode="auto">
            <a:xfrm>
              <a:off x="912" y="1300"/>
              <a:ext cx="912" cy="162"/>
            </a:xfrm>
            <a:prstGeom prst="rect">
              <a:avLst/>
            </a:prstGeom>
            <a:noFill/>
            <a:ln w="9525">
              <a:noFill/>
              <a:miter lim="800000"/>
              <a:headEnd/>
              <a:tailEnd/>
            </a:ln>
          </p:spPr>
          <p:txBody>
            <a:bodyPr wrap="none" lIns="0" tIns="0" rIns="0" bIns="0" anchor="ctr"/>
            <a:lstStyle/>
            <a:p>
              <a:pPr algn="l">
                <a:lnSpc>
                  <a:spcPct val="90000"/>
                </a:lnSpc>
                <a:buClr>
                  <a:schemeClr val="hlink"/>
                </a:buClr>
                <a:buFont typeface="Wingdings" pitchFamily="2" charset="2"/>
                <a:buNone/>
              </a:pPr>
              <a:r>
                <a:rPr lang="en-US" altLang="zh-CN" sz="1600">
                  <a:solidFill>
                    <a:srgbClr val="0000FF"/>
                  </a:solidFill>
                  <a:latin typeface="Comic Sans MS" pitchFamily="66" charset="0"/>
                </a:rPr>
                <a:t>SA1</a:t>
              </a:r>
            </a:p>
          </p:txBody>
        </p:sp>
      </p:grpSp>
    </p:spTree>
    <p:extLst>
      <p:ext uri="{BB962C8B-B14F-4D97-AF65-F5344CB8AC3E}">
        <p14:creationId xmlns:p14="http://schemas.microsoft.com/office/powerpoint/2010/main" val="31536798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50884" name="Picture 4" descr="http://www.ytlink.com/tuku1/SNIFFER-7-1.gif"/>
          <p:cNvPicPr>
            <a:picLocks noChangeAspect="1" noChangeArrowheads="1"/>
          </p:cNvPicPr>
          <p:nvPr/>
        </p:nvPicPr>
        <p:blipFill>
          <a:blip r:embed="rId2" cstate="print"/>
          <a:srcRect/>
          <a:stretch>
            <a:fillRect/>
          </a:stretch>
        </p:blipFill>
        <p:spPr bwMode="auto">
          <a:xfrm>
            <a:off x="1640632" y="1916832"/>
            <a:ext cx="6408712" cy="4788012"/>
          </a:xfrm>
          <a:prstGeom prst="rect">
            <a:avLst/>
          </a:prstGeom>
          <a:noFill/>
        </p:spPr>
      </p:pic>
      <p:pic>
        <p:nvPicPr>
          <p:cNvPr id="250886" name="Picture 6" descr="http://www.ytlink.com/tuku1/SNIFFER-7-2.gif"/>
          <p:cNvPicPr>
            <a:picLocks noChangeAspect="1" noChangeArrowheads="1"/>
          </p:cNvPicPr>
          <p:nvPr/>
        </p:nvPicPr>
        <p:blipFill>
          <a:blip r:embed="rId3" cstate="print"/>
          <a:srcRect/>
          <a:stretch>
            <a:fillRect/>
          </a:stretch>
        </p:blipFill>
        <p:spPr bwMode="auto">
          <a:xfrm>
            <a:off x="2144688" y="2132856"/>
            <a:ext cx="6261041" cy="4725144"/>
          </a:xfrm>
          <a:prstGeom prst="rect">
            <a:avLst/>
          </a:prstGeom>
          <a:noFill/>
        </p:spPr>
      </p:pic>
      <p:sp>
        <p:nvSpPr>
          <p:cNvPr id="44034" name="Rectangle 2"/>
          <p:cNvSpPr>
            <a:spLocks noGrp="1" noChangeArrowheads="1"/>
          </p:cNvSpPr>
          <p:nvPr>
            <p:ph type="title"/>
          </p:nvPr>
        </p:nvSpPr>
        <p:spPr>
          <a:xfrm>
            <a:off x="1295403" y="685800"/>
            <a:ext cx="5715000" cy="1143000"/>
          </a:xfrm>
        </p:spPr>
        <p:txBody>
          <a:bodyPr/>
          <a:lstStyle/>
          <a:p>
            <a:pPr eaLnBrk="1" hangingPunct="1"/>
            <a:r>
              <a:rPr lang="en-US" altLang="zh-CN" b="1" dirty="0">
                <a:solidFill>
                  <a:srgbClr val="0000FF"/>
                </a:solidFill>
                <a:latin typeface="汉仪醒示体简"/>
              </a:rPr>
              <a:t>IPv4</a:t>
            </a:r>
            <a:r>
              <a:rPr lang="zh-CN" altLang="en-US" b="1" dirty="0">
                <a:solidFill>
                  <a:srgbClr val="0000FF"/>
                </a:solidFill>
                <a:latin typeface="汉仪醒示体简"/>
              </a:rPr>
              <a:t>的缺陷</a:t>
            </a:r>
          </a:p>
        </p:txBody>
      </p:sp>
      <p:pic>
        <p:nvPicPr>
          <p:cNvPr id="250888" name="Picture 8" descr="http://school.cfan.com.cn/net/lan/h002/h99/img200608151712220.jpg"/>
          <p:cNvPicPr>
            <a:picLocks noChangeAspect="1" noChangeArrowheads="1"/>
          </p:cNvPicPr>
          <p:nvPr/>
        </p:nvPicPr>
        <p:blipFill>
          <a:blip r:embed="rId4" cstate="print"/>
          <a:srcRect/>
          <a:stretch>
            <a:fillRect/>
          </a:stretch>
        </p:blipFill>
        <p:spPr bwMode="auto">
          <a:xfrm>
            <a:off x="2648744" y="2348879"/>
            <a:ext cx="6048672" cy="4488863"/>
          </a:xfrm>
          <a:prstGeom prst="rect">
            <a:avLst/>
          </a:prstGeom>
          <a:noFill/>
        </p:spPr>
      </p:pic>
      <p:sp>
        <p:nvSpPr>
          <p:cNvPr id="2" name="内容占位符 1"/>
          <p:cNvSpPr>
            <a:spLocks noGrp="1"/>
          </p:cNvSpPr>
          <p:nvPr>
            <p:ph idx="1"/>
          </p:nvPr>
        </p:nvSpPr>
        <p:spPr/>
        <p:txBody>
          <a:bodyPr/>
          <a:lstStyle/>
          <a:p>
            <a:endParaRPr lang="zh-CN" altLang="en-US" dirty="0"/>
          </a:p>
        </p:txBody>
      </p:sp>
    </p:spTree>
    <p:extLst>
      <p:ext uri="{BB962C8B-B14F-4D97-AF65-F5344CB8AC3E}">
        <p14:creationId xmlns:p14="http://schemas.microsoft.com/office/powerpoint/2010/main" val="3401867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25088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088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5088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412" name="Rectangle 2"/>
          <p:cNvSpPr>
            <a:spLocks noGrp="1" noChangeArrowheads="1"/>
          </p:cNvSpPr>
          <p:nvPr>
            <p:ph type="title"/>
          </p:nvPr>
        </p:nvSpPr>
        <p:spPr>
          <a:xfrm>
            <a:off x="1295400" y="381000"/>
            <a:ext cx="7010400" cy="762000"/>
          </a:xfrm>
        </p:spPr>
        <p:txBody>
          <a:bodyPr/>
          <a:lstStyle/>
          <a:p>
            <a:pPr algn="ctr" eaLnBrk="1" hangingPunct="1"/>
            <a:r>
              <a:rPr lang="en-US" altLang="zh-CN" b="1" dirty="0">
                <a:solidFill>
                  <a:srgbClr val="0000FF"/>
                </a:solidFill>
                <a:latin typeface="汉仪醒示体简"/>
              </a:rPr>
              <a:t>SAD</a:t>
            </a:r>
          </a:p>
        </p:txBody>
      </p:sp>
      <p:sp>
        <p:nvSpPr>
          <p:cNvPr id="17413" name="Line 19"/>
          <p:cNvSpPr>
            <a:spLocks noChangeShapeType="1"/>
          </p:cNvSpPr>
          <p:nvPr/>
        </p:nvSpPr>
        <p:spPr bwMode="auto">
          <a:xfrm>
            <a:off x="2209800" y="2362200"/>
            <a:ext cx="1295400" cy="0"/>
          </a:xfrm>
          <a:prstGeom prst="line">
            <a:avLst/>
          </a:prstGeom>
          <a:noFill/>
          <a:ln w="28575">
            <a:solidFill>
              <a:schemeClr val="tx1"/>
            </a:solidFill>
            <a:round/>
            <a:headEnd/>
            <a:tailEnd type="triangle" w="med" len="med"/>
          </a:ln>
        </p:spPr>
        <p:txBody>
          <a:bodyPr/>
          <a:lstStyle/>
          <a:p>
            <a:endParaRPr lang="zh-CN" altLang="en-US"/>
          </a:p>
        </p:txBody>
      </p:sp>
      <p:sp>
        <p:nvSpPr>
          <p:cNvPr id="17414" name="Line 20"/>
          <p:cNvSpPr>
            <a:spLocks noChangeShapeType="1"/>
          </p:cNvSpPr>
          <p:nvPr/>
        </p:nvSpPr>
        <p:spPr bwMode="auto">
          <a:xfrm>
            <a:off x="5410200" y="2362200"/>
            <a:ext cx="1295400" cy="0"/>
          </a:xfrm>
          <a:prstGeom prst="line">
            <a:avLst/>
          </a:prstGeom>
          <a:noFill/>
          <a:ln w="28575">
            <a:solidFill>
              <a:schemeClr val="tx1"/>
            </a:solidFill>
            <a:round/>
            <a:headEnd/>
            <a:tailEnd type="triangle" w="med" len="med"/>
          </a:ln>
        </p:spPr>
        <p:txBody>
          <a:bodyPr/>
          <a:lstStyle/>
          <a:p>
            <a:endParaRPr lang="zh-CN" altLang="en-US"/>
          </a:p>
        </p:txBody>
      </p:sp>
      <p:sp>
        <p:nvSpPr>
          <p:cNvPr id="17415" name="Rectangle 21"/>
          <p:cNvSpPr>
            <a:spLocks noChangeArrowheads="1"/>
          </p:cNvSpPr>
          <p:nvPr/>
        </p:nvSpPr>
        <p:spPr bwMode="auto">
          <a:xfrm>
            <a:off x="228600" y="4191000"/>
            <a:ext cx="5410200" cy="2362200"/>
          </a:xfrm>
          <a:prstGeom prst="rect">
            <a:avLst/>
          </a:prstGeom>
          <a:solidFill>
            <a:schemeClr val="bg1"/>
          </a:solidFill>
          <a:ln w="9525">
            <a:solidFill>
              <a:schemeClr val="tx1"/>
            </a:solidFill>
            <a:miter lim="800000"/>
            <a:headEnd/>
            <a:tailEnd/>
          </a:ln>
        </p:spPr>
        <p:txBody>
          <a:bodyPr wrap="none" anchor="ctr"/>
          <a:lstStyle/>
          <a:p>
            <a:pPr algn="l"/>
            <a:r>
              <a:rPr lang="zh-CN" altLang="en-US" sz="2200" b="1"/>
              <a:t>路径最大传输单元</a:t>
            </a:r>
          </a:p>
          <a:p>
            <a:pPr algn="l"/>
            <a:r>
              <a:rPr lang="zh-CN" altLang="en-US" sz="2200" b="1"/>
              <a:t>是可测量和可变化的</a:t>
            </a:r>
          </a:p>
          <a:p>
            <a:pPr algn="l"/>
            <a:r>
              <a:rPr lang="zh-CN" altLang="en-US" sz="2200" b="1"/>
              <a:t>它是</a:t>
            </a:r>
            <a:r>
              <a:rPr lang="en-US" altLang="zh-CN" sz="2200" b="1"/>
              <a:t>IP</a:t>
            </a:r>
            <a:r>
              <a:rPr lang="zh-CN" altLang="en-US" sz="2200" b="1"/>
              <a:t>数据报经过一个特定的从源主机到</a:t>
            </a:r>
          </a:p>
          <a:p>
            <a:pPr algn="l">
              <a:buFont typeface="Wingdings" pitchFamily="2" charset="2"/>
              <a:buNone/>
            </a:pPr>
            <a:r>
              <a:rPr lang="zh-CN" altLang="en-US" sz="2200" b="1"/>
              <a:t>   目的主机的网络路由而无需分段的</a:t>
            </a:r>
            <a:r>
              <a:rPr lang="en-US" altLang="zh-CN" sz="2200" b="1"/>
              <a:t>IP</a:t>
            </a:r>
            <a:r>
              <a:rPr lang="zh-CN" altLang="en-US" sz="2200" b="1"/>
              <a:t>数据</a:t>
            </a:r>
          </a:p>
          <a:p>
            <a:pPr algn="l">
              <a:buFont typeface="Wingdings" pitchFamily="2" charset="2"/>
              <a:buNone/>
            </a:pPr>
            <a:r>
              <a:rPr lang="zh-CN" altLang="en-US" sz="2200" b="1"/>
              <a:t>   包的最大长度</a:t>
            </a:r>
          </a:p>
        </p:txBody>
      </p:sp>
      <p:sp>
        <p:nvSpPr>
          <p:cNvPr id="17416" name="Line 22"/>
          <p:cNvSpPr>
            <a:spLocks noChangeShapeType="1"/>
          </p:cNvSpPr>
          <p:nvPr/>
        </p:nvSpPr>
        <p:spPr bwMode="auto">
          <a:xfrm flipV="1">
            <a:off x="5638800" y="5715000"/>
            <a:ext cx="1066800" cy="0"/>
          </a:xfrm>
          <a:prstGeom prst="line">
            <a:avLst/>
          </a:prstGeom>
          <a:noFill/>
          <a:ln w="19050">
            <a:solidFill>
              <a:srgbClr val="0000FF"/>
            </a:solidFill>
            <a:round/>
            <a:headEnd/>
            <a:tailEnd type="triangle" w="med" len="med"/>
          </a:ln>
        </p:spPr>
        <p:txBody>
          <a:bodyPr/>
          <a:lstStyle/>
          <a:p>
            <a:endParaRPr lang="zh-CN" altLang="en-US"/>
          </a:p>
        </p:txBody>
      </p:sp>
      <p:graphicFrame>
        <p:nvGraphicFramePr>
          <p:cNvPr id="17410" name="Object 23"/>
          <p:cNvGraphicFramePr>
            <a:graphicFrameLocks noChangeAspect="1"/>
          </p:cNvGraphicFramePr>
          <p:nvPr/>
        </p:nvGraphicFramePr>
        <p:xfrm>
          <a:off x="3505206" y="2009827"/>
          <a:ext cx="1905001" cy="1647825"/>
        </p:xfrm>
        <a:graphic>
          <a:graphicData uri="http://schemas.openxmlformats.org/presentationml/2006/ole">
            <mc:AlternateContent xmlns:mc="http://schemas.openxmlformats.org/markup-compatibility/2006">
              <mc:Choice xmlns:v="urn:schemas-microsoft-com:vml" Requires="v">
                <p:oleObj spid="_x0000_s257340" name="位图图像" r:id="rId3" imgW="1257586" imgH="1263492" progId="PBrush">
                  <p:embed/>
                </p:oleObj>
              </mc:Choice>
              <mc:Fallback>
                <p:oleObj name="位图图像" r:id="rId3" imgW="1257586" imgH="1263492" progId="PBrush">
                  <p:embed/>
                  <p:pic>
                    <p:nvPicPr>
                      <p:cNvPr id="17410" name="Object 2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05206" y="2009827"/>
                        <a:ext cx="1905001" cy="1647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7411" name="Object 24"/>
          <p:cNvGraphicFramePr>
            <a:graphicFrameLocks noChangeAspect="1"/>
          </p:cNvGraphicFramePr>
          <p:nvPr/>
        </p:nvGraphicFramePr>
        <p:xfrm>
          <a:off x="6705600" y="2057400"/>
          <a:ext cx="2362200" cy="4419600"/>
        </p:xfrm>
        <a:graphic>
          <a:graphicData uri="http://schemas.openxmlformats.org/presentationml/2006/ole">
            <mc:AlternateContent xmlns:mc="http://schemas.openxmlformats.org/markup-compatibility/2006">
              <mc:Choice xmlns:v="urn:schemas-microsoft-com:vml" Requires="v">
                <p:oleObj spid="_x0000_s257341" name="位图图像" r:id="rId5" imgW="1593651" imgH="3600635" progId="PBrush">
                  <p:embed/>
                </p:oleObj>
              </mc:Choice>
              <mc:Fallback>
                <p:oleObj name="位图图像" r:id="rId5" imgW="1593651" imgH="3600635" progId="PBrush">
                  <p:embed/>
                  <p:pic>
                    <p:nvPicPr>
                      <p:cNvPr id="17411" name="Object 2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05600" y="2057400"/>
                        <a:ext cx="23622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17417" name="Group 25"/>
          <p:cNvGrpSpPr>
            <a:grpSpLocks/>
          </p:cNvGrpSpPr>
          <p:nvPr/>
        </p:nvGrpSpPr>
        <p:grpSpPr bwMode="auto">
          <a:xfrm>
            <a:off x="1031875" y="1676400"/>
            <a:ext cx="1863726" cy="1676400"/>
            <a:chOff x="650" y="1056"/>
            <a:chExt cx="1174" cy="1056"/>
          </a:xfrm>
        </p:grpSpPr>
        <p:grpSp>
          <p:nvGrpSpPr>
            <p:cNvPr id="17418" name="Group 26"/>
            <p:cNvGrpSpPr>
              <a:grpSpLocks/>
            </p:cNvGrpSpPr>
            <p:nvPr/>
          </p:nvGrpSpPr>
          <p:grpSpPr bwMode="auto">
            <a:xfrm>
              <a:off x="650" y="1056"/>
              <a:ext cx="741" cy="1056"/>
              <a:chOff x="650" y="1056"/>
              <a:chExt cx="741" cy="1056"/>
            </a:xfrm>
          </p:grpSpPr>
          <p:pic>
            <p:nvPicPr>
              <p:cNvPr id="17424" name="Picture 27"/>
              <p:cNvPicPr>
                <a:picLocks noChangeArrowheads="1"/>
              </p:cNvPicPr>
              <p:nvPr/>
            </p:nvPicPr>
            <p:blipFill>
              <a:blip r:embed="rId7" cstate="print"/>
              <a:srcRect/>
              <a:stretch>
                <a:fillRect/>
              </a:stretch>
            </p:blipFill>
            <p:spPr bwMode="auto">
              <a:xfrm>
                <a:off x="650" y="1706"/>
                <a:ext cx="741" cy="406"/>
              </a:xfrm>
              <a:prstGeom prst="rect">
                <a:avLst/>
              </a:prstGeom>
              <a:noFill/>
              <a:ln w="9525">
                <a:noFill/>
                <a:miter lim="800000"/>
                <a:headEnd/>
                <a:tailEnd/>
              </a:ln>
            </p:spPr>
          </p:pic>
          <p:pic>
            <p:nvPicPr>
              <p:cNvPr id="17425" name="Picture 28"/>
              <p:cNvPicPr>
                <a:picLocks noChangeArrowheads="1"/>
              </p:cNvPicPr>
              <p:nvPr/>
            </p:nvPicPr>
            <p:blipFill>
              <a:blip r:embed="rId7" cstate="print"/>
              <a:srcRect/>
              <a:stretch>
                <a:fillRect/>
              </a:stretch>
            </p:blipFill>
            <p:spPr bwMode="auto">
              <a:xfrm>
                <a:off x="650" y="1543"/>
                <a:ext cx="741" cy="407"/>
              </a:xfrm>
              <a:prstGeom prst="rect">
                <a:avLst/>
              </a:prstGeom>
              <a:noFill/>
              <a:ln w="9525">
                <a:noFill/>
                <a:miter lim="800000"/>
                <a:headEnd/>
                <a:tailEnd/>
              </a:ln>
            </p:spPr>
          </p:pic>
          <p:pic>
            <p:nvPicPr>
              <p:cNvPr id="17426" name="Picture 29"/>
              <p:cNvPicPr>
                <a:picLocks noChangeArrowheads="1"/>
              </p:cNvPicPr>
              <p:nvPr/>
            </p:nvPicPr>
            <p:blipFill>
              <a:blip r:embed="rId7" cstate="print"/>
              <a:srcRect/>
              <a:stretch>
                <a:fillRect/>
              </a:stretch>
            </p:blipFill>
            <p:spPr bwMode="auto">
              <a:xfrm>
                <a:off x="650" y="1381"/>
                <a:ext cx="741" cy="406"/>
              </a:xfrm>
              <a:prstGeom prst="rect">
                <a:avLst/>
              </a:prstGeom>
              <a:noFill/>
              <a:ln w="9525">
                <a:noFill/>
                <a:miter lim="800000"/>
                <a:headEnd/>
                <a:tailEnd/>
              </a:ln>
            </p:spPr>
          </p:pic>
          <p:pic>
            <p:nvPicPr>
              <p:cNvPr id="17427" name="Picture 30"/>
              <p:cNvPicPr>
                <a:picLocks noChangeArrowheads="1"/>
              </p:cNvPicPr>
              <p:nvPr/>
            </p:nvPicPr>
            <p:blipFill>
              <a:blip r:embed="rId7" cstate="print"/>
              <a:srcRect/>
              <a:stretch>
                <a:fillRect/>
              </a:stretch>
            </p:blipFill>
            <p:spPr bwMode="auto">
              <a:xfrm>
                <a:off x="650" y="1218"/>
                <a:ext cx="741" cy="407"/>
              </a:xfrm>
              <a:prstGeom prst="rect">
                <a:avLst/>
              </a:prstGeom>
              <a:noFill/>
              <a:ln w="9525">
                <a:noFill/>
                <a:miter lim="800000"/>
                <a:headEnd/>
                <a:tailEnd/>
              </a:ln>
            </p:spPr>
          </p:pic>
          <p:pic>
            <p:nvPicPr>
              <p:cNvPr id="17428" name="Picture 31"/>
              <p:cNvPicPr>
                <a:picLocks noChangeArrowheads="1"/>
              </p:cNvPicPr>
              <p:nvPr/>
            </p:nvPicPr>
            <p:blipFill>
              <a:blip r:embed="rId7" cstate="print"/>
              <a:srcRect/>
              <a:stretch>
                <a:fillRect/>
              </a:stretch>
            </p:blipFill>
            <p:spPr bwMode="auto">
              <a:xfrm>
                <a:off x="650" y="1056"/>
                <a:ext cx="741" cy="406"/>
              </a:xfrm>
              <a:prstGeom prst="rect">
                <a:avLst/>
              </a:prstGeom>
              <a:noFill/>
              <a:ln w="9525">
                <a:noFill/>
                <a:miter lim="800000"/>
                <a:headEnd/>
                <a:tailEnd/>
              </a:ln>
            </p:spPr>
          </p:pic>
        </p:grpSp>
        <p:sp>
          <p:nvSpPr>
            <p:cNvPr id="17419" name="Rectangle 32"/>
            <p:cNvSpPr>
              <a:spLocks noChangeArrowheads="1"/>
            </p:cNvSpPr>
            <p:nvPr/>
          </p:nvSpPr>
          <p:spPr bwMode="auto">
            <a:xfrm>
              <a:off x="912" y="1950"/>
              <a:ext cx="912" cy="162"/>
            </a:xfrm>
            <a:prstGeom prst="rect">
              <a:avLst/>
            </a:prstGeom>
            <a:noFill/>
            <a:ln w="9525">
              <a:noFill/>
              <a:miter lim="800000"/>
              <a:headEnd/>
              <a:tailEnd/>
            </a:ln>
          </p:spPr>
          <p:txBody>
            <a:bodyPr wrap="none" lIns="0" tIns="0" rIns="0" bIns="0" anchor="ctr"/>
            <a:lstStyle/>
            <a:p>
              <a:pPr algn="l">
                <a:lnSpc>
                  <a:spcPct val="90000"/>
                </a:lnSpc>
                <a:buClr>
                  <a:schemeClr val="hlink"/>
                </a:buClr>
                <a:buFont typeface="Wingdings" pitchFamily="2" charset="2"/>
                <a:buNone/>
              </a:pPr>
              <a:r>
                <a:rPr lang="en-US" altLang="zh-CN" sz="1600">
                  <a:solidFill>
                    <a:srgbClr val="0000FF"/>
                  </a:solidFill>
                  <a:latin typeface="Comic Sans MS" pitchFamily="66" charset="0"/>
                </a:rPr>
                <a:t>SAn</a:t>
              </a:r>
            </a:p>
          </p:txBody>
        </p:sp>
        <p:sp>
          <p:nvSpPr>
            <p:cNvPr id="17420" name="Rectangle 33"/>
            <p:cNvSpPr>
              <a:spLocks noChangeArrowheads="1"/>
            </p:cNvSpPr>
            <p:nvPr/>
          </p:nvSpPr>
          <p:spPr bwMode="auto">
            <a:xfrm>
              <a:off x="912" y="1787"/>
              <a:ext cx="912" cy="163"/>
            </a:xfrm>
            <a:prstGeom prst="rect">
              <a:avLst/>
            </a:prstGeom>
            <a:noFill/>
            <a:ln w="9525">
              <a:noFill/>
              <a:miter lim="800000"/>
              <a:headEnd/>
              <a:tailEnd/>
            </a:ln>
          </p:spPr>
          <p:txBody>
            <a:bodyPr wrap="none" lIns="0" tIns="0" rIns="0" bIns="0" anchor="b"/>
            <a:lstStyle/>
            <a:p>
              <a:pPr algn="l">
                <a:lnSpc>
                  <a:spcPct val="90000"/>
                </a:lnSpc>
                <a:buClr>
                  <a:schemeClr val="hlink"/>
                </a:buClr>
                <a:buFont typeface="Wingdings" pitchFamily="2" charset="2"/>
                <a:buNone/>
              </a:pPr>
              <a:r>
                <a:rPr lang="en-US" altLang="zh-CN" sz="1800">
                  <a:solidFill>
                    <a:srgbClr val="0000FF"/>
                  </a:solidFill>
                  <a:latin typeface="Comic Sans MS" pitchFamily="66" charset="0"/>
                </a:rPr>
                <a:t>……</a:t>
              </a:r>
            </a:p>
          </p:txBody>
        </p:sp>
        <p:sp>
          <p:nvSpPr>
            <p:cNvPr id="17421" name="Rectangle 34"/>
            <p:cNvSpPr>
              <a:spLocks noChangeArrowheads="1"/>
            </p:cNvSpPr>
            <p:nvPr/>
          </p:nvSpPr>
          <p:spPr bwMode="auto">
            <a:xfrm>
              <a:off x="912" y="1625"/>
              <a:ext cx="912" cy="162"/>
            </a:xfrm>
            <a:prstGeom prst="rect">
              <a:avLst/>
            </a:prstGeom>
            <a:noFill/>
            <a:ln w="9525">
              <a:noFill/>
              <a:miter lim="800000"/>
              <a:headEnd/>
              <a:tailEnd/>
            </a:ln>
          </p:spPr>
          <p:txBody>
            <a:bodyPr wrap="none" lIns="0" tIns="0" rIns="0" bIns="0" anchor="ctr"/>
            <a:lstStyle/>
            <a:p>
              <a:pPr algn="l">
                <a:lnSpc>
                  <a:spcPct val="90000"/>
                </a:lnSpc>
                <a:buClr>
                  <a:schemeClr val="hlink"/>
                </a:buClr>
                <a:buFont typeface="Wingdings" pitchFamily="2" charset="2"/>
                <a:buNone/>
              </a:pPr>
              <a:r>
                <a:rPr lang="en-US" altLang="zh-CN" sz="1600">
                  <a:solidFill>
                    <a:srgbClr val="0000FF"/>
                  </a:solidFill>
                  <a:latin typeface="Comic Sans MS" pitchFamily="66" charset="0"/>
                </a:rPr>
                <a:t>SA3</a:t>
              </a:r>
            </a:p>
          </p:txBody>
        </p:sp>
        <p:sp>
          <p:nvSpPr>
            <p:cNvPr id="17422" name="Rectangle 35"/>
            <p:cNvSpPr>
              <a:spLocks noChangeArrowheads="1"/>
            </p:cNvSpPr>
            <p:nvPr/>
          </p:nvSpPr>
          <p:spPr bwMode="auto">
            <a:xfrm>
              <a:off x="912" y="1462"/>
              <a:ext cx="912" cy="163"/>
            </a:xfrm>
            <a:prstGeom prst="rect">
              <a:avLst/>
            </a:prstGeom>
            <a:noFill/>
            <a:ln w="9525">
              <a:noFill/>
              <a:miter lim="800000"/>
              <a:headEnd/>
              <a:tailEnd/>
            </a:ln>
          </p:spPr>
          <p:txBody>
            <a:bodyPr wrap="none" lIns="0" tIns="0" rIns="0" bIns="0" anchor="ctr"/>
            <a:lstStyle/>
            <a:p>
              <a:pPr algn="l">
                <a:lnSpc>
                  <a:spcPct val="90000"/>
                </a:lnSpc>
                <a:buClr>
                  <a:schemeClr val="hlink"/>
                </a:buClr>
                <a:buFont typeface="Wingdings" pitchFamily="2" charset="2"/>
                <a:buNone/>
              </a:pPr>
              <a:r>
                <a:rPr lang="en-US" altLang="zh-CN" sz="1600">
                  <a:solidFill>
                    <a:srgbClr val="0000FF"/>
                  </a:solidFill>
                  <a:latin typeface="Comic Sans MS" pitchFamily="66" charset="0"/>
                </a:rPr>
                <a:t>SA2</a:t>
              </a:r>
            </a:p>
          </p:txBody>
        </p:sp>
        <p:sp>
          <p:nvSpPr>
            <p:cNvPr id="17423" name="Rectangle 36"/>
            <p:cNvSpPr>
              <a:spLocks noChangeArrowheads="1"/>
            </p:cNvSpPr>
            <p:nvPr/>
          </p:nvSpPr>
          <p:spPr bwMode="auto">
            <a:xfrm>
              <a:off x="912" y="1300"/>
              <a:ext cx="912" cy="162"/>
            </a:xfrm>
            <a:prstGeom prst="rect">
              <a:avLst/>
            </a:prstGeom>
            <a:noFill/>
            <a:ln w="9525">
              <a:noFill/>
              <a:miter lim="800000"/>
              <a:headEnd/>
              <a:tailEnd/>
            </a:ln>
          </p:spPr>
          <p:txBody>
            <a:bodyPr wrap="none" lIns="0" tIns="0" rIns="0" bIns="0" anchor="ctr"/>
            <a:lstStyle/>
            <a:p>
              <a:pPr algn="l">
                <a:lnSpc>
                  <a:spcPct val="90000"/>
                </a:lnSpc>
                <a:buClr>
                  <a:schemeClr val="hlink"/>
                </a:buClr>
                <a:buFont typeface="Wingdings" pitchFamily="2" charset="2"/>
                <a:buNone/>
              </a:pPr>
              <a:r>
                <a:rPr lang="en-US" altLang="zh-CN" sz="1600">
                  <a:solidFill>
                    <a:srgbClr val="0000FF"/>
                  </a:solidFill>
                  <a:latin typeface="Comic Sans MS" pitchFamily="66" charset="0"/>
                </a:rPr>
                <a:t>SA1</a:t>
              </a:r>
            </a:p>
          </p:txBody>
        </p:sp>
      </p:grpSp>
    </p:spTree>
    <p:extLst>
      <p:ext uri="{BB962C8B-B14F-4D97-AF65-F5344CB8AC3E}">
        <p14:creationId xmlns:p14="http://schemas.microsoft.com/office/powerpoint/2010/main" val="290536465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436" name="Rectangle 2"/>
          <p:cNvSpPr>
            <a:spLocks noGrp="1" noChangeArrowheads="1"/>
          </p:cNvSpPr>
          <p:nvPr>
            <p:ph type="title"/>
          </p:nvPr>
        </p:nvSpPr>
        <p:spPr>
          <a:xfrm>
            <a:off x="1295400" y="381000"/>
            <a:ext cx="7010400" cy="762000"/>
          </a:xfrm>
        </p:spPr>
        <p:txBody>
          <a:bodyPr/>
          <a:lstStyle/>
          <a:p>
            <a:pPr algn="ctr" eaLnBrk="1" hangingPunct="1"/>
            <a:r>
              <a:rPr lang="en-US" altLang="zh-CN" b="1" dirty="0">
                <a:solidFill>
                  <a:srgbClr val="0000FF"/>
                </a:solidFill>
                <a:latin typeface="汉仪醒示体简"/>
              </a:rPr>
              <a:t>SAD</a:t>
            </a:r>
          </a:p>
        </p:txBody>
      </p:sp>
      <p:sp>
        <p:nvSpPr>
          <p:cNvPr id="18437" name="Line 19"/>
          <p:cNvSpPr>
            <a:spLocks noChangeShapeType="1"/>
          </p:cNvSpPr>
          <p:nvPr/>
        </p:nvSpPr>
        <p:spPr bwMode="auto">
          <a:xfrm>
            <a:off x="2209800" y="2362200"/>
            <a:ext cx="1295400" cy="0"/>
          </a:xfrm>
          <a:prstGeom prst="line">
            <a:avLst/>
          </a:prstGeom>
          <a:noFill/>
          <a:ln w="28575">
            <a:solidFill>
              <a:schemeClr val="tx1"/>
            </a:solidFill>
            <a:round/>
            <a:headEnd/>
            <a:tailEnd type="triangle" w="med" len="med"/>
          </a:ln>
        </p:spPr>
        <p:txBody>
          <a:bodyPr/>
          <a:lstStyle/>
          <a:p>
            <a:endParaRPr lang="zh-CN" altLang="en-US"/>
          </a:p>
        </p:txBody>
      </p:sp>
      <p:sp>
        <p:nvSpPr>
          <p:cNvPr id="18438" name="Line 20"/>
          <p:cNvSpPr>
            <a:spLocks noChangeShapeType="1"/>
          </p:cNvSpPr>
          <p:nvPr/>
        </p:nvSpPr>
        <p:spPr bwMode="auto">
          <a:xfrm>
            <a:off x="5410200" y="2362200"/>
            <a:ext cx="1295400" cy="0"/>
          </a:xfrm>
          <a:prstGeom prst="line">
            <a:avLst/>
          </a:prstGeom>
          <a:noFill/>
          <a:ln w="28575">
            <a:solidFill>
              <a:schemeClr val="tx1"/>
            </a:solidFill>
            <a:round/>
            <a:headEnd/>
            <a:tailEnd type="triangle" w="med" len="med"/>
          </a:ln>
        </p:spPr>
        <p:txBody>
          <a:bodyPr/>
          <a:lstStyle/>
          <a:p>
            <a:endParaRPr lang="zh-CN" altLang="en-US"/>
          </a:p>
        </p:txBody>
      </p:sp>
      <p:sp>
        <p:nvSpPr>
          <p:cNvPr id="18439" name="Rectangle 21"/>
          <p:cNvSpPr>
            <a:spLocks noChangeArrowheads="1"/>
          </p:cNvSpPr>
          <p:nvPr/>
        </p:nvSpPr>
        <p:spPr bwMode="auto">
          <a:xfrm>
            <a:off x="228600" y="3886200"/>
            <a:ext cx="5791200" cy="2667000"/>
          </a:xfrm>
          <a:prstGeom prst="rect">
            <a:avLst/>
          </a:prstGeom>
          <a:solidFill>
            <a:schemeClr val="bg1"/>
          </a:solidFill>
          <a:ln w="9525">
            <a:solidFill>
              <a:schemeClr val="tx1"/>
            </a:solidFill>
            <a:miter lim="800000"/>
            <a:headEnd/>
            <a:tailEnd/>
          </a:ln>
        </p:spPr>
        <p:txBody>
          <a:bodyPr wrap="none" anchor="ctr"/>
          <a:lstStyle/>
          <a:p>
            <a:pPr algn="l"/>
            <a:r>
              <a:rPr lang="zh-CN" altLang="en-US" sz="2200" b="1"/>
              <a:t>包含一个时间间隔</a:t>
            </a:r>
          </a:p>
          <a:p>
            <a:pPr algn="l"/>
            <a:r>
              <a:rPr lang="zh-CN" altLang="en-US" sz="2200" b="1"/>
              <a:t>外加一个当该</a:t>
            </a:r>
            <a:r>
              <a:rPr lang="en-US" altLang="zh-CN" sz="2200" b="1"/>
              <a:t>SA</a:t>
            </a:r>
            <a:r>
              <a:rPr lang="zh-CN" altLang="en-US" sz="2200" b="1"/>
              <a:t>过期时是被替代还是终止</a:t>
            </a:r>
          </a:p>
          <a:p>
            <a:pPr algn="l"/>
            <a:r>
              <a:rPr lang="zh-CN" altLang="en-US" sz="2200" b="1"/>
              <a:t>采用软和硬的存活时间：软存活时间用于在</a:t>
            </a:r>
          </a:p>
          <a:p>
            <a:pPr algn="l">
              <a:buFont typeface="Wingdings" pitchFamily="2" charset="2"/>
              <a:buNone/>
            </a:pPr>
            <a:r>
              <a:rPr lang="zh-CN" altLang="en-US" sz="2200" b="1"/>
              <a:t>  </a:t>
            </a:r>
            <a:r>
              <a:rPr lang="en-US" altLang="zh-CN" sz="2200" b="1"/>
              <a:t>SA</a:t>
            </a:r>
            <a:r>
              <a:rPr lang="zh-CN" altLang="en-US" sz="2200" b="1"/>
              <a:t>会到期之前通知内核，便于在硬存活时间</a:t>
            </a:r>
          </a:p>
          <a:p>
            <a:pPr algn="l">
              <a:buFont typeface="Wingdings" pitchFamily="2" charset="2"/>
              <a:buNone/>
            </a:pPr>
            <a:r>
              <a:rPr lang="zh-CN" altLang="en-US" sz="2200" b="1"/>
              <a:t>  到来之前内核能及时协商新的</a:t>
            </a:r>
            <a:r>
              <a:rPr lang="en-US" altLang="zh-CN" sz="2200" b="1"/>
              <a:t>SA</a:t>
            </a:r>
          </a:p>
        </p:txBody>
      </p:sp>
      <p:sp>
        <p:nvSpPr>
          <p:cNvPr id="18440" name="Line 22"/>
          <p:cNvSpPr>
            <a:spLocks noChangeShapeType="1"/>
          </p:cNvSpPr>
          <p:nvPr/>
        </p:nvSpPr>
        <p:spPr bwMode="auto">
          <a:xfrm flipV="1">
            <a:off x="6019801" y="6172200"/>
            <a:ext cx="685800" cy="0"/>
          </a:xfrm>
          <a:prstGeom prst="line">
            <a:avLst/>
          </a:prstGeom>
          <a:noFill/>
          <a:ln w="19050">
            <a:solidFill>
              <a:srgbClr val="0000FF"/>
            </a:solidFill>
            <a:round/>
            <a:headEnd/>
            <a:tailEnd type="triangle" w="med" len="med"/>
          </a:ln>
        </p:spPr>
        <p:txBody>
          <a:bodyPr/>
          <a:lstStyle/>
          <a:p>
            <a:endParaRPr lang="zh-CN" altLang="en-US"/>
          </a:p>
        </p:txBody>
      </p:sp>
      <p:graphicFrame>
        <p:nvGraphicFramePr>
          <p:cNvPr id="18434" name="Object 23"/>
          <p:cNvGraphicFramePr>
            <a:graphicFrameLocks noChangeAspect="1"/>
          </p:cNvGraphicFramePr>
          <p:nvPr/>
        </p:nvGraphicFramePr>
        <p:xfrm>
          <a:off x="3505206" y="2009827"/>
          <a:ext cx="1905001" cy="1647825"/>
        </p:xfrm>
        <a:graphic>
          <a:graphicData uri="http://schemas.openxmlformats.org/presentationml/2006/ole">
            <mc:AlternateContent xmlns:mc="http://schemas.openxmlformats.org/markup-compatibility/2006">
              <mc:Choice xmlns:v="urn:schemas-microsoft-com:vml" Requires="v">
                <p:oleObj spid="_x0000_s258364" name="位图图像" r:id="rId3" imgW="1257586" imgH="1263492" progId="PBrush">
                  <p:embed/>
                </p:oleObj>
              </mc:Choice>
              <mc:Fallback>
                <p:oleObj name="位图图像" r:id="rId3" imgW="1257586" imgH="1263492" progId="PBrush">
                  <p:embed/>
                  <p:pic>
                    <p:nvPicPr>
                      <p:cNvPr id="18434" name="Object 2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05206" y="2009827"/>
                        <a:ext cx="1905001" cy="1647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8435" name="Object 24"/>
          <p:cNvGraphicFramePr>
            <a:graphicFrameLocks noChangeAspect="1"/>
          </p:cNvGraphicFramePr>
          <p:nvPr/>
        </p:nvGraphicFramePr>
        <p:xfrm>
          <a:off x="6705600" y="2057400"/>
          <a:ext cx="2362200" cy="4419600"/>
        </p:xfrm>
        <a:graphic>
          <a:graphicData uri="http://schemas.openxmlformats.org/presentationml/2006/ole">
            <mc:AlternateContent xmlns:mc="http://schemas.openxmlformats.org/markup-compatibility/2006">
              <mc:Choice xmlns:v="urn:schemas-microsoft-com:vml" Requires="v">
                <p:oleObj spid="_x0000_s258365" name="位图图像" r:id="rId5" imgW="1593651" imgH="3600635" progId="PBrush">
                  <p:embed/>
                </p:oleObj>
              </mc:Choice>
              <mc:Fallback>
                <p:oleObj name="位图图像" r:id="rId5" imgW="1593651" imgH="3600635" progId="PBrush">
                  <p:embed/>
                  <p:pic>
                    <p:nvPicPr>
                      <p:cNvPr id="18435" name="Object 2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05600" y="2057400"/>
                        <a:ext cx="23622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18441" name="Group 25"/>
          <p:cNvGrpSpPr>
            <a:grpSpLocks/>
          </p:cNvGrpSpPr>
          <p:nvPr/>
        </p:nvGrpSpPr>
        <p:grpSpPr bwMode="auto">
          <a:xfrm>
            <a:off x="1031875" y="1676400"/>
            <a:ext cx="1863726" cy="1676400"/>
            <a:chOff x="650" y="1056"/>
            <a:chExt cx="1174" cy="1056"/>
          </a:xfrm>
        </p:grpSpPr>
        <p:grpSp>
          <p:nvGrpSpPr>
            <p:cNvPr id="18442" name="Group 26"/>
            <p:cNvGrpSpPr>
              <a:grpSpLocks/>
            </p:cNvGrpSpPr>
            <p:nvPr/>
          </p:nvGrpSpPr>
          <p:grpSpPr bwMode="auto">
            <a:xfrm>
              <a:off x="650" y="1056"/>
              <a:ext cx="741" cy="1056"/>
              <a:chOff x="650" y="1056"/>
              <a:chExt cx="741" cy="1056"/>
            </a:xfrm>
          </p:grpSpPr>
          <p:pic>
            <p:nvPicPr>
              <p:cNvPr id="18448" name="Picture 27"/>
              <p:cNvPicPr>
                <a:picLocks noChangeArrowheads="1"/>
              </p:cNvPicPr>
              <p:nvPr/>
            </p:nvPicPr>
            <p:blipFill>
              <a:blip r:embed="rId7" cstate="print"/>
              <a:srcRect/>
              <a:stretch>
                <a:fillRect/>
              </a:stretch>
            </p:blipFill>
            <p:spPr bwMode="auto">
              <a:xfrm>
                <a:off x="650" y="1706"/>
                <a:ext cx="741" cy="406"/>
              </a:xfrm>
              <a:prstGeom prst="rect">
                <a:avLst/>
              </a:prstGeom>
              <a:noFill/>
              <a:ln w="9525">
                <a:noFill/>
                <a:miter lim="800000"/>
                <a:headEnd/>
                <a:tailEnd/>
              </a:ln>
            </p:spPr>
          </p:pic>
          <p:pic>
            <p:nvPicPr>
              <p:cNvPr id="18449" name="Picture 28"/>
              <p:cNvPicPr>
                <a:picLocks noChangeArrowheads="1"/>
              </p:cNvPicPr>
              <p:nvPr/>
            </p:nvPicPr>
            <p:blipFill>
              <a:blip r:embed="rId7" cstate="print"/>
              <a:srcRect/>
              <a:stretch>
                <a:fillRect/>
              </a:stretch>
            </p:blipFill>
            <p:spPr bwMode="auto">
              <a:xfrm>
                <a:off x="650" y="1543"/>
                <a:ext cx="741" cy="407"/>
              </a:xfrm>
              <a:prstGeom prst="rect">
                <a:avLst/>
              </a:prstGeom>
              <a:noFill/>
              <a:ln w="9525">
                <a:noFill/>
                <a:miter lim="800000"/>
                <a:headEnd/>
                <a:tailEnd/>
              </a:ln>
            </p:spPr>
          </p:pic>
          <p:pic>
            <p:nvPicPr>
              <p:cNvPr id="18450" name="Picture 29"/>
              <p:cNvPicPr>
                <a:picLocks noChangeArrowheads="1"/>
              </p:cNvPicPr>
              <p:nvPr/>
            </p:nvPicPr>
            <p:blipFill>
              <a:blip r:embed="rId7" cstate="print"/>
              <a:srcRect/>
              <a:stretch>
                <a:fillRect/>
              </a:stretch>
            </p:blipFill>
            <p:spPr bwMode="auto">
              <a:xfrm>
                <a:off x="650" y="1381"/>
                <a:ext cx="741" cy="406"/>
              </a:xfrm>
              <a:prstGeom prst="rect">
                <a:avLst/>
              </a:prstGeom>
              <a:noFill/>
              <a:ln w="9525">
                <a:noFill/>
                <a:miter lim="800000"/>
                <a:headEnd/>
                <a:tailEnd/>
              </a:ln>
            </p:spPr>
          </p:pic>
          <p:pic>
            <p:nvPicPr>
              <p:cNvPr id="18451" name="Picture 30"/>
              <p:cNvPicPr>
                <a:picLocks noChangeArrowheads="1"/>
              </p:cNvPicPr>
              <p:nvPr/>
            </p:nvPicPr>
            <p:blipFill>
              <a:blip r:embed="rId7" cstate="print"/>
              <a:srcRect/>
              <a:stretch>
                <a:fillRect/>
              </a:stretch>
            </p:blipFill>
            <p:spPr bwMode="auto">
              <a:xfrm>
                <a:off x="650" y="1218"/>
                <a:ext cx="741" cy="407"/>
              </a:xfrm>
              <a:prstGeom prst="rect">
                <a:avLst/>
              </a:prstGeom>
              <a:noFill/>
              <a:ln w="9525">
                <a:noFill/>
                <a:miter lim="800000"/>
                <a:headEnd/>
                <a:tailEnd/>
              </a:ln>
            </p:spPr>
          </p:pic>
          <p:pic>
            <p:nvPicPr>
              <p:cNvPr id="18452" name="Picture 31"/>
              <p:cNvPicPr>
                <a:picLocks noChangeArrowheads="1"/>
              </p:cNvPicPr>
              <p:nvPr/>
            </p:nvPicPr>
            <p:blipFill>
              <a:blip r:embed="rId7" cstate="print"/>
              <a:srcRect/>
              <a:stretch>
                <a:fillRect/>
              </a:stretch>
            </p:blipFill>
            <p:spPr bwMode="auto">
              <a:xfrm>
                <a:off x="650" y="1056"/>
                <a:ext cx="741" cy="406"/>
              </a:xfrm>
              <a:prstGeom prst="rect">
                <a:avLst/>
              </a:prstGeom>
              <a:noFill/>
              <a:ln w="9525">
                <a:noFill/>
                <a:miter lim="800000"/>
                <a:headEnd/>
                <a:tailEnd/>
              </a:ln>
            </p:spPr>
          </p:pic>
        </p:grpSp>
        <p:sp>
          <p:nvSpPr>
            <p:cNvPr id="18443" name="Rectangle 32"/>
            <p:cNvSpPr>
              <a:spLocks noChangeArrowheads="1"/>
            </p:cNvSpPr>
            <p:nvPr/>
          </p:nvSpPr>
          <p:spPr bwMode="auto">
            <a:xfrm>
              <a:off x="912" y="1950"/>
              <a:ext cx="912" cy="162"/>
            </a:xfrm>
            <a:prstGeom prst="rect">
              <a:avLst/>
            </a:prstGeom>
            <a:noFill/>
            <a:ln w="9525">
              <a:noFill/>
              <a:miter lim="800000"/>
              <a:headEnd/>
              <a:tailEnd/>
            </a:ln>
          </p:spPr>
          <p:txBody>
            <a:bodyPr wrap="none" lIns="0" tIns="0" rIns="0" bIns="0" anchor="ctr"/>
            <a:lstStyle/>
            <a:p>
              <a:pPr algn="l">
                <a:lnSpc>
                  <a:spcPct val="90000"/>
                </a:lnSpc>
                <a:buClr>
                  <a:schemeClr val="hlink"/>
                </a:buClr>
                <a:buFont typeface="Wingdings" pitchFamily="2" charset="2"/>
                <a:buNone/>
              </a:pPr>
              <a:r>
                <a:rPr lang="en-US" altLang="zh-CN" sz="1600">
                  <a:solidFill>
                    <a:srgbClr val="0000FF"/>
                  </a:solidFill>
                  <a:latin typeface="Comic Sans MS" pitchFamily="66" charset="0"/>
                </a:rPr>
                <a:t>SAn</a:t>
              </a:r>
            </a:p>
          </p:txBody>
        </p:sp>
        <p:sp>
          <p:nvSpPr>
            <p:cNvPr id="18444" name="Rectangle 33"/>
            <p:cNvSpPr>
              <a:spLocks noChangeArrowheads="1"/>
            </p:cNvSpPr>
            <p:nvPr/>
          </p:nvSpPr>
          <p:spPr bwMode="auto">
            <a:xfrm>
              <a:off x="912" y="1787"/>
              <a:ext cx="912" cy="163"/>
            </a:xfrm>
            <a:prstGeom prst="rect">
              <a:avLst/>
            </a:prstGeom>
            <a:noFill/>
            <a:ln w="9525">
              <a:noFill/>
              <a:miter lim="800000"/>
              <a:headEnd/>
              <a:tailEnd/>
            </a:ln>
          </p:spPr>
          <p:txBody>
            <a:bodyPr wrap="none" lIns="0" tIns="0" rIns="0" bIns="0" anchor="b"/>
            <a:lstStyle/>
            <a:p>
              <a:pPr algn="l">
                <a:lnSpc>
                  <a:spcPct val="90000"/>
                </a:lnSpc>
                <a:buClr>
                  <a:schemeClr val="hlink"/>
                </a:buClr>
                <a:buFont typeface="Wingdings" pitchFamily="2" charset="2"/>
                <a:buNone/>
              </a:pPr>
              <a:r>
                <a:rPr lang="en-US" altLang="zh-CN" sz="1800">
                  <a:solidFill>
                    <a:srgbClr val="0000FF"/>
                  </a:solidFill>
                  <a:latin typeface="Comic Sans MS" pitchFamily="66" charset="0"/>
                </a:rPr>
                <a:t>……</a:t>
              </a:r>
            </a:p>
          </p:txBody>
        </p:sp>
        <p:sp>
          <p:nvSpPr>
            <p:cNvPr id="18445" name="Rectangle 34"/>
            <p:cNvSpPr>
              <a:spLocks noChangeArrowheads="1"/>
            </p:cNvSpPr>
            <p:nvPr/>
          </p:nvSpPr>
          <p:spPr bwMode="auto">
            <a:xfrm>
              <a:off x="912" y="1625"/>
              <a:ext cx="912" cy="162"/>
            </a:xfrm>
            <a:prstGeom prst="rect">
              <a:avLst/>
            </a:prstGeom>
            <a:noFill/>
            <a:ln w="9525">
              <a:noFill/>
              <a:miter lim="800000"/>
              <a:headEnd/>
              <a:tailEnd/>
            </a:ln>
          </p:spPr>
          <p:txBody>
            <a:bodyPr wrap="none" lIns="0" tIns="0" rIns="0" bIns="0" anchor="ctr"/>
            <a:lstStyle/>
            <a:p>
              <a:pPr algn="l">
                <a:lnSpc>
                  <a:spcPct val="90000"/>
                </a:lnSpc>
                <a:buClr>
                  <a:schemeClr val="hlink"/>
                </a:buClr>
                <a:buFont typeface="Wingdings" pitchFamily="2" charset="2"/>
                <a:buNone/>
              </a:pPr>
              <a:r>
                <a:rPr lang="en-US" altLang="zh-CN" sz="1600">
                  <a:solidFill>
                    <a:srgbClr val="0000FF"/>
                  </a:solidFill>
                  <a:latin typeface="Comic Sans MS" pitchFamily="66" charset="0"/>
                </a:rPr>
                <a:t>SA3</a:t>
              </a:r>
            </a:p>
          </p:txBody>
        </p:sp>
        <p:sp>
          <p:nvSpPr>
            <p:cNvPr id="18446" name="Rectangle 35"/>
            <p:cNvSpPr>
              <a:spLocks noChangeArrowheads="1"/>
            </p:cNvSpPr>
            <p:nvPr/>
          </p:nvSpPr>
          <p:spPr bwMode="auto">
            <a:xfrm>
              <a:off x="912" y="1462"/>
              <a:ext cx="912" cy="163"/>
            </a:xfrm>
            <a:prstGeom prst="rect">
              <a:avLst/>
            </a:prstGeom>
            <a:noFill/>
            <a:ln w="9525">
              <a:noFill/>
              <a:miter lim="800000"/>
              <a:headEnd/>
              <a:tailEnd/>
            </a:ln>
          </p:spPr>
          <p:txBody>
            <a:bodyPr wrap="none" lIns="0" tIns="0" rIns="0" bIns="0" anchor="ctr"/>
            <a:lstStyle/>
            <a:p>
              <a:pPr algn="l">
                <a:lnSpc>
                  <a:spcPct val="90000"/>
                </a:lnSpc>
                <a:buClr>
                  <a:schemeClr val="hlink"/>
                </a:buClr>
                <a:buFont typeface="Wingdings" pitchFamily="2" charset="2"/>
                <a:buNone/>
              </a:pPr>
              <a:r>
                <a:rPr lang="en-US" altLang="zh-CN" sz="1600">
                  <a:solidFill>
                    <a:srgbClr val="0000FF"/>
                  </a:solidFill>
                  <a:latin typeface="Comic Sans MS" pitchFamily="66" charset="0"/>
                </a:rPr>
                <a:t>SA2</a:t>
              </a:r>
            </a:p>
          </p:txBody>
        </p:sp>
        <p:sp>
          <p:nvSpPr>
            <p:cNvPr id="18447" name="Rectangle 36"/>
            <p:cNvSpPr>
              <a:spLocks noChangeArrowheads="1"/>
            </p:cNvSpPr>
            <p:nvPr/>
          </p:nvSpPr>
          <p:spPr bwMode="auto">
            <a:xfrm>
              <a:off x="912" y="1300"/>
              <a:ext cx="912" cy="162"/>
            </a:xfrm>
            <a:prstGeom prst="rect">
              <a:avLst/>
            </a:prstGeom>
            <a:noFill/>
            <a:ln w="9525">
              <a:noFill/>
              <a:miter lim="800000"/>
              <a:headEnd/>
              <a:tailEnd/>
            </a:ln>
          </p:spPr>
          <p:txBody>
            <a:bodyPr wrap="none" lIns="0" tIns="0" rIns="0" bIns="0" anchor="ctr"/>
            <a:lstStyle/>
            <a:p>
              <a:pPr algn="l">
                <a:lnSpc>
                  <a:spcPct val="90000"/>
                </a:lnSpc>
                <a:buClr>
                  <a:schemeClr val="hlink"/>
                </a:buClr>
                <a:buFont typeface="Wingdings" pitchFamily="2" charset="2"/>
                <a:buNone/>
              </a:pPr>
              <a:r>
                <a:rPr lang="en-US" altLang="zh-CN" sz="1600">
                  <a:solidFill>
                    <a:srgbClr val="0000FF"/>
                  </a:solidFill>
                  <a:latin typeface="Comic Sans MS" pitchFamily="66" charset="0"/>
                </a:rPr>
                <a:t>SA1</a:t>
              </a:r>
            </a:p>
          </p:txBody>
        </p:sp>
      </p:grpSp>
    </p:spTree>
    <p:extLst>
      <p:ext uri="{BB962C8B-B14F-4D97-AF65-F5344CB8AC3E}">
        <p14:creationId xmlns:p14="http://schemas.microsoft.com/office/powerpoint/2010/main" val="79325395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1058" name="Rectangle 2"/>
          <p:cNvSpPr>
            <a:spLocks noChangeArrowheads="1"/>
          </p:cNvSpPr>
          <p:nvPr/>
        </p:nvSpPr>
        <p:spPr bwMode="auto">
          <a:xfrm>
            <a:off x="304800" y="2438400"/>
            <a:ext cx="8915400" cy="914400"/>
          </a:xfrm>
          <a:prstGeom prst="rect">
            <a:avLst/>
          </a:prstGeom>
          <a:noFill/>
          <a:ln w="9525">
            <a:noFill/>
            <a:miter lim="800000"/>
            <a:headEnd/>
            <a:tailEnd/>
          </a:ln>
          <a:effectLst/>
        </p:spPr>
        <p:txBody>
          <a:bodyPr anchor="b"/>
          <a:lstStyle/>
          <a:p>
            <a:pPr algn="ctr">
              <a:lnSpc>
                <a:spcPct val="100000"/>
              </a:lnSpc>
              <a:spcBef>
                <a:spcPct val="0"/>
              </a:spcBef>
              <a:buClrTx/>
              <a:buSzTx/>
              <a:buFontTx/>
              <a:buNone/>
              <a:defRPr/>
            </a:pPr>
            <a:r>
              <a:rPr lang="zh-CN" altLang="en-US" sz="4800" b="1" dirty="0">
                <a:solidFill>
                  <a:srgbClr val="0000FF"/>
                </a:solidFill>
                <a:effectLst>
                  <a:outerShdw blurRad="38100" dist="38100" dir="2700000" algn="tl">
                    <a:srgbClr val="C0C0C0"/>
                  </a:outerShdw>
                </a:effectLst>
                <a:latin typeface="Tahoma" pitchFamily="34" charset="0"/>
              </a:rPr>
              <a:t>安全策略－</a:t>
            </a:r>
            <a:r>
              <a:rPr lang="en-US" altLang="zh-CN" sz="4800" b="1" dirty="0">
                <a:solidFill>
                  <a:srgbClr val="0000FF"/>
                </a:solidFill>
                <a:effectLst>
                  <a:outerShdw blurRad="38100" dist="38100" dir="2700000" algn="tl">
                    <a:srgbClr val="C0C0C0"/>
                  </a:outerShdw>
                </a:effectLst>
                <a:latin typeface="Tahoma" pitchFamily="34" charset="0"/>
              </a:rPr>
              <a:t>SP</a:t>
            </a:r>
          </a:p>
          <a:p>
            <a:pPr algn="ctr">
              <a:lnSpc>
                <a:spcPct val="100000"/>
              </a:lnSpc>
              <a:spcBef>
                <a:spcPct val="0"/>
              </a:spcBef>
              <a:buClrTx/>
              <a:buSzTx/>
              <a:buNone/>
              <a:defRPr/>
            </a:pPr>
            <a:r>
              <a:rPr lang="zh-CN" altLang="en-US" sz="3600" b="1" dirty="0">
                <a:solidFill>
                  <a:srgbClr val="0000FF"/>
                </a:solidFill>
                <a:effectLst>
                  <a:outerShdw blurRad="38100" dist="38100" dir="2700000" algn="tl">
                    <a:srgbClr val="C0C0C0"/>
                  </a:outerShdw>
                </a:effectLst>
                <a:latin typeface="Tahoma" pitchFamily="34" charset="0"/>
              </a:rPr>
              <a:t>（</a:t>
            </a:r>
            <a:r>
              <a:rPr lang="en-US" altLang="zh-CN" sz="3600" b="1" dirty="0">
                <a:solidFill>
                  <a:srgbClr val="0000FF"/>
                </a:solidFill>
                <a:effectLst>
                  <a:outerShdw blurRad="38100" dist="38100" dir="2700000" algn="tl">
                    <a:srgbClr val="C0C0C0"/>
                  </a:outerShdw>
                </a:effectLst>
                <a:latin typeface="Tahoma" pitchFamily="34" charset="0"/>
              </a:rPr>
              <a:t>Security Policy</a:t>
            </a:r>
            <a:r>
              <a:rPr lang="zh-CN" altLang="en-US" sz="3600" b="1" dirty="0">
                <a:solidFill>
                  <a:srgbClr val="0000FF"/>
                </a:solidFill>
                <a:effectLst>
                  <a:outerShdw blurRad="38100" dist="38100" dir="2700000" algn="tl">
                    <a:srgbClr val="C0C0C0"/>
                  </a:outerShdw>
                </a:effectLst>
                <a:latin typeface="Tahoma" pitchFamily="34" charset="0"/>
              </a:rPr>
              <a:t>）</a:t>
            </a:r>
            <a:endParaRPr lang="en-US" altLang="zh-CN" sz="3600" b="1" dirty="0">
              <a:solidFill>
                <a:srgbClr val="0000FF"/>
              </a:solidFill>
              <a:effectLst>
                <a:outerShdw blurRad="38100" dist="38100" dir="2700000" algn="tl">
                  <a:srgbClr val="C0C0C0"/>
                </a:outerShdw>
              </a:effectLst>
              <a:latin typeface="Tahoma" pitchFamily="34" charset="0"/>
            </a:endParaRPr>
          </a:p>
        </p:txBody>
      </p:sp>
    </p:spTree>
    <p:extLst>
      <p:ext uri="{BB962C8B-B14F-4D97-AF65-F5344CB8AC3E}">
        <p14:creationId xmlns:p14="http://schemas.microsoft.com/office/powerpoint/2010/main" val="373114341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ChangeArrowheads="1"/>
          </p:cNvSpPr>
          <p:nvPr>
            <p:ph type="title"/>
          </p:nvPr>
        </p:nvSpPr>
        <p:spPr>
          <a:xfrm>
            <a:off x="1295400" y="685800"/>
            <a:ext cx="7010400" cy="1143000"/>
          </a:xfrm>
        </p:spPr>
        <p:txBody>
          <a:bodyPr/>
          <a:lstStyle/>
          <a:p>
            <a:pPr eaLnBrk="1" hangingPunct="1"/>
            <a:r>
              <a:rPr lang="zh-CN" altLang="en-US" b="1" dirty="0">
                <a:solidFill>
                  <a:srgbClr val="0000FF"/>
                </a:solidFill>
                <a:latin typeface="汉仪醒示体简"/>
              </a:rPr>
              <a:t>安全策略－</a:t>
            </a:r>
            <a:r>
              <a:rPr lang="en-US" altLang="zh-CN" b="1" dirty="0">
                <a:solidFill>
                  <a:srgbClr val="0000FF"/>
                </a:solidFill>
                <a:latin typeface="汉仪醒示体简"/>
              </a:rPr>
              <a:t>SP</a:t>
            </a:r>
          </a:p>
        </p:txBody>
      </p:sp>
      <p:sp>
        <p:nvSpPr>
          <p:cNvPr id="91139" name="Rectangle 3"/>
          <p:cNvSpPr>
            <a:spLocks noGrp="1" noChangeArrowheads="1"/>
          </p:cNvSpPr>
          <p:nvPr>
            <p:ph type="body" idx="1"/>
          </p:nvPr>
        </p:nvSpPr>
        <p:spPr>
          <a:xfrm>
            <a:off x="587153" y="2204864"/>
            <a:ext cx="8731696" cy="4163144"/>
          </a:xfrm>
        </p:spPr>
        <p:txBody>
          <a:bodyPr/>
          <a:lstStyle/>
          <a:p>
            <a:pPr algn="just" eaLnBrk="1" hangingPunct="1">
              <a:lnSpc>
                <a:spcPct val="130000"/>
              </a:lnSpc>
              <a:buSzPct val="150000"/>
              <a:buFont typeface="Wingdings" pitchFamily="2" charset="2"/>
              <a:buChar char="§"/>
            </a:pPr>
            <a:r>
              <a:rPr lang="zh-CN" altLang="en-US" sz="2800" b="1" dirty="0">
                <a:solidFill>
                  <a:srgbClr val="C00000"/>
                </a:solidFill>
                <a:latin typeface="汉仪中等线简"/>
              </a:rPr>
              <a:t>决定对</a:t>
            </a:r>
            <a:r>
              <a:rPr lang="en-US" altLang="zh-CN" sz="2800" b="1" dirty="0">
                <a:solidFill>
                  <a:srgbClr val="C00000"/>
                </a:solidFill>
                <a:latin typeface="汉仪中等线简"/>
              </a:rPr>
              <a:t>IP</a:t>
            </a:r>
            <a:r>
              <a:rPr lang="zh-CN" altLang="en-US" sz="2800" b="1" dirty="0">
                <a:solidFill>
                  <a:srgbClr val="C00000"/>
                </a:solidFill>
                <a:latin typeface="汉仪中等线简"/>
              </a:rPr>
              <a:t>数据包提供何种保护，并以何种方式实施保护</a:t>
            </a:r>
          </a:p>
          <a:p>
            <a:pPr marL="342900" lvl="1" indent="-342900" algn="just" eaLnBrk="1" hangingPunct="1">
              <a:lnSpc>
                <a:spcPct val="130000"/>
              </a:lnSpc>
              <a:buClr>
                <a:schemeClr val="folHlink"/>
              </a:buClr>
              <a:buSzPct val="150000"/>
              <a:buFont typeface="Wingdings" pitchFamily="2" charset="2"/>
              <a:buChar char="§"/>
            </a:pPr>
            <a:r>
              <a:rPr lang="zh-CN" altLang="en-US" b="1" dirty="0">
                <a:latin typeface="汉仪中等线简"/>
                <a:cs typeface="+mn-cs"/>
              </a:rPr>
              <a:t>主要根据源</a:t>
            </a:r>
            <a:r>
              <a:rPr lang="en-US" altLang="zh-CN" b="1" dirty="0">
                <a:latin typeface="汉仪中等线简"/>
                <a:cs typeface="+mn-cs"/>
              </a:rPr>
              <a:t>IP</a:t>
            </a:r>
            <a:r>
              <a:rPr lang="zh-CN" altLang="en-US" b="1" dirty="0">
                <a:latin typeface="汉仪中等线简"/>
                <a:cs typeface="+mn-cs"/>
              </a:rPr>
              <a:t>地址、目的</a:t>
            </a:r>
            <a:r>
              <a:rPr lang="en-US" altLang="zh-CN" b="1" dirty="0">
                <a:latin typeface="汉仪中等线简"/>
                <a:cs typeface="+mn-cs"/>
              </a:rPr>
              <a:t>IP</a:t>
            </a:r>
            <a:r>
              <a:rPr lang="zh-CN" altLang="en-US" b="1" dirty="0">
                <a:latin typeface="汉仪中等线简"/>
                <a:cs typeface="+mn-cs"/>
              </a:rPr>
              <a:t>地址、入数据还是出数据等来标识</a:t>
            </a:r>
          </a:p>
          <a:p>
            <a:pPr marL="342900" lvl="1" indent="-342900" algn="just" eaLnBrk="1" hangingPunct="1">
              <a:lnSpc>
                <a:spcPct val="130000"/>
              </a:lnSpc>
              <a:buClr>
                <a:schemeClr val="folHlink"/>
              </a:buClr>
              <a:buSzPct val="150000"/>
              <a:buFont typeface="Wingdings" pitchFamily="2" charset="2"/>
              <a:buChar char="§"/>
            </a:pPr>
            <a:r>
              <a:rPr lang="en-US" altLang="zh-CN" b="1" dirty="0">
                <a:latin typeface="汉仪中等线简"/>
                <a:cs typeface="+mn-cs"/>
              </a:rPr>
              <a:t>IPSec</a:t>
            </a:r>
            <a:r>
              <a:rPr lang="zh-CN" altLang="en-US" b="1" dirty="0">
                <a:latin typeface="汉仪中等线简"/>
                <a:cs typeface="+mn-cs"/>
              </a:rPr>
              <a:t>还定义了用户能以何种粒度来设定自己的安全策略，不仅可以控制到</a:t>
            </a:r>
            <a:r>
              <a:rPr lang="en-US" altLang="zh-CN" b="1" dirty="0">
                <a:latin typeface="汉仪中等线简"/>
                <a:cs typeface="+mn-cs"/>
              </a:rPr>
              <a:t>IP</a:t>
            </a:r>
            <a:r>
              <a:rPr lang="zh-CN" altLang="en-US" b="1" dirty="0">
                <a:latin typeface="汉仪中等线简"/>
                <a:cs typeface="+mn-cs"/>
              </a:rPr>
              <a:t>地址，还可以控制到传输层协议或者</a:t>
            </a:r>
            <a:r>
              <a:rPr lang="en-US" altLang="zh-CN" b="1" dirty="0">
                <a:latin typeface="汉仪中等线简"/>
                <a:cs typeface="+mn-cs"/>
              </a:rPr>
              <a:t>TCP/UDP</a:t>
            </a:r>
            <a:r>
              <a:rPr lang="zh-CN" altLang="en-US" b="1" dirty="0">
                <a:latin typeface="汉仪中等线简"/>
                <a:cs typeface="+mn-cs"/>
              </a:rPr>
              <a:t>端口等</a:t>
            </a:r>
          </a:p>
        </p:txBody>
      </p:sp>
    </p:spTree>
    <p:extLst>
      <p:ext uri="{BB962C8B-B14F-4D97-AF65-F5344CB8AC3E}">
        <p14:creationId xmlns:p14="http://schemas.microsoft.com/office/powerpoint/2010/main" val="216560278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a:ln/>
        </p:spPr>
        <p:txBody>
          <a:bodyPr/>
          <a:lstStyle/>
          <a:p>
            <a:r>
              <a:rPr kumimoji="1" lang="en-US" altLang="zh-CN" sz="4400" b="1" dirty="0">
                <a:solidFill>
                  <a:srgbClr val="0000FF"/>
                </a:solidFill>
                <a:latin typeface="+mn-ea"/>
                <a:ea typeface="+mn-ea"/>
              </a:rPr>
              <a:t>SPD</a:t>
            </a:r>
            <a:br>
              <a:rPr kumimoji="1" lang="en-US" altLang="zh-CN" sz="4400" b="1" dirty="0">
                <a:solidFill>
                  <a:srgbClr val="0000FF"/>
                </a:solidFill>
                <a:latin typeface="+mn-ea"/>
                <a:ea typeface="+mn-ea"/>
              </a:rPr>
            </a:br>
            <a:r>
              <a:rPr kumimoji="1" lang="zh-CN" altLang="en-US" sz="2400" b="1" dirty="0">
                <a:solidFill>
                  <a:srgbClr val="0000FF"/>
                </a:solidFill>
                <a:latin typeface="+mn-ea"/>
                <a:ea typeface="+mn-ea"/>
              </a:rPr>
              <a:t>（</a:t>
            </a:r>
            <a:r>
              <a:rPr kumimoji="1" lang="en-US" altLang="zh-CN" sz="2400" b="1" dirty="0">
                <a:solidFill>
                  <a:srgbClr val="0000FF"/>
                </a:solidFill>
                <a:latin typeface="+mn-ea"/>
                <a:ea typeface="+mn-ea"/>
              </a:rPr>
              <a:t>Security Policy Database</a:t>
            </a:r>
            <a:r>
              <a:rPr kumimoji="1" lang="zh-CN" altLang="en-US" sz="2400" b="1" dirty="0">
                <a:solidFill>
                  <a:srgbClr val="0000FF"/>
                </a:solidFill>
                <a:latin typeface="+mn-ea"/>
                <a:ea typeface="+mn-ea"/>
              </a:rPr>
              <a:t>，安全策略数据库）</a:t>
            </a:r>
          </a:p>
        </p:txBody>
      </p:sp>
      <p:sp>
        <p:nvSpPr>
          <p:cNvPr id="23555" name="Rectangle 3"/>
          <p:cNvSpPr>
            <a:spLocks noGrp="1" noChangeArrowheads="1"/>
          </p:cNvSpPr>
          <p:nvPr>
            <p:ph type="body" idx="1"/>
          </p:nvPr>
        </p:nvSpPr>
        <p:spPr>
          <a:xfrm>
            <a:off x="344488" y="2196105"/>
            <a:ext cx="9126181" cy="4661895"/>
          </a:xfrm>
          <a:ln/>
        </p:spPr>
        <p:txBody>
          <a:bodyPr/>
          <a:lstStyle/>
          <a:p>
            <a:pPr algn="just">
              <a:lnSpc>
                <a:spcPct val="130000"/>
              </a:lnSpc>
              <a:buClr>
                <a:srgbClr val="0000CC"/>
              </a:buClr>
              <a:buSzPct val="150000"/>
              <a:buFont typeface="Wingdings" pitchFamily="2" charset="2"/>
              <a:buChar char="§"/>
            </a:pPr>
            <a:r>
              <a:rPr kumimoji="1" lang="en-US" altLang="zh-CN" sz="2400" dirty="0">
                <a:solidFill>
                  <a:schemeClr val="tx1"/>
                </a:solidFill>
                <a:latin typeface="汉仪中等线简"/>
              </a:rPr>
              <a:t>SPD</a:t>
            </a:r>
            <a:r>
              <a:rPr kumimoji="1" lang="zh-CN" altLang="en-US" sz="2400" dirty="0">
                <a:solidFill>
                  <a:schemeClr val="tx1"/>
                </a:solidFill>
                <a:latin typeface="汉仪中等线简"/>
              </a:rPr>
              <a:t>不是通常意义上的“数据库”，而是将所有的</a:t>
            </a:r>
            <a:r>
              <a:rPr kumimoji="1" lang="en-US" altLang="zh-CN" sz="2400" dirty="0">
                <a:solidFill>
                  <a:schemeClr val="tx1"/>
                </a:solidFill>
                <a:latin typeface="汉仪中等线简"/>
              </a:rPr>
              <a:t>SP</a:t>
            </a:r>
            <a:r>
              <a:rPr kumimoji="1" lang="zh-CN" altLang="en-US" sz="2400" dirty="0">
                <a:solidFill>
                  <a:schemeClr val="tx1"/>
                </a:solidFill>
                <a:latin typeface="汉仪中等线简"/>
              </a:rPr>
              <a:t>以某种数据结构集中存储的列表</a:t>
            </a:r>
            <a:endParaRPr kumimoji="1" lang="zh-CN" altLang="en-US" sz="2000" dirty="0">
              <a:solidFill>
                <a:schemeClr val="tx1"/>
              </a:solidFill>
              <a:latin typeface="汉仪中等线简"/>
            </a:endParaRPr>
          </a:p>
          <a:p>
            <a:pPr lvl="1" algn="just">
              <a:lnSpc>
                <a:spcPct val="130000"/>
              </a:lnSpc>
              <a:buClr>
                <a:srgbClr val="FF0000"/>
              </a:buClr>
              <a:buSzPct val="100000"/>
              <a:buFont typeface="Wingdings" pitchFamily="2" charset="2"/>
              <a:buChar char="§"/>
            </a:pPr>
            <a:r>
              <a:rPr kumimoji="1" lang="zh-CN" altLang="en-US" sz="2000" dirty="0">
                <a:solidFill>
                  <a:schemeClr val="tx1"/>
                </a:solidFill>
                <a:latin typeface="汉仪中等线简"/>
              </a:rPr>
              <a:t>包处理过程中，</a:t>
            </a:r>
            <a:r>
              <a:rPr kumimoji="1" lang="en-US" altLang="zh-CN" sz="2000" dirty="0">
                <a:solidFill>
                  <a:schemeClr val="tx1"/>
                </a:solidFill>
                <a:latin typeface="汉仪中等线简"/>
              </a:rPr>
              <a:t>SPD</a:t>
            </a:r>
            <a:r>
              <a:rPr kumimoji="1" lang="zh-CN" altLang="en-US" sz="2000" dirty="0">
                <a:solidFill>
                  <a:schemeClr val="tx1"/>
                </a:solidFill>
                <a:latin typeface="汉仪中等线简"/>
              </a:rPr>
              <a:t>和</a:t>
            </a:r>
            <a:r>
              <a:rPr kumimoji="1" lang="en-US" altLang="zh-CN" sz="2000" dirty="0">
                <a:solidFill>
                  <a:schemeClr val="tx1"/>
                </a:solidFill>
                <a:latin typeface="汉仪中等线简"/>
              </a:rPr>
              <a:t>SAD</a:t>
            </a:r>
            <a:r>
              <a:rPr kumimoji="1" lang="zh-CN" altLang="en-US" sz="2000" dirty="0">
                <a:solidFill>
                  <a:schemeClr val="tx1"/>
                </a:solidFill>
                <a:latin typeface="汉仪中等线简"/>
              </a:rPr>
              <a:t>两个数据库要联合使用</a:t>
            </a:r>
          </a:p>
          <a:p>
            <a:pPr algn="just">
              <a:lnSpc>
                <a:spcPct val="130000"/>
              </a:lnSpc>
              <a:buClr>
                <a:srgbClr val="0000CC"/>
              </a:buClr>
              <a:buSzPct val="150000"/>
              <a:buFont typeface="Wingdings" pitchFamily="2" charset="2"/>
              <a:buChar char="§"/>
            </a:pPr>
            <a:r>
              <a:rPr kumimoji="1" lang="zh-CN" altLang="en-US" sz="2400" dirty="0">
                <a:solidFill>
                  <a:schemeClr val="tx1"/>
                </a:solidFill>
                <a:latin typeface="汉仪中等线简"/>
              </a:rPr>
              <a:t>当接收或将要发出</a:t>
            </a:r>
            <a:r>
              <a:rPr kumimoji="1" lang="en-US" altLang="zh-CN" sz="2400" dirty="0">
                <a:solidFill>
                  <a:schemeClr val="tx1"/>
                </a:solidFill>
                <a:latin typeface="汉仪中等线简"/>
              </a:rPr>
              <a:t>IP</a:t>
            </a:r>
            <a:r>
              <a:rPr kumimoji="1" lang="zh-CN" altLang="en-US" sz="2400" dirty="0">
                <a:solidFill>
                  <a:schemeClr val="tx1"/>
                </a:solidFill>
                <a:latin typeface="汉仪中等线简"/>
              </a:rPr>
              <a:t>包时，首先要查找</a:t>
            </a:r>
            <a:r>
              <a:rPr kumimoji="1" lang="en-US" altLang="zh-CN" sz="2400" dirty="0">
                <a:solidFill>
                  <a:schemeClr val="tx1"/>
                </a:solidFill>
                <a:latin typeface="汉仪中等线简"/>
              </a:rPr>
              <a:t>SPD</a:t>
            </a:r>
            <a:r>
              <a:rPr kumimoji="1" lang="zh-CN" altLang="en-US" sz="2400" dirty="0">
                <a:solidFill>
                  <a:schemeClr val="tx1"/>
                </a:solidFill>
                <a:latin typeface="汉仪中等线简"/>
              </a:rPr>
              <a:t>来决定如何进行处理</a:t>
            </a:r>
          </a:p>
          <a:p>
            <a:pPr lvl="1" algn="just">
              <a:lnSpc>
                <a:spcPct val="130000"/>
              </a:lnSpc>
              <a:buClr>
                <a:srgbClr val="FF0000"/>
              </a:buClr>
              <a:buSzPct val="100000"/>
              <a:buFont typeface="Wingdings" pitchFamily="2" charset="2"/>
              <a:buChar char="§"/>
            </a:pPr>
            <a:r>
              <a:rPr kumimoji="1" lang="zh-CN" altLang="en-US" sz="2000" dirty="0">
                <a:latin typeface="汉仪中等线简"/>
              </a:rPr>
              <a:t>丢弃：流量不能离开主机或者发送到应用程序，也不能进行转发。</a:t>
            </a:r>
          </a:p>
          <a:p>
            <a:pPr lvl="1" algn="just">
              <a:lnSpc>
                <a:spcPct val="130000"/>
              </a:lnSpc>
              <a:buClr>
                <a:srgbClr val="FF0000"/>
              </a:buClr>
              <a:buSzPct val="100000"/>
              <a:buFont typeface="Wingdings" pitchFamily="2" charset="2"/>
              <a:buChar char="§"/>
            </a:pPr>
            <a:r>
              <a:rPr kumimoji="1" lang="zh-CN" altLang="en-US" sz="2000" dirty="0">
                <a:latin typeface="汉仪中等线简"/>
              </a:rPr>
              <a:t>不用</a:t>
            </a:r>
            <a:r>
              <a:rPr kumimoji="1" lang="en-US" altLang="zh-CN" sz="2000" dirty="0">
                <a:latin typeface="汉仪中等线简"/>
              </a:rPr>
              <a:t>IPSec</a:t>
            </a:r>
            <a:r>
              <a:rPr kumimoji="1" lang="zh-CN" altLang="en-US" sz="2000" dirty="0">
                <a:latin typeface="汉仪中等线简"/>
              </a:rPr>
              <a:t>：对流量作为普通流量处理，不需要额外的</a:t>
            </a:r>
            <a:r>
              <a:rPr kumimoji="1" lang="en-US" altLang="zh-CN" sz="2000" dirty="0">
                <a:latin typeface="汉仪中等线简"/>
              </a:rPr>
              <a:t>IPSec</a:t>
            </a:r>
            <a:r>
              <a:rPr kumimoji="1" lang="zh-CN" altLang="en-US" sz="2000" dirty="0">
                <a:latin typeface="汉仪中等线简"/>
              </a:rPr>
              <a:t>保护。</a:t>
            </a:r>
          </a:p>
          <a:p>
            <a:pPr lvl="1" algn="just">
              <a:lnSpc>
                <a:spcPct val="130000"/>
              </a:lnSpc>
              <a:buClr>
                <a:srgbClr val="FF0000"/>
              </a:buClr>
              <a:buSzPct val="100000"/>
              <a:buFont typeface="Wingdings" pitchFamily="2" charset="2"/>
              <a:buChar char="§"/>
            </a:pPr>
            <a:r>
              <a:rPr kumimoji="1" lang="zh-CN" altLang="en-US" sz="2000" dirty="0">
                <a:latin typeface="汉仪中等线简"/>
              </a:rPr>
              <a:t>使用</a:t>
            </a:r>
            <a:r>
              <a:rPr kumimoji="1" lang="en-US" altLang="zh-CN" sz="2000" dirty="0">
                <a:latin typeface="汉仪中等线简"/>
              </a:rPr>
              <a:t>IPSec</a:t>
            </a:r>
            <a:r>
              <a:rPr kumimoji="1" lang="zh-CN" altLang="en-US" sz="2000" dirty="0">
                <a:latin typeface="汉仪中等线简"/>
              </a:rPr>
              <a:t>：对流量应用</a:t>
            </a:r>
            <a:r>
              <a:rPr kumimoji="1" lang="en-US" altLang="zh-CN" sz="2000" dirty="0">
                <a:latin typeface="汉仪中等线简"/>
              </a:rPr>
              <a:t>IPSec</a:t>
            </a:r>
            <a:r>
              <a:rPr kumimoji="1" lang="zh-CN" altLang="en-US" sz="2000" dirty="0">
                <a:latin typeface="汉仪中等线简"/>
              </a:rPr>
              <a:t>保护，此时这条安全策略要指向一个</a:t>
            </a:r>
            <a:r>
              <a:rPr kumimoji="1" lang="en-US" altLang="zh-CN" sz="2000" dirty="0">
                <a:latin typeface="汉仪中等线简"/>
              </a:rPr>
              <a:t>SA</a:t>
            </a:r>
            <a:r>
              <a:rPr kumimoji="1" lang="zh-CN" altLang="en-US" sz="2000" dirty="0">
                <a:latin typeface="汉仪中等线简"/>
              </a:rPr>
              <a:t>。对于外出流量，如果该</a:t>
            </a:r>
            <a:r>
              <a:rPr kumimoji="1" lang="en-US" altLang="zh-CN" sz="2000" dirty="0">
                <a:latin typeface="汉仪中等线简"/>
              </a:rPr>
              <a:t>SA</a:t>
            </a:r>
            <a:r>
              <a:rPr kumimoji="1" lang="zh-CN" altLang="en-US" sz="2000" dirty="0">
                <a:latin typeface="汉仪中等线简"/>
              </a:rPr>
              <a:t>尚不存在，则启动</a:t>
            </a:r>
            <a:r>
              <a:rPr kumimoji="1" lang="en-US" altLang="zh-CN" sz="2000" dirty="0">
                <a:latin typeface="汉仪中等线简"/>
              </a:rPr>
              <a:t>IKE</a:t>
            </a:r>
            <a:r>
              <a:rPr kumimoji="1" lang="zh-CN" altLang="en-US" sz="2000" dirty="0">
                <a:latin typeface="汉仪中等线简"/>
              </a:rPr>
              <a:t>进行协商，把协商的结果连接到该安全策略上</a:t>
            </a:r>
          </a:p>
        </p:txBody>
      </p:sp>
    </p:spTree>
    <p:extLst>
      <p:ext uri="{BB962C8B-B14F-4D97-AF65-F5344CB8AC3E}">
        <p14:creationId xmlns:p14="http://schemas.microsoft.com/office/powerpoint/2010/main" val="226580332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标题 1"/>
          <p:cNvSpPr>
            <a:spLocks noGrp="1"/>
          </p:cNvSpPr>
          <p:nvPr>
            <p:ph type="title"/>
          </p:nvPr>
        </p:nvSpPr>
        <p:spPr/>
        <p:txBody>
          <a:bodyPr/>
          <a:lstStyle/>
          <a:p>
            <a:r>
              <a:rPr lang="en-US" altLang="zh-CN" dirty="0"/>
              <a:t>SPD</a:t>
            </a:r>
            <a:r>
              <a:rPr lang="zh-CN" altLang="en-US" dirty="0"/>
              <a:t>示例</a:t>
            </a:r>
          </a:p>
        </p:txBody>
      </p:sp>
      <p:pic>
        <p:nvPicPr>
          <p:cNvPr id="92163" name="Picture 2"/>
          <p:cNvPicPr>
            <a:picLocks noChangeAspect="1" noChangeArrowheads="1"/>
          </p:cNvPicPr>
          <p:nvPr/>
        </p:nvPicPr>
        <p:blipFill>
          <a:blip r:embed="rId3" cstate="print"/>
          <a:srcRect/>
          <a:stretch>
            <a:fillRect/>
          </a:stretch>
        </p:blipFill>
        <p:spPr bwMode="auto">
          <a:xfrm>
            <a:off x="416496" y="2492896"/>
            <a:ext cx="9048595" cy="2736304"/>
          </a:xfrm>
          <a:prstGeom prst="rect">
            <a:avLst/>
          </a:prstGeom>
          <a:noFill/>
          <a:ln w="9525">
            <a:noFill/>
            <a:miter lim="800000"/>
            <a:headEnd/>
            <a:tailEnd/>
          </a:ln>
        </p:spPr>
      </p:pic>
    </p:spTree>
    <p:extLst>
      <p:ext uri="{BB962C8B-B14F-4D97-AF65-F5344CB8AC3E}">
        <p14:creationId xmlns:p14="http://schemas.microsoft.com/office/powerpoint/2010/main" val="27476265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Rectangle 2"/>
          <p:cNvSpPr>
            <a:spLocks noGrp="1" noChangeArrowheads="1"/>
          </p:cNvSpPr>
          <p:nvPr>
            <p:ph type="title"/>
          </p:nvPr>
        </p:nvSpPr>
        <p:spPr>
          <a:xfrm>
            <a:off x="381001" y="304800"/>
            <a:ext cx="6019800" cy="762000"/>
          </a:xfrm>
        </p:spPr>
        <p:txBody>
          <a:bodyPr/>
          <a:lstStyle/>
          <a:p>
            <a:pPr eaLnBrk="1" hangingPunct="1"/>
            <a:r>
              <a:rPr lang="zh-CN" altLang="en-US" b="1">
                <a:solidFill>
                  <a:srgbClr val="0000FF"/>
                </a:solidFill>
                <a:latin typeface="汉仪醒示体简"/>
              </a:rPr>
              <a:t>安全策略－</a:t>
            </a:r>
            <a:r>
              <a:rPr lang="en-US" altLang="zh-CN" b="1">
                <a:solidFill>
                  <a:srgbClr val="0000FF"/>
                </a:solidFill>
                <a:latin typeface="汉仪醒示体简"/>
              </a:rPr>
              <a:t>SP</a:t>
            </a:r>
            <a:r>
              <a:rPr lang="zh-CN" altLang="en-US" b="1">
                <a:solidFill>
                  <a:srgbClr val="0000FF"/>
                </a:solidFill>
                <a:latin typeface="汉仪醒示体简"/>
              </a:rPr>
              <a:t>选择符</a:t>
            </a:r>
          </a:p>
        </p:txBody>
      </p:sp>
      <p:sp>
        <p:nvSpPr>
          <p:cNvPr id="19460" name="Line 19"/>
          <p:cNvSpPr>
            <a:spLocks noChangeShapeType="1"/>
          </p:cNvSpPr>
          <p:nvPr/>
        </p:nvSpPr>
        <p:spPr bwMode="auto">
          <a:xfrm>
            <a:off x="1905002" y="2362200"/>
            <a:ext cx="838200" cy="0"/>
          </a:xfrm>
          <a:prstGeom prst="line">
            <a:avLst/>
          </a:prstGeom>
          <a:noFill/>
          <a:ln w="28575">
            <a:solidFill>
              <a:schemeClr val="tx1"/>
            </a:solidFill>
            <a:round/>
            <a:headEnd/>
            <a:tailEnd type="triangle" w="med" len="med"/>
          </a:ln>
        </p:spPr>
        <p:txBody>
          <a:bodyPr/>
          <a:lstStyle/>
          <a:p>
            <a:endParaRPr lang="zh-CN" altLang="en-US"/>
          </a:p>
        </p:txBody>
      </p:sp>
      <p:sp>
        <p:nvSpPr>
          <p:cNvPr id="19461" name="Rectangle 27"/>
          <p:cNvSpPr>
            <a:spLocks noChangeArrowheads="1"/>
          </p:cNvSpPr>
          <p:nvPr/>
        </p:nvSpPr>
        <p:spPr bwMode="auto">
          <a:xfrm>
            <a:off x="5333999" y="1371600"/>
            <a:ext cx="4343400" cy="2819400"/>
          </a:xfrm>
          <a:prstGeom prst="rect">
            <a:avLst/>
          </a:prstGeom>
          <a:solidFill>
            <a:schemeClr val="bg1"/>
          </a:solidFill>
          <a:ln w="9525">
            <a:solidFill>
              <a:schemeClr val="tx1"/>
            </a:solidFill>
            <a:miter lim="800000"/>
            <a:headEnd/>
            <a:tailEnd/>
          </a:ln>
        </p:spPr>
        <p:txBody>
          <a:bodyPr wrap="none" anchor="ctr"/>
          <a:lstStyle/>
          <a:p>
            <a:pPr algn="l"/>
            <a:r>
              <a:rPr lang="en-US" altLang="zh-CN" sz="2200" b="1"/>
              <a:t>32</a:t>
            </a:r>
            <a:r>
              <a:rPr lang="zh-CN" altLang="en-US" sz="2200" b="1"/>
              <a:t>位</a:t>
            </a:r>
            <a:r>
              <a:rPr lang="en-US" altLang="zh-CN" sz="2200" b="1"/>
              <a:t>IPv4</a:t>
            </a:r>
            <a:r>
              <a:rPr lang="zh-CN" altLang="en-US" sz="2200" b="1"/>
              <a:t>或</a:t>
            </a:r>
            <a:r>
              <a:rPr lang="en-US" altLang="zh-CN" sz="2200" b="1"/>
              <a:t>128</a:t>
            </a:r>
            <a:r>
              <a:rPr lang="zh-CN" altLang="en-US" sz="2200" b="1"/>
              <a:t>位</a:t>
            </a:r>
            <a:r>
              <a:rPr lang="en-US" altLang="zh-CN" sz="2200" b="1"/>
              <a:t>IPv6</a:t>
            </a:r>
            <a:r>
              <a:rPr lang="zh-CN" altLang="en-US" sz="2200" b="1"/>
              <a:t>地址</a:t>
            </a:r>
          </a:p>
          <a:p>
            <a:pPr algn="l"/>
            <a:r>
              <a:rPr lang="zh-CN" altLang="en-US" sz="2200" b="1"/>
              <a:t>可以是：主机地址、广播地址、</a:t>
            </a:r>
          </a:p>
          <a:p>
            <a:pPr algn="l">
              <a:buFont typeface="Wingdings" pitchFamily="2" charset="2"/>
              <a:buNone/>
            </a:pPr>
            <a:r>
              <a:rPr lang="zh-CN" altLang="en-US" sz="2200" b="1"/>
              <a:t>单播地址、任意播地址、多播组</a:t>
            </a:r>
          </a:p>
          <a:p>
            <a:pPr algn="l">
              <a:buFont typeface="Wingdings" pitchFamily="2" charset="2"/>
              <a:buNone/>
            </a:pPr>
            <a:r>
              <a:rPr lang="zh-CN" altLang="en-US" sz="2200" b="1"/>
              <a:t>地址地址范围，地址加子网掩码</a:t>
            </a:r>
          </a:p>
          <a:p>
            <a:pPr algn="l">
              <a:buFont typeface="Wingdings" pitchFamily="2" charset="2"/>
              <a:buNone/>
            </a:pPr>
            <a:r>
              <a:rPr lang="zh-CN" altLang="en-US" sz="2200" b="1"/>
              <a:t>通配符号等</a:t>
            </a:r>
          </a:p>
        </p:txBody>
      </p:sp>
      <p:sp>
        <p:nvSpPr>
          <p:cNvPr id="19462" name="Line 28"/>
          <p:cNvSpPr>
            <a:spLocks noChangeShapeType="1"/>
          </p:cNvSpPr>
          <p:nvPr/>
        </p:nvSpPr>
        <p:spPr bwMode="auto">
          <a:xfrm flipH="1">
            <a:off x="4876800" y="1600200"/>
            <a:ext cx="457200" cy="0"/>
          </a:xfrm>
          <a:prstGeom prst="line">
            <a:avLst/>
          </a:prstGeom>
          <a:noFill/>
          <a:ln w="28575">
            <a:solidFill>
              <a:srgbClr val="0000FF"/>
            </a:solidFill>
            <a:round/>
            <a:headEnd/>
            <a:tailEnd type="triangle" w="med" len="med"/>
          </a:ln>
        </p:spPr>
        <p:txBody>
          <a:bodyPr/>
          <a:lstStyle/>
          <a:p>
            <a:endParaRPr lang="zh-CN" altLang="en-US"/>
          </a:p>
        </p:txBody>
      </p:sp>
      <p:graphicFrame>
        <p:nvGraphicFramePr>
          <p:cNvPr id="19458" name="Object 29"/>
          <p:cNvGraphicFramePr>
            <a:graphicFrameLocks noChangeAspect="1"/>
          </p:cNvGraphicFramePr>
          <p:nvPr/>
        </p:nvGraphicFramePr>
        <p:xfrm>
          <a:off x="2743202" y="1371600"/>
          <a:ext cx="2133600" cy="3657600"/>
        </p:xfrm>
        <a:graphic>
          <a:graphicData uri="http://schemas.openxmlformats.org/presentationml/2006/ole">
            <mc:AlternateContent xmlns:mc="http://schemas.openxmlformats.org/markup-compatibility/2006">
              <mc:Choice xmlns:v="urn:schemas-microsoft-com:vml" Requires="v">
                <p:oleObj spid="_x0000_s259231" name="位图图像" r:id="rId3" imgW="1473016" imgH="2902099" progId="PBrush">
                  <p:embed/>
                </p:oleObj>
              </mc:Choice>
              <mc:Fallback>
                <p:oleObj name="位图图像" r:id="rId3" imgW="1473016" imgH="2902099" progId="PBrush">
                  <p:embed/>
                  <p:pic>
                    <p:nvPicPr>
                      <p:cNvPr id="19458" name="Object 2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43202" y="1371600"/>
                        <a:ext cx="213360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19463" name="Group 30"/>
          <p:cNvGrpSpPr>
            <a:grpSpLocks/>
          </p:cNvGrpSpPr>
          <p:nvPr/>
        </p:nvGrpSpPr>
        <p:grpSpPr bwMode="auto">
          <a:xfrm>
            <a:off x="1031875" y="1676400"/>
            <a:ext cx="1863726" cy="1676400"/>
            <a:chOff x="650" y="1056"/>
            <a:chExt cx="1174" cy="1056"/>
          </a:xfrm>
        </p:grpSpPr>
        <p:grpSp>
          <p:nvGrpSpPr>
            <p:cNvPr id="19464" name="Group 31"/>
            <p:cNvGrpSpPr>
              <a:grpSpLocks/>
            </p:cNvGrpSpPr>
            <p:nvPr/>
          </p:nvGrpSpPr>
          <p:grpSpPr bwMode="auto">
            <a:xfrm>
              <a:off x="650" y="1056"/>
              <a:ext cx="741" cy="1056"/>
              <a:chOff x="650" y="1056"/>
              <a:chExt cx="741" cy="1056"/>
            </a:xfrm>
          </p:grpSpPr>
          <p:pic>
            <p:nvPicPr>
              <p:cNvPr id="19470" name="Picture 32"/>
              <p:cNvPicPr>
                <a:picLocks noChangeArrowheads="1"/>
              </p:cNvPicPr>
              <p:nvPr/>
            </p:nvPicPr>
            <p:blipFill>
              <a:blip r:embed="rId5" cstate="print"/>
              <a:srcRect/>
              <a:stretch>
                <a:fillRect/>
              </a:stretch>
            </p:blipFill>
            <p:spPr bwMode="auto">
              <a:xfrm>
                <a:off x="650" y="1706"/>
                <a:ext cx="741" cy="406"/>
              </a:xfrm>
              <a:prstGeom prst="rect">
                <a:avLst/>
              </a:prstGeom>
              <a:noFill/>
              <a:ln w="9525">
                <a:noFill/>
                <a:miter lim="800000"/>
                <a:headEnd/>
                <a:tailEnd/>
              </a:ln>
            </p:spPr>
          </p:pic>
          <p:pic>
            <p:nvPicPr>
              <p:cNvPr id="19471" name="Picture 33"/>
              <p:cNvPicPr>
                <a:picLocks noChangeArrowheads="1"/>
              </p:cNvPicPr>
              <p:nvPr/>
            </p:nvPicPr>
            <p:blipFill>
              <a:blip r:embed="rId5" cstate="print"/>
              <a:srcRect/>
              <a:stretch>
                <a:fillRect/>
              </a:stretch>
            </p:blipFill>
            <p:spPr bwMode="auto">
              <a:xfrm>
                <a:off x="650" y="1543"/>
                <a:ext cx="741" cy="407"/>
              </a:xfrm>
              <a:prstGeom prst="rect">
                <a:avLst/>
              </a:prstGeom>
              <a:noFill/>
              <a:ln w="9525">
                <a:noFill/>
                <a:miter lim="800000"/>
                <a:headEnd/>
                <a:tailEnd/>
              </a:ln>
            </p:spPr>
          </p:pic>
          <p:pic>
            <p:nvPicPr>
              <p:cNvPr id="19472" name="Picture 34"/>
              <p:cNvPicPr>
                <a:picLocks noChangeArrowheads="1"/>
              </p:cNvPicPr>
              <p:nvPr/>
            </p:nvPicPr>
            <p:blipFill>
              <a:blip r:embed="rId5" cstate="print"/>
              <a:srcRect/>
              <a:stretch>
                <a:fillRect/>
              </a:stretch>
            </p:blipFill>
            <p:spPr bwMode="auto">
              <a:xfrm>
                <a:off x="650" y="1381"/>
                <a:ext cx="741" cy="406"/>
              </a:xfrm>
              <a:prstGeom prst="rect">
                <a:avLst/>
              </a:prstGeom>
              <a:noFill/>
              <a:ln w="9525">
                <a:noFill/>
                <a:miter lim="800000"/>
                <a:headEnd/>
                <a:tailEnd/>
              </a:ln>
            </p:spPr>
          </p:pic>
          <p:pic>
            <p:nvPicPr>
              <p:cNvPr id="19473" name="Picture 35"/>
              <p:cNvPicPr>
                <a:picLocks noChangeArrowheads="1"/>
              </p:cNvPicPr>
              <p:nvPr/>
            </p:nvPicPr>
            <p:blipFill>
              <a:blip r:embed="rId5" cstate="print"/>
              <a:srcRect/>
              <a:stretch>
                <a:fillRect/>
              </a:stretch>
            </p:blipFill>
            <p:spPr bwMode="auto">
              <a:xfrm>
                <a:off x="650" y="1218"/>
                <a:ext cx="741" cy="407"/>
              </a:xfrm>
              <a:prstGeom prst="rect">
                <a:avLst/>
              </a:prstGeom>
              <a:noFill/>
              <a:ln w="9525">
                <a:noFill/>
                <a:miter lim="800000"/>
                <a:headEnd/>
                <a:tailEnd/>
              </a:ln>
            </p:spPr>
          </p:pic>
          <p:pic>
            <p:nvPicPr>
              <p:cNvPr id="19474" name="Picture 36"/>
              <p:cNvPicPr>
                <a:picLocks noChangeArrowheads="1"/>
              </p:cNvPicPr>
              <p:nvPr/>
            </p:nvPicPr>
            <p:blipFill>
              <a:blip r:embed="rId5" cstate="print"/>
              <a:srcRect/>
              <a:stretch>
                <a:fillRect/>
              </a:stretch>
            </p:blipFill>
            <p:spPr bwMode="auto">
              <a:xfrm>
                <a:off x="650" y="1056"/>
                <a:ext cx="741" cy="406"/>
              </a:xfrm>
              <a:prstGeom prst="rect">
                <a:avLst/>
              </a:prstGeom>
              <a:noFill/>
              <a:ln w="9525">
                <a:noFill/>
                <a:miter lim="800000"/>
                <a:headEnd/>
                <a:tailEnd/>
              </a:ln>
            </p:spPr>
          </p:pic>
        </p:grpSp>
        <p:sp>
          <p:nvSpPr>
            <p:cNvPr id="19465" name="Rectangle 37"/>
            <p:cNvSpPr>
              <a:spLocks noChangeArrowheads="1"/>
            </p:cNvSpPr>
            <p:nvPr/>
          </p:nvSpPr>
          <p:spPr bwMode="auto">
            <a:xfrm>
              <a:off x="912" y="1950"/>
              <a:ext cx="912" cy="162"/>
            </a:xfrm>
            <a:prstGeom prst="rect">
              <a:avLst/>
            </a:prstGeom>
            <a:noFill/>
            <a:ln w="9525">
              <a:noFill/>
              <a:miter lim="800000"/>
              <a:headEnd/>
              <a:tailEnd/>
            </a:ln>
          </p:spPr>
          <p:txBody>
            <a:bodyPr wrap="none" lIns="0" tIns="0" rIns="0" bIns="0" anchor="ctr"/>
            <a:lstStyle/>
            <a:p>
              <a:pPr algn="l">
                <a:lnSpc>
                  <a:spcPct val="90000"/>
                </a:lnSpc>
                <a:buClr>
                  <a:schemeClr val="hlink"/>
                </a:buClr>
                <a:buFont typeface="Wingdings" pitchFamily="2" charset="2"/>
                <a:buNone/>
              </a:pPr>
              <a:r>
                <a:rPr lang="en-US" altLang="zh-CN" sz="1600">
                  <a:solidFill>
                    <a:srgbClr val="0000FF"/>
                  </a:solidFill>
                  <a:latin typeface="Comic Sans MS" pitchFamily="66" charset="0"/>
                </a:rPr>
                <a:t>SRn</a:t>
              </a:r>
            </a:p>
          </p:txBody>
        </p:sp>
        <p:sp>
          <p:nvSpPr>
            <p:cNvPr id="19466" name="Rectangle 38"/>
            <p:cNvSpPr>
              <a:spLocks noChangeArrowheads="1"/>
            </p:cNvSpPr>
            <p:nvPr/>
          </p:nvSpPr>
          <p:spPr bwMode="auto">
            <a:xfrm>
              <a:off x="912" y="1787"/>
              <a:ext cx="912" cy="163"/>
            </a:xfrm>
            <a:prstGeom prst="rect">
              <a:avLst/>
            </a:prstGeom>
            <a:noFill/>
            <a:ln w="9525">
              <a:noFill/>
              <a:miter lim="800000"/>
              <a:headEnd/>
              <a:tailEnd/>
            </a:ln>
          </p:spPr>
          <p:txBody>
            <a:bodyPr wrap="none" lIns="0" tIns="0" rIns="0" bIns="0" anchor="b"/>
            <a:lstStyle/>
            <a:p>
              <a:pPr algn="l">
                <a:lnSpc>
                  <a:spcPct val="90000"/>
                </a:lnSpc>
                <a:buClr>
                  <a:schemeClr val="hlink"/>
                </a:buClr>
                <a:buFont typeface="Wingdings" pitchFamily="2" charset="2"/>
                <a:buNone/>
              </a:pPr>
              <a:r>
                <a:rPr lang="en-US" altLang="zh-CN" sz="1800">
                  <a:solidFill>
                    <a:srgbClr val="0000FF"/>
                  </a:solidFill>
                  <a:latin typeface="Comic Sans MS" pitchFamily="66" charset="0"/>
                </a:rPr>
                <a:t>……</a:t>
              </a:r>
            </a:p>
          </p:txBody>
        </p:sp>
        <p:sp>
          <p:nvSpPr>
            <p:cNvPr id="19467" name="Rectangle 39"/>
            <p:cNvSpPr>
              <a:spLocks noChangeArrowheads="1"/>
            </p:cNvSpPr>
            <p:nvPr/>
          </p:nvSpPr>
          <p:spPr bwMode="auto">
            <a:xfrm>
              <a:off x="912" y="1625"/>
              <a:ext cx="912" cy="162"/>
            </a:xfrm>
            <a:prstGeom prst="rect">
              <a:avLst/>
            </a:prstGeom>
            <a:noFill/>
            <a:ln w="9525">
              <a:noFill/>
              <a:miter lim="800000"/>
              <a:headEnd/>
              <a:tailEnd/>
            </a:ln>
          </p:spPr>
          <p:txBody>
            <a:bodyPr wrap="none" lIns="0" tIns="0" rIns="0" bIns="0" anchor="ctr"/>
            <a:lstStyle/>
            <a:p>
              <a:pPr algn="l">
                <a:lnSpc>
                  <a:spcPct val="90000"/>
                </a:lnSpc>
                <a:buClr>
                  <a:schemeClr val="hlink"/>
                </a:buClr>
                <a:buFont typeface="Wingdings" pitchFamily="2" charset="2"/>
                <a:buNone/>
              </a:pPr>
              <a:r>
                <a:rPr lang="en-US" altLang="zh-CN" sz="1600">
                  <a:solidFill>
                    <a:srgbClr val="0000FF"/>
                  </a:solidFill>
                  <a:latin typeface="Comic Sans MS" pitchFamily="66" charset="0"/>
                </a:rPr>
                <a:t>SR3</a:t>
              </a:r>
            </a:p>
          </p:txBody>
        </p:sp>
        <p:sp>
          <p:nvSpPr>
            <p:cNvPr id="19468" name="Rectangle 40"/>
            <p:cNvSpPr>
              <a:spLocks noChangeArrowheads="1"/>
            </p:cNvSpPr>
            <p:nvPr/>
          </p:nvSpPr>
          <p:spPr bwMode="auto">
            <a:xfrm>
              <a:off x="912" y="1462"/>
              <a:ext cx="912" cy="163"/>
            </a:xfrm>
            <a:prstGeom prst="rect">
              <a:avLst/>
            </a:prstGeom>
            <a:noFill/>
            <a:ln w="9525">
              <a:noFill/>
              <a:miter lim="800000"/>
              <a:headEnd/>
              <a:tailEnd/>
            </a:ln>
          </p:spPr>
          <p:txBody>
            <a:bodyPr wrap="none" lIns="0" tIns="0" rIns="0" bIns="0" anchor="ctr"/>
            <a:lstStyle/>
            <a:p>
              <a:pPr algn="l">
                <a:lnSpc>
                  <a:spcPct val="90000"/>
                </a:lnSpc>
                <a:buClr>
                  <a:schemeClr val="hlink"/>
                </a:buClr>
                <a:buFont typeface="Wingdings" pitchFamily="2" charset="2"/>
                <a:buNone/>
              </a:pPr>
              <a:r>
                <a:rPr lang="en-US" altLang="zh-CN" sz="1600">
                  <a:solidFill>
                    <a:srgbClr val="0000FF"/>
                  </a:solidFill>
                  <a:latin typeface="Comic Sans MS" pitchFamily="66" charset="0"/>
                </a:rPr>
                <a:t>SR2</a:t>
              </a:r>
            </a:p>
          </p:txBody>
        </p:sp>
        <p:sp>
          <p:nvSpPr>
            <p:cNvPr id="19469" name="Rectangle 41"/>
            <p:cNvSpPr>
              <a:spLocks noChangeArrowheads="1"/>
            </p:cNvSpPr>
            <p:nvPr/>
          </p:nvSpPr>
          <p:spPr bwMode="auto">
            <a:xfrm>
              <a:off x="912" y="1300"/>
              <a:ext cx="912" cy="162"/>
            </a:xfrm>
            <a:prstGeom prst="rect">
              <a:avLst/>
            </a:prstGeom>
            <a:noFill/>
            <a:ln w="9525">
              <a:noFill/>
              <a:miter lim="800000"/>
              <a:headEnd/>
              <a:tailEnd/>
            </a:ln>
          </p:spPr>
          <p:txBody>
            <a:bodyPr wrap="none" lIns="0" tIns="0" rIns="0" bIns="0" anchor="ctr"/>
            <a:lstStyle/>
            <a:p>
              <a:pPr algn="l">
                <a:lnSpc>
                  <a:spcPct val="90000"/>
                </a:lnSpc>
                <a:buClr>
                  <a:schemeClr val="hlink"/>
                </a:buClr>
                <a:buFont typeface="Wingdings" pitchFamily="2" charset="2"/>
                <a:buNone/>
              </a:pPr>
              <a:r>
                <a:rPr lang="en-US" altLang="zh-CN" sz="1600">
                  <a:solidFill>
                    <a:srgbClr val="0000FF"/>
                  </a:solidFill>
                  <a:latin typeface="Comic Sans MS" pitchFamily="66" charset="0"/>
                </a:rPr>
                <a:t>SR1</a:t>
              </a:r>
            </a:p>
          </p:txBody>
        </p:sp>
      </p:grpSp>
    </p:spTree>
    <p:extLst>
      <p:ext uri="{BB962C8B-B14F-4D97-AF65-F5344CB8AC3E}">
        <p14:creationId xmlns:p14="http://schemas.microsoft.com/office/powerpoint/2010/main" val="380494518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483" name="Rectangle 2"/>
          <p:cNvSpPr>
            <a:spLocks noGrp="1" noChangeArrowheads="1"/>
          </p:cNvSpPr>
          <p:nvPr>
            <p:ph type="title"/>
          </p:nvPr>
        </p:nvSpPr>
        <p:spPr>
          <a:xfrm>
            <a:off x="381001" y="304800"/>
            <a:ext cx="6019800" cy="762000"/>
          </a:xfrm>
        </p:spPr>
        <p:txBody>
          <a:bodyPr/>
          <a:lstStyle/>
          <a:p>
            <a:pPr eaLnBrk="1" hangingPunct="1"/>
            <a:r>
              <a:rPr lang="zh-CN" altLang="en-US" b="1">
                <a:solidFill>
                  <a:srgbClr val="0000FF"/>
                </a:solidFill>
                <a:latin typeface="汉仪醒示体简"/>
              </a:rPr>
              <a:t>安全策略－</a:t>
            </a:r>
            <a:r>
              <a:rPr lang="en-US" altLang="zh-CN" b="1">
                <a:solidFill>
                  <a:srgbClr val="0000FF"/>
                </a:solidFill>
                <a:latin typeface="汉仪醒示体简"/>
              </a:rPr>
              <a:t>SP</a:t>
            </a:r>
            <a:r>
              <a:rPr lang="zh-CN" altLang="en-US" b="1">
                <a:solidFill>
                  <a:srgbClr val="0000FF"/>
                </a:solidFill>
                <a:latin typeface="汉仪醒示体简"/>
              </a:rPr>
              <a:t>选择符</a:t>
            </a:r>
          </a:p>
        </p:txBody>
      </p:sp>
      <p:sp>
        <p:nvSpPr>
          <p:cNvPr id="20484" name="Line 20"/>
          <p:cNvSpPr>
            <a:spLocks noChangeShapeType="1"/>
          </p:cNvSpPr>
          <p:nvPr/>
        </p:nvSpPr>
        <p:spPr bwMode="auto">
          <a:xfrm>
            <a:off x="1905002" y="2362200"/>
            <a:ext cx="838200" cy="0"/>
          </a:xfrm>
          <a:prstGeom prst="line">
            <a:avLst/>
          </a:prstGeom>
          <a:noFill/>
          <a:ln w="28575">
            <a:solidFill>
              <a:schemeClr val="tx1"/>
            </a:solidFill>
            <a:round/>
            <a:headEnd/>
            <a:tailEnd type="triangle" w="med" len="med"/>
          </a:ln>
        </p:spPr>
        <p:txBody>
          <a:bodyPr/>
          <a:lstStyle/>
          <a:p>
            <a:endParaRPr lang="zh-CN" altLang="en-US"/>
          </a:p>
        </p:txBody>
      </p:sp>
      <p:sp>
        <p:nvSpPr>
          <p:cNvPr id="20485" name="Rectangle 22"/>
          <p:cNvSpPr>
            <a:spLocks noChangeArrowheads="1"/>
          </p:cNvSpPr>
          <p:nvPr/>
        </p:nvSpPr>
        <p:spPr bwMode="auto">
          <a:xfrm>
            <a:off x="5333999" y="1371600"/>
            <a:ext cx="4343400" cy="2819400"/>
          </a:xfrm>
          <a:prstGeom prst="rect">
            <a:avLst/>
          </a:prstGeom>
          <a:solidFill>
            <a:schemeClr val="bg1"/>
          </a:solidFill>
          <a:ln w="9525">
            <a:solidFill>
              <a:schemeClr val="tx1"/>
            </a:solidFill>
            <a:miter lim="800000"/>
            <a:headEnd/>
            <a:tailEnd/>
          </a:ln>
        </p:spPr>
        <p:txBody>
          <a:bodyPr wrap="none" anchor="ctr"/>
          <a:lstStyle/>
          <a:p>
            <a:pPr algn="l"/>
            <a:r>
              <a:rPr lang="en-US" altLang="zh-CN" sz="2200" b="1"/>
              <a:t>32</a:t>
            </a:r>
            <a:r>
              <a:rPr lang="zh-CN" altLang="en-US" sz="2200" b="1"/>
              <a:t>位</a:t>
            </a:r>
            <a:r>
              <a:rPr lang="en-US" altLang="zh-CN" sz="2200" b="1"/>
              <a:t>IPv4</a:t>
            </a:r>
            <a:r>
              <a:rPr lang="zh-CN" altLang="en-US" sz="2200" b="1"/>
              <a:t>或</a:t>
            </a:r>
            <a:r>
              <a:rPr lang="en-US" altLang="zh-CN" sz="2200" b="1"/>
              <a:t>128</a:t>
            </a:r>
            <a:r>
              <a:rPr lang="zh-CN" altLang="en-US" sz="2200" b="1"/>
              <a:t>位</a:t>
            </a:r>
            <a:r>
              <a:rPr lang="en-US" altLang="zh-CN" sz="2200" b="1"/>
              <a:t>IPv6</a:t>
            </a:r>
            <a:r>
              <a:rPr lang="zh-CN" altLang="en-US" sz="2200" b="1"/>
              <a:t>地址</a:t>
            </a:r>
          </a:p>
          <a:p>
            <a:pPr algn="l"/>
            <a:r>
              <a:rPr lang="zh-CN" altLang="en-US" sz="2200" b="1"/>
              <a:t>可以是：主机地址、广播地址、</a:t>
            </a:r>
          </a:p>
          <a:p>
            <a:pPr algn="l">
              <a:buFont typeface="Wingdings" pitchFamily="2" charset="2"/>
              <a:buNone/>
            </a:pPr>
            <a:r>
              <a:rPr lang="zh-CN" altLang="en-US" sz="2200" b="1"/>
              <a:t>单播地址、任意播地址、多播组</a:t>
            </a:r>
          </a:p>
          <a:p>
            <a:pPr algn="l">
              <a:buFont typeface="Wingdings" pitchFamily="2" charset="2"/>
              <a:buNone/>
            </a:pPr>
            <a:r>
              <a:rPr lang="zh-CN" altLang="en-US" sz="2200" b="1"/>
              <a:t>地址地址范围，地址加子网掩码</a:t>
            </a:r>
          </a:p>
          <a:p>
            <a:pPr algn="l">
              <a:buFont typeface="Wingdings" pitchFamily="2" charset="2"/>
              <a:buNone/>
            </a:pPr>
            <a:r>
              <a:rPr lang="zh-CN" altLang="en-US" sz="2200" b="1"/>
              <a:t>通配符号等</a:t>
            </a:r>
          </a:p>
        </p:txBody>
      </p:sp>
      <p:sp>
        <p:nvSpPr>
          <p:cNvPr id="20486" name="Line 23"/>
          <p:cNvSpPr>
            <a:spLocks noChangeShapeType="1"/>
          </p:cNvSpPr>
          <p:nvPr/>
        </p:nvSpPr>
        <p:spPr bwMode="auto">
          <a:xfrm flipH="1">
            <a:off x="4876800" y="2057400"/>
            <a:ext cx="457200" cy="0"/>
          </a:xfrm>
          <a:prstGeom prst="line">
            <a:avLst/>
          </a:prstGeom>
          <a:noFill/>
          <a:ln w="28575">
            <a:solidFill>
              <a:srgbClr val="0000FF"/>
            </a:solidFill>
            <a:round/>
            <a:headEnd/>
            <a:tailEnd type="triangle" w="med" len="med"/>
          </a:ln>
        </p:spPr>
        <p:txBody>
          <a:bodyPr/>
          <a:lstStyle/>
          <a:p>
            <a:endParaRPr lang="zh-CN" altLang="en-US"/>
          </a:p>
        </p:txBody>
      </p:sp>
      <p:graphicFrame>
        <p:nvGraphicFramePr>
          <p:cNvPr id="20482" name="Object 24"/>
          <p:cNvGraphicFramePr>
            <a:graphicFrameLocks noChangeAspect="1"/>
          </p:cNvGraphicFramePr>
          <p:nvPr/>
        </p:nvGraphicFramePr>
        <p:xfrm>
          <a:off x="2743202" y="1371600"/>
          <a:ext cx="2133600" cy="3657600"/>
        </p:xfrm>
        <a:graphic>
          <a:graphicData uri="http://schemas.openxmlformats.org/presentationml/2006/ole">
            <mc:AlternateContent xmlns:mc="http://schemas.openxmlformats.org/markup-compatibility/2006">
              <mc:Choice xmlns:v="urn:schemas-microsoft-com:vml" Requires="v">
                <p:oleObj spid="_x0000_s260255" name="位图图像" r:id="rId3" imgW="1473016" imgH="2902099" progId="PBrush">
                  <p:embed/>
                </p:oleObj>
              </mc:Choice>
              <mc:Fallback>
                <p:oleObj name="位图图像" r:id="rId3" imgW="1473016" imgH="2902099" progId="PBrush">
                  <p:embed/>
                  <p:pic>
                    <p:nvPicPr>
                      <p:cNvPr id="20482" name="Object 2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43202" y="1371600"/>
                        <a:ext cx="213360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20487" name="Group 25"/>
          <p:cNvGrpSpPr>
            <a:grpSpLocks/>
          </p:cNvGrpSpPr>
          <p:nvPr/>
        </p:nvGrpSpPr>
        <p:grpSpPr bwMode="auto">
          <a:xfrm>
            <a:off x="1031875" y="1676400"/>
            <a:ext cx="1863726" cy="1676400"/>
            <a:chOff x="650" y="1056"/>
            <a:chExt cx="1174" cy="1056"/>
          </a:xfrm>
        </p:grpSpPr>
        <p:grpSp>
          <p:nvGrpSpPr>
            <p:cNvPr id="20488" name="Group 26"/>
            <p:cNvGrpSpPr>
              <a:grpSpLocks/>
            </p:cNvGrpSpPr>
            <p:nvPr/>
          </p:nvGrpSpPr>
          <p:grpSpPr bwMode="auto">
            <a:xfrm>
              <a:off x="650" y="1056"/>
              <a:ext cx="741" cy="1056"/>
              <a:chOff x="650" y="1056"/>
              <a:chExt cx="741" cy="1056"/>
            </a:xfrm>
          </p:grpSpPr>
          <p:pic>
            <p:nvPicPr>
              <p:cNvPr id="20494" name="Picture 27"/>
              <p:cNvPicPr>
                <a:picLocks noChangeArrowheads="1"/>
              </p:cNvPicPr>
              <p:nvPr/>
            </p:nvPicPr>
            <p:blipFill>
              <a:blip r:embed="rId5" cstate="print"/>
              <a:srcRect/>
              <a:stretch>
                <a:fillRect/>
              </a:stretch>
            </p:blipFill>
            <p:spPr bwMode="auto">
              <a:xfrm>
                <a:off x="650" y="1706"/>
                <a:ext cx="741" cy="406"/>
              </a:xfrm>
              <a:prstGeom prst="rect">
                <a:avLst/>
              </a:prstGeom>
              <a:noFill/>
              <a:ln w="9525">
                <a:noFill/>
                <a:miter lim="800000"/>
                <a:headEnd/>
                <a:tailEnd/>
              </a:ln>
            </p:spPr>
          </p:pic>
          <p:pic>
            <p:nvPicPr>
              <p:cNvPr id="20495" name="Picture 28"/>
              <p:cNvPicPr>
                <a:picLocks noChangeArrowheads="1"/>
              </p:cNvPicPr>
              <p:nvPr/>
            </p:nvPicPr>
            <p:blipFill>
              <a:blip r:embed="rId5" cstate="print"/>
              <a:srcRect/>
              <a:stretch>
                <a:fillRect/>
              </a:stretch>
            </p:blipFill>
            <p:spPr bwMode="auto">
              <a:xfrm>
                <a:off x="650" y="1543"/>
                <a:ext cx="741" cy="407"/>
              </a:xfrm>
              <a:prstGeom prst="rect">
                <a:avLst/>
              </a:prstGeom>
              <a:noFill/>
              <a:ln w="9525">
                <a:noFill/>
                <a:miter lim="800000"/>
                <a:headEnd/>
                <a:tailEnd/>
              </a:ln>
            </p:spPr>
          </p:pic>
          <p:pic>
            <p:nvPicPr>
              <p:cNvPr id="20496" name="Picture 29"/>
              <p:cNvPicPr>
                <a:picLocks noChangeArrowheads="1"/>
              </p:cNvPicPr>
              <p:nvPr/>
            </p:nvPicPr>
            <p:blipFill>
              <a:blip r:embed="rId5" cstate="print"/>
              <a:srcRect/>
              <a:stretch>
                <a:fillRect/>
              </a:stretch>
            </p:blipFill>
            <p:spPr bwMode="auto">
              <a:xfrm>
                <a:off x="650" y="1381"/>
                <a:ext cx="741" cy="406"/>
              </a:xfrm>
              <a:prstGeom prst="rect">
                <a:avLst/>
              </a:prstGeom>
              <a:noFill/>
              <a:ln w="9525">
                <a:noFill/>
                <a:miter lim="800000"/>
                <a:headEnd/>
                <a:tailEnd/>
              </a:ln>
            </p:spPr>
          </p:pic>
          <p:pic>
            <p:nvPicPr>
              <p:cNvPr id="20497" name="Picture 30"/>
              <p:cNvPicPr>
                <a:picLocks noChangeArrowheads="1"/>
              </p:cNvPicPr>
              <p:nvPr/>
            </p:nvPicPr>
            <p:blipFill>
              <a:blip r:embed="rId5" cstate="print"/>
              <a:srcRect/>
              <a:stretch>
                <a:fillRect/>
              </a:stretch>
            </p:blipFill>
            <p:spPr bwMode="auto">
              <a:xfrm>
                <a:off x="650" y="1218"/>
                <a:ext cx="741" cy="407"/>
              </a:xfrm>
              <a:prstGeom prst="rect">
                <a:avLst/>
              </a:prstGeom>
              <a:noFill/>
              <a:ln w="9525">
                <a:noFill/>
                <a:miter lim="800000"/>
                <a:headEnd/>
                <a:tailEnd/>
              </a:ln>
            </p:spPr>
          </p:pic>
          <p:pic>
            <p:nvPicPr>
              <p:cNvPr id="20498" name="Picture 31"/>
              <p:cNvPicPr>
                <a:picLocks noChangeArrowheads="1"/>
              </p:cNvPicPr>
              <p:nvPr/>
            </p:nvPicPr>
            <p:blipFill>
              <a:blip r:embed="rId5" cstate="print"/>
              <a:srcRect/>
              <a:stretch>
                <a:fillRect/>
              </a:stretch>
            </p:blipFill>
            <p:spPr bwMode="auto">
              <a:xfrm>
                <a:off x="650" y="1056"/>
                <a:ext cx="741" cy="406"/>
              </a:xfrm>
              <a:prstGeom prst="rect">
                <a:avLst/>
              </a:prstGeom>
              <a:noFill/>
              <a:ln w="9525">
                <a:noFill/>
                <a:miter lim="800000"/>
                <a:headEnd/>
                <a:tailEnd/>
              </a:ln>
            </p:spPr>
          </p:pic>
        </p:grpSp>
        <p:sp>
          <p:nvSpPr>
            <p:cNvPr id="20489" name="Rectangle 32"/>
            <p:cNvSpPr>
              <a:spLocks noChangeArrowheads="1"/>
            </p:cNvSpPr>
            <p:nvPr/>
          </p:nvSpPr>
          <p:spPr bwMode="auto">
            <a:xfrm>
              <a:off x="912" y="1950"/>
              <a:ext cx="912" cy="162"/>
            </a:xfrm>
            <a:prstGeom prst="rect">
              <a:avLst/>
            </a:prstGeom>
            <a:noFill/>
            <a:ln w="9525">
              <a:noFill/>
              <a:miter lim="800000"/>
              <a:headEnd/>
              <a:tailEnd/>
            </a:ln>
          </p:spPr>
          <p:txBody>
            <a:bodyPr wrap="none" lIns="0" tIns="0" rIns="0" bIns="0" anchor="ctr"/>
            <a:lstStyle/>
            <a:p>
              <a:pPr algn="l">
                <a:lnSpc>
                  <a:spcPct val="90000"/>
                </a:lnSpc>
                <a:buClr>
                  <a:schemeClr val="hlink"/>
                </a:buClr>
                <a:buFont typeface="Wingdings" pitchFamily="2" charset="2"/>
                <a:buNone/>
              </a:pPr>
              <a:r>
                <a:rPr lang="en-US" altLang="zh-CN" sz="1600">
                  <a:solidFill>
                    <a:srgbClr val="0000FF"/>
                  </a:solidFill>
                  <a:latin typeface="Comic Sans MS" pitchFamily="66" charset="0"/>
                </a:rPr>
                <a:t>SRn</a:t>
              </a:r>
            </a:p>
          </p:txBody>
        </p:sp>
        <p:sp>
          <p:nvSpPr>
            <p:cNvPr id="20490" name="Rectangle 33"/>
            <p:cNvSpPr>
              <a:spLocks noChangeArrowheads="1"/>
            </p:cNvSpPr>
            <p:nvPr/>
          </p:nvSpPr>
          <p:spPr bwMode="auto">
            <a:xfrm>
              <a:off x="912" y="1787"/>
              <a:ext cx="912" cy="163"/>
            </a:xfrm>
            <a:prstGeom prst="rect">
              <a:avLst/>
            </a:prstGeom>
            <a:noFill/>
            <a:ln w="9525">
              <a:noFill/>
              <a:miter lim="800000"/>
              <a:headEnd/>
              <a:tailEnd/>
            </a:ln>
          </p:spPr>
          <p:txBody>
            <a:bodyPr wrap="none" lIns="0" tIns="0" rIns="0" bIns="0" anchor="b"/>
            <a:lstStyle/>
            <a:p>
              <a:pPr algn="l">
                <a:lnSpc>
                  <a:spcPct val="90000"/>
                </a:lnSpc>
                <a:buClr>
                  <a:schemeClr val="hlink"/>
                </a:buClr>
                <a:buFont typeface="Wingdings" pitchFamily="2" charset="2"/>
                <a:buNone/>
              </a:pPr>
              <a:r>
                <a:rPr lang="en-US" altLang="zh-CN" sz="1800">
                  <a:solidFill>
                    <a:srgbClr val="0000FF"/>
                  </a:solidFill>
                  <a:latin typeface="Comic Sans MS" pitchFamily="66" charset="0"/>
                </a:rPr>
                <a:t>……</a:t>
              </a:r>
            </a:p>
          </p:txBody>
        </p:sp>
        <p:sp>
          <p:nvSpPr>
            <p:cNvPr id="20491" name="Rectangle 34"/>
            <p:cNvSpPr>
              <a:spLocks noChangeArrowheads="1"/>
            </p:cNvSpPr>
            <p:nvPr/>
          </p:nvSpPr>
          <p:spPr bwMode="auto">
            <a:xfrm>
              <a:off x="912" y="1625"/>
              <a:ext cx="912" cy="162"/>
            </a:xfrm>
            <a:prstGeom prst="rect">
              <a:avLst/>
            </a:prstGeom>
            <a:noFill/>
            <a:ln w="9525">
              <a:noFill/>
              <a:miter lim="800000"/>
              <a:headEnd/>
              <a:tailEnd/>
            </a:ln>
          </p:spPr>
          <p:txBody>
            <a:bodyPr wrap="none" lIns="0" tIns="0" rIns="0" bIns="0" anchor="ctr"/>
            <a:lstStyle/>
            <a:p>
              <a:pPr algn="l">
                <a:lnSpc>
                  <a:spcPct val="90000"/>
                </a:lnSpc>
                <a:buClr>
                  <a:schemeClr val="hlink"/>
                </a:buClr>
                <a:buFont typeface="Wingdings" pitchFamily="2" charset="2"/>
                <a:buNone/>
              </a:pPr>
              <a:r>
                <a:rPr lang="en-US" altLang="zh-CN" sz="1600">
                  <a:solidFill>
                    <a:srgbClr val="0000FF"/>
                  </a:solidFill>
                  <a:latin typeface="Comic Sans MS" pitchFamily="66" charset="0"/>
                </a:rPr>
                <a:t>SR3</a:t>
              </a:r>
            </a:p>
          </p:txBody>
        </p:sp>
        <p:sp>
          <p:nvSpPr>
            <p:cNvPr id="20492" name="Rectangle 35"/>
            <p:cNvSpPr>
              <a:spLocks noChangeArrowheads="1"/>
            </p:cNvSpPr>
            <p:nvPr/>
          </p:nvSpPr>
          <p:spPr bwMode="auto">
            <a:xfrm>
              <a:off x="912" y="1462"/>
              <a:ext cx="912" cy="163"/>
            </a:xfrm>
            <a:prstGeom prst="rect">
              <a:avLst/>
            </a:prstGeom>
            <a:noFill/>
            <a:ln w="9525">
              <a:noFill/>
              <a:miter lim="800000"/>
              <a:headEnd/>
              <a:tailEnd/>
            </a:ln>
          </p:spPr>
          <p:txBody>
            <a:bodyPr wrap="none" lIns="0" tIns="0" rIns="0" bIns="0" anchor="ctr"/>
            <a:lstStyle/>
            <a:p>
              <a:pPr algn="l">
                <a:lnSpc>
                  <a:spcPct val="90000"/>
                </a:lnSpc>
                <a:buClr>
                  <a:schemeClr val="hlink"/>
                </a:buClr>
                <a:buFont typeface="Wingdings" pitchFamily="2" charset="2"/>
                <a:buNone/>
              </a:pPr>
              <a:r>
                <a:rPr lang="en-US" altLang="zh-CN" sz="1600">
                  <a:solidFill>
                    <a:srgbClr val="0000FF"/>
                  </a:solidFill>
                  <a:latin typeface="Comic Sans MS" pitchFamily="66" charset="0"/>
                </a:rPr>
                <a:t>SR2</a:t>
              </a:r>
            </a:p>
          </p:txBody>
        </p:sp>
        <p:sp>
          <p:nvSpPr>
            <p:cNvPr id="20493" name="Rectangle 36"/>
            <p:cNvSpPr>
              <a:spLocks noChangeArrowheads="1"/>
            </p:cNvSpPr>
            <p:nvPr/>
          </p:nvSpPr>
          <p:spPr bwMode="auto">
            <a:xfrm>
              <a:off x="912" y="1300"/>
              <a:ext cx="912" cy="162"/>
            </a:xfrm>
            <a:prstGeom prst="rect">
              <a:avLst/>
            </a:prstGeom>
            <a:noFill/>
            <a:ln w="9525">
              <a:noFill/>
              <a:miter lim="800000"/>
              <a:headEnd/>
              <a:tailEnd/>
            </a:ln>
          </p:spPr>
          <p:txBody>
            <a:bodyPr wrap="none" lIns="0" tIns="0" rIns="0" bIns="0" anchor="ctr"/>
            <a:lstStyle/>
            <a:p>
              <a:pPr algn="l">
                <a:lnSpc>
                  <a:spcPct val="90000"/>
                </a:lnSpc>
                <a:buClr>
                  <a:schemeClr val="hlink"/>
                </a:buClr>
                <a:buFont typeface="Wingdings" pitchFamily="2" charset="2"/>
                <a:buNone/>
              </a:pPr>
              <a:r>
                <a:rPr lang="en-US" altLang="zh-CN" sz="1600">
                  <a:solidFill>
                    <a:srgbClr val="0000FF"/>
                  </a:solidFill>
                  <a:latin typeface="Comic Sans MS" pitchFamily="66" charset="0"/>
                </a:rPr>
                <a:t>SR1</a:t>
              </a:r>
            </a:p>
          </p:txBody>
        </p:sp>
      </p:grpSp>
    </p:spTree>
    <p:extLst>
      <p:ext uri="{BB962C8B-B14F-4D97-AF65-F5344CB8AC3E}">
        <p14:creationId xmlns:p14="http://schemas.microsoft.com/office/powerpoint/2010/main" val="188770668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1507" name="Rectangle 2"/>
          <p:cNvSpPr>
            <a:spLocks noGrp="1" noChangeArrowheads="1"/>
          </p:cNvSpPr>
          <p:nvPr>
            <p:ph type="title"/>
          </p:nvPr>
        </p:nvSpPr>
        <p:spPr>
          <a:xfrm>
            <a:off x="381001" y="304800"/>
            <a:ext cx="6019800" cy="762000"/>
          </a:xfrm>
        </p:spPr>
        <p:txBody>
          <a:bodyPr/>
          <a:lstStyle/>
          <a:p>
            <a:pPr eaLnBrk="1" hangingPunct="1"/>
            <a:r>
              <a:rPr lang="zh-CN" altLang="en-US" b="1">
                <a:solidFill>
                  <a:srgbClr val="0000FF"/>
                </a:solidFill>
                <a:latin typeface="汉仪醒示体简"/>
              </a:rPr>
              <a:t>安全策略－</a:t>
            </a:r>
            <a:r>
              <a:rPr lang="en-US" altLang="zh-CN" b="1">
                <a:solidFill>
                  <a:srgbClr val="0000FF"/>
                </a:solidFill>
                <a:latin typeface="汉仪醒示体简"/>
              </a:rPr>
              <a:t>SP</a:t>
            </a:r>
            <a:r>
              <a:rPr lang="zh-CN" altLang="en-US" b="1">
                <a:solidFill>
                  <a:srgbClr val="0000FF"/>
                </a:solidFill>
                <a:latin typeface="汉仪醒示体简"/>
              </a:rPr>
              <a:t>选择符</a:t>
            </a:r>
          </a:p>
        </p:txBody>
      </p:sp>
      <p:sp>
        <p:nvSpPr>
          <p:cNvPr id="21508" name="Line 20"/>
          <p:cNvSpPr>
            <a:spLocks noChangeShapeType="1"/>
          </p:cNvSpPr>
          <p:nvPr/>
        </p:nvSpPr>
        <p:spPr bwMode="auto">
          <a:xfrm>
            <a:off x="1905002" y="2362200"/>
            <a:ext cx="838200" cy="0"/>
          </a:xfrm>
          <a:prstGeom prst="line">
            <a:avLst/>
          </a:prstGeom>
          <a:noFill/>
          <a:ln w="28575">
            <a:solidFill>
              <a:schemeClr val="tx1"/>
            </a:solidFill>
            <a:round/>
            <a:headEnd/>
            <a:tailEnd type="triangle" w="med" len="med"/>
          </a:ln>
        </p:spPr>
        <p:txBody>
          <a:bodyPr/>
          <a:lstStyle/>
          <a:p>
            <a:endParaRPr lang="zh-CN" altLang="en-US"/>
          </a:p>
        </p:txBody>
      </p:sp>
      <p:sp>
        <p:nvSpPr>
          <p:cNvPr id="21509" name="Rectangle 22"/>
          <p:cNvSpPr>
            <a:spLocks noChangeArrowheads="1"/>
          </p:cNvSpPr>
          <p:nvPr/>
        </p:nvSpPr>
        <p:spPr bwMode="auto">
          <a:xfrm>
            <a:off x="5333999" y="1371600"/>
            <a:ext cx="4343400" cy="2819400"/>
          </a:xfrm>
          <a:prstGeom prst="rect">
            <a:avLst/>
          </a:prstGeom>
          <a:solidFill>
            <a:schemeClr val="bg1"/>
          </a:solidFill>
          <a:ln w="9525">
            <a:solidFill>
              <a:schemeClr val="tx1"/>
            </a:solidFill>
            <a:miter lim="800000"/>
            <a:headEnd/>
            <a:tailEnd/>
          </a:ln>
        </p:spPr>
        <p:txBody>
          <a:bodyPr wrap="none" anchor="ctr"/>
          <a:lstStyle/>
          <a:p>
            <a:pPr algn="l"/>
            <a:r>
              <a:rPr lang="zh-CN" altLang="en-US" sz="2200" b="1" dirty="0"/>
              <a:t>指定传输协议</a:t>
            </a:r>
            <a:endParaRPr lang="en-US" altLang="zh-CN" sz="2200" b="1" dirty="0"/>
          </a:p>
          <a:p>
            <a:pPr algn="l"/>
            <a:endParaRPr lang="en-US" altLang="zh-CN" sz="2200" b="1" dirty="0"/>
          </a:p>
          <a:p>
            <a:pPr algn="l"/>
            <a:r>
              <a:rPr lang="zh-CN" altLang="en-US" sz="2200" b="1" dirty="0"/>
              <a:t>可以使用通配符</a:t>
            </a:r>
          </a:p>
        </p:txBody>
      </p:sp>
      <p:sp>
        <p:nvSpPr>
          <p:cNvPr id="21510" name="Line 23"/>
          <p:cNvSpPr>
            <a:spLocks noChangeShapeType="1"/>
          </p:cNvSpPr>
          <p:nvPr/>
        </p:nvSpPr>
        <p:spPr bwMode="auto">
          <a:xfrm flipH="1">
            <a:off x="4876800" y="2590800"/>
            <a:ext cx="457200" cy="0"/>
          </a:xfrm>
          <a:prstGeom prst="line">
            <a:avLst/>
          </a:prstGeom>
          <a:noFill/>
          <a:ln w="28575">
            <a:solidFill>
              <a:srgbClr val="0000FF"/>
            </a:solidFill>
            <a:round/>
            <a:headEnd/>
            <a:tailEnd type="triangle" w="med" len="med"/>
          </a:ln>
        </p:spPr>
        <p:txBody>
          <a:bodyPr/>
          <a:lstStyle/>
          <a:p>
            <a:endParaRPr lang="zh-CN" altLang="en-US"/>
          </a:p>
        </p:txBody>
      </p:sp>
      <p:graphicFrame>
        <p:nvGraphicFramePr>
          <p:cNvPr id="21506" name="Object 24"/>
          <p:cNvGraphicFramePr>
            <a:graphicFrameLocks noChangeAspect="1"/>
          </p:cNvGraphicFramePr>
          <p:nvPr/>
        </p:nvGraphicFramePr>
        <p:xfrm>
          <a:off x="2743202" y="1371600"/>
          <a:ext cx="2133600" cy="3657600"/>
        </p:xfrm>
        <a:graphic>
          <a:graphicData uri="http://schemas.openxmlformats.org/presentationml/2006/ole">
            <mc:AlternateContent xmlns:mc="http://schemas.openxmlformats.org/markup-compatibility/2006">
              <mc:Choice xmlns:v="urn:schemas-microsoft-com:vml" Requires="v">
                <p:oleObj spid="_x0000_s261279" name="位图图像" r:id="rId3" imgW="1473016" imgH="2902099" progId="PBrush">
                  <p:embed/>
                </p:oleObj>
              </mc:Choice>
              <mc:Fallback>
                <p:oleObj name="位图图像" r:id="rId3" imgW="1473016" imgH="2902099" progId="PBrush">
                  <p:embed/>
                  <p:pic>
                    <p:nvPicPr>
                      <p:cNvPr id="21506" name="Object 2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43202" y="1371600"/>
                        <a:ext cx="213360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21511" name="Group 25"/>
          <p:cNvGrpSpPr>
            <a:grpSpLocks/>
          </p:cNvGrpSpPr>
          <p:nvPr/>
        </p:nvGrpSpPr>
        <p:grpSpPr bwMode="auto">
          <a:xfrm>
            <a:off x="1031875" y="1676400"/>
            <a:ext cx="1863726" cy="1676400"/>
            <a:chOff x="650" y="1056"/>
            <a:chExt cx="1174" cy="1056"/>
          </a:xfrm>
        </p:grpSpPr>
        <p:grpSp>
          <p:nvGrpSpPr>
            <p:cNvPr id="21512" name="Group 26"/>
            <p:cNvGrpSpPr>
              <a:grpSpLocks/>
            </p:cNvGrpSpPr>
            <p:nvPr/>
          </p:nvGrpSpPr>
          <p:grpSpPr bwMode="auto">
            <a:xfrm>
              <a:off x="650" y="1056"/>
              <a:ext cx="741" cy="1056"/>
              <a:chOff x="650" y="1056"/>
              <a:chExt cx="741" cy="1056"/>
            </a:xfrm>
          </p:grpSpPr>
          <p:pic>
            <p:nvPicPr>
              <p:cNvPr id="21518" name="Picture 27"/>
              <p:cNvPicPr>
                <a:picLocks noChangeArrowheads="1"/>
              </p:cNvPicPr>
              <p:nvPr/>
            </p:nvPicPr>
            <p:blipFill>
              <a:blip r:embed="rId5" cstate="print"/>
              <a:srcRect/>
              <a:stretch>
                <a:fillRect/>
              </a:stretch>
            </p:blipFill>
            <p:spPr bwMode="auto">
              <a:xfrm>
                <a:off x="650" y="1706"/>
                <a:ext cx="741" cy="406"/>
              </a:xfrm>
              <a:prstGeom prst="rect">
                <a:avLst/>
              </a:prstGeom>
              <a:noFill/>
              <a:ln w="9525">
                <a:noFill/>
                <a:miter lim="800000"/>
                <a:headEnd/>
                <a:tailEnd/>
              </a:ln>
            </p:spPr>
          </p:pic>
          <p:pic>
            <p:nvPicPr>
              <p:cNvPr id="21519" name="Picture 28"/>
              <p:cNvPicPr>
                <a:picLocks noChangeArrowheads="1"/>
              </p:cNvPicPr>
              <p:nvPr/>
            </p:nvPicPr>
            <p:blipFill>
              <a:blip r:embed="rId5" cstate="print"/>
              <a:srcRect/>
              <a:stretch>
                <a:fillRect/>
              </a:stretch>
            </p:blipFill>
            <p:spPr bwMode="auto">
              <a:xfrm>
                <a:off x="650" y="1543"/>
                <a:ext cx="741" cy="407"/>
              </a:xfrm>
              <a:prstGeom prst="rect">
                <a:avLst/>
              </a:prstGeom>
              <a:noFill/>
              <a:ln w="9525">
                <a:noFill/>
                <a:miter lim="800000"/>
                <a:headEnd/>
                <a:tailEnd/>
              </a:ln>
            </p:spPr>
          </p:pic>
          <p:pic>
            <p:nvPicPr>
              <p:cNvPr id="21520" name="Picture 29"/>
              <p:cNvPicPr>
                <a:picLocks noChangeArrowheads="1"/>
              </p:cNvPicPr>
              <p:nvPr/>
            </p:nvPicPr>
            <p:blipFill>
              <a:blip r:embed="rId5" cstate="print"/>
              <a:srcRect/>
              <a:stretch>
                <a:fillRect/>
              </a:stretch>
            </p:blipFill>
            <p:spPr bwMode="auto">
              <a:xfrm>
                <a:off x="650" y="1381"/>
                <a:ext cx="741" cy="406"/>
              </a:xfrm>
              <a:prstGeom prst="rect">
                <a:avLst/>
              </a:prstGeom>
              <a:noFill/>
              <a:ln w="9525">
                <a:noFill/>
                <a:miter lim="800000"/>
                <a:headEnd/>
                <a:tailEnd/>
              </a:ln>
            </p:spPr>
          </p:pic>
          <p:pic>
            <p:nvPicPr>
              <p:cNvPr id="21521" name="Picture 30"/>
              <p:cNvPicPr>
                <a:picLocks noChangeArrowheads="1"/>
              </p:cNvPicPr>
              <p:nvPr/>
            </p:nvPicPr>
            <p:blipFill>
              <a:blip r:embed="rId5" cstate="print"/>
              <a:srcRect/>
              <a:stretch>
                <a:fillRect/>
              </a:stretch>
            </p:blipFill>
            <p:spPr bwMode="auto">
              <a:xfrm>
                <a:off x="650" y="1218"/>
                <a:ext cx="741" cy="407"/>
              </a:xfrm>
              <a:prstGeom prst="rect">
                <a:avLst/>
              </a:prstGeom>
              <a:noFill/>
              <a:ln w="9525">
                <a:noFill/>
                <a:miter lim="800000"/>
                <a:headEnd/>
                <a:tailEnd/>
              </a:ln>
            </p:spPr>
          </p:pic>
          <p:pic>
            <p:nvPicPr>
              <p:cNvPr id="21522" name="Picture 31"/>
              <p:cNvPicPr>
                <a:picLocks noChangeArrowheads="1"/>
              </p:cNvPicPr>
              <p:nvPr/>
            </p:nvPicPr>
            <p:blipFill>
              <a:blip r:embed="rId5" cstate="print"/>
              <a:srcRect/>
              <a:stretch>
                <a:fillRect/>
              </a:stretch>
            </p:blipFill>
            <p:spPr bwMode="auto">
              <a:xfrm>
                <a:off x="650" y="1056"/>
                <a:ext cx="741" cy="406"/>
              </a:xfrm>
              <a:prstGeom prst="rect">
                <a:avLst/>
              </a:prstGeom>
              <a:noFill/>
              <a:ln w="9525">
                <a:noFill/>
                <a:miter lim="800000"/>
                <a:headEnd/>
                <a:tailEnd/>
              </a:ln>
            </p:spPr>
          </p:pic>
        </p:grpSp>
        <p:sp>
          <p:nvSpPr>
            <p:cNvPr id="21513" name="Rectangle 32"/>
            <p:cNvSpPr>
              <a:spLocks noChangeArrowheads="1"/>
            </p:cNvSpPr>
            <p:nvPr/>
          </p:nvSpPr>
          <p:spPr bwMode="auto">
            <a:xfrm>
              <a:off x="912" y="1950"/>
              <a:ext cx="912" cy="162"/>
            </a:xfrm>
            <a:prstGeom prst="rect">
              <a:avLst/>
            </a:prstGeom>
            <a:noFill/>
            <a:ln w="9525">
              <a:noFill/>
              <a:miter lim="800000"/>
              <a:headEnd/>
              <a:tailEnd/>
            </a:ln>
          </p:spPr>
          <p:txBody>
            <a:bodyPr wrap="none" lIns="0" tIns="0" rIns="0" bIns="0" anchor="ctr"/>
            <a:lstStyle/>
            <a:p>
              <a:pPr algn="l">
                <a:lnSpc>
                  <a:spcPct val="90000"/>
                </a:lnSpc>
                <a:buClr>
                  <a:schemeClr val="hlink"/>
                </a:buClr>
                <a:buFont typeface="Wingdings" pitchFamily="2" charset="2"/>
                <a:buNone/>
              </a:pPr>
              <a:r>
                <a:rPr lang="en-US" altLang="zh-CN" sz="1600">
                  <a:solidFill>
                    <a:srgbClr val="0000FF"/>
                  </a:solidFill>
                  <a:latin typeface="Comic Sans MS" pitchFamily="66" charset="0"/>
                </a:rPr>
                <a:t>SRn</a:t>
              </a:r>
            </a:p>
          </p:txBody>
        </p:sp>
        <p:sp>
          <p:nvSpPr>
            <p:cNvPr id="21514" name="Rectangle 33"/>
            <p:cNvSpPr>
              <a:spLocks noChangeArrowheads="1"/>
            </p:cNvSpPr>
            <p:nvPr/>
          </p:nvSpPr>
          <p:spPr bwMode="auto">
            <a:xfrm>
              <a:off x="912" y="1787"/>
              <a:ext cx="912" cy="163"/>
            </a:xfrm>
            <a:prstGeom prst="rect">
              <a:avLst/>
            </a:prstGeom>
            <a:noFill/>
            <a:ln w="9525">
              <a:noFill/>
              <a:miter lim="800000"/>
              <a:headEnd/>
              <a:tailEnd/>
            </a:ln>
          </p:spPr>
          <p:txBody>
            <a:bodyPr wrap="none" lIns="0" tIns="0" rIns="0" bIns="0" anchor="b"/>
            <a:lstStyle/>
            <a:p>
              <a:pPr algn="l">
                <a:lnSpc>
                  <a:spcPct val="90000"/>
                </a:lnSpc>
                <a:buClr>
                  <a:schemeClr val="hlink"/>
                </a:buClr>
                <a:buFont typeface="Wingdings" pitchFamily="2" charset="2"/>
                <a:buNone/>
              </a:pPr>
              <a:r>
                <a:rPr lang="en-US" altLang="zh-CN" sz="1800">
                  <a:solidFill>
                    <a:srgbClr val="0000FF"/>
                  </a:solidFill>
                  <a:latin typeface="Comic Sans MS" pitchFamily="66" charset="0"/>
                </a:rPr>
                <a:t>……</a:t>
              </a:r>
            </a:p>
          </p:txBody>
        </p:sp>
        <p:sp>
          <p:nvSpPr>
            <p:cNvPr id="21515" name="Rectangle 34"/>
            <p:cNvSpPr>
              <a:spLocks noChangeArrowheads="1"/>
            </p:cNvSpPr>
            <p:nvPr/>
          </p:nvSpPr>
          <p:spPr bwMode="auto">
            <a:xfrm>
              <a:off x="912" y="1625"/>
              <a:ext cx="912" cy="162"/>
            </a:xfrm>
            <a:prstGeom prst="rect">
              <a:avLst/>
            </a:prstGeom>
            <a:noFill/>
            <a:ln w="9525">
              <a:noFill/>
              <a:miter lim="800000"/>
              <a:headEnd/>
              <a:tailEnd/>
            </a:ln>
          </p:spPr>
          <p:txBody>
            <a:bodyPr wrap="none" lIns="0" tIns="0" rIns="0" bIns="0" anchor="ctr"/>
            <a:lstStyle/>
            <a:p>
              <a:pPr algn="l">
                <a:lnSpc>
                  <a:spcPct val="90000"/>
                </a:lnSpc>
                <a:buClr>
                  <a:schemeClr val="hlink"/>
                </a:buClr>
                <a:buFont typeface="Wingdings" pitchFamily="2" charset="2"/>
                <a:buNone/>
              </a:pPr>
              <a:r>
                <a:rPr lang="en-US" altLang="zh-CN" sz="1600">
                  <a:solidFill>
                    <a:srgbClr val="0000FF"/>
                  </a:solidFill>
                  <a:latin typeface="Comic Sans MS" pitchFamily="66" charset="0"/>
                </a:rPr>
                <a:t>SR3</a:t>
              </a:r>
            </a:p>
          </p:txBody>
        </p:sp>
        <p:sp>
          <p:nvSpPr>
            <p:cNvPr id="21516" name="Rectangle 35"/>
            <p:cNvSpPr>
              <a:spLocks noChangeArrowheads="1"/>
            </p:cNvSpPr>
            <p:nvPr/>
          </p:nvSpPr>
          <p:spPr bwMode="auto">
            <a:xfrm>
              <a:off x="912" y="1462"/>
              <a:ext cx="912" cy="163"/>
            </a:xfrm>
            <a:prstGeom prst="rect">
              <a:avLst/>
            </a:prstGeom>
            <a:noFill/>
            <a:ln w="9525">
              <a:noFill/>
              <a:miter lim="800000"/>
              <a:headEnd/>
              <a:tailEnd/>
            </a:ln>
          </p:spPr>
          <p:txBody>
            <a:bodyPr wrap="none" lIns="0" tIns="0" rIns="0" bIns="0" anchor="ctr"/>
            <a:lstStyle/>
            <a:p>
              <a:pPr algn="l">
                <a:lnSpc>
                  <a:spcPct val="90000"/>
                </a:lnSpc>
                <a:buClr>
                  <a:schemeClr val="hlink"/>
                </a:buClr>
                <a:buFont typeface="Wingdings" pitchFamily="2" charset="2"/>
                <a:buNone/>
              </a:pPr>
              <a:r>
                <a:rPr lang="en-US" altLang="zh-CN" sz="1600">
                  <a:solidFill>
                    <a:srgbClr val="0000FF"/>
                  </a:solidFill>
                  <a:latin typeface="Comic Sans MS" pitchFamily="66" charset="0"/>
                </a:rPr>
                <a:t>SR2</a:t>
              </a:r>
            </a:p>
          </p:txBody>
        </p:sp>
        <p:sp>
          <p:nvSpPr>
            <p:cNvPr id="21517" name="Rectangle 36"/>
            <p:cNvSpPr>
              <a:spLocks noChangeArrowheads="1"/>
            </p:cNvSpPr>
            <p:nvPr/>
          </p:nvSpPr>
          <p:spPr bwMode="auto">
            <a:xfrm>
              <a:off x="912" y="1300"/>
              <a:ext cx="912" cy="162"/>
            </a:xfrm>
            <a:prstGeom prst="rect">
              <a:avLst/>
            </a:prstGeom>
            <a:noFill/>
            <a:ln w="9525">
              <a:noFill/>
              <a:miter lim="800000"/>
              <a:headEnd/>
              <a:tailEnd/>
            </a:ln>
          </p:spPr>
          <p:txBody>
            <a:bodyPr wrap="none" lIns="0" tIns="0" rIns="0" bIns="0" anchor="ctr"/>
            <a:lstStyle/>
            <a:p>
              <a:pPr algn="l">
                <a:lnSpc>
                  <a:spcPct val="90000"/>
                </a:lnSpc>
                <a:buClr>
                  <a:schemeClr val="hlink"/>
                </a:buClr>
                <a:buFont typeface="Wingdings" pitchFamily="2" charset="2"/>
                <a:buNone/>
              </a:pPr>
              <a:r>
                <a:rPr lang="en-US" altLang="zh-CN" sz="1600">
                  <a:solidFill>
                    <a:srgbClr val="0000FF"/>
                  </a:solidFill>
                  <a:latin typeface="Comic Sans MS" pitchFamily="66" charset="0"/>
                </a:rPr>
                <a:t>SR1</a:t>
              </a:r>
            </a:p>
          </p:txBody>
        </p:sp>
      </p:grpSp>
    </p:spTree>
    <p:extLst>
      <p:ext uri="{BB962C8B-B14F-4D97-AF65-F5344CB8AC3E}">
        <p14:creationId xmlns:p14="http://schemas.microsoft.com/office/powerpoint/2010/main" val="310436727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2531" name="Rectangle 2"/>
          <p:cNvSpPr>
            <a:spLocks noGrp="1" noChangeArrowheads="1"/>
          </p:cNvSpPr>
          <p:nvPr>
            <p:ph type="title"/>
          </p:nvPr>
        </p:nvSpPr>
        <p:spPr>
          <a:xfrm>
            <a:off x="381001" y="304800"/>
            <a:ext cx="6019800" cy="762000"/>
          </a:xfrm>
        </p:spPr>
        <p:txBody>
          <a:bodyPr/>
          <a:lstStyle/>
          <a:p>
            <a:pPr eaLnBrk="1" hangingPunct="1"/>
            <a:r>
              <a:rPr lang="zh-CN" altLang="en-US" b="1">
                <a:solidFill>
                  <a:srgbClr val="0000FF"/>
                </a:solidFill>
                <a:latin typeface="汉仪醒示体简"/>
              </a:rPr>
              <a:t>安全策略－</a:t>
            </a:r>
            <a:r>
              <a:rPr lang="en-US" altLang="zh-CN" b="1">
                <a:solidFill>
                  <a:srgbClr val="0000FF"/>
                </a:solidFill>
                <a:latin typeface="汉仪醒示体简"/>
              </a:rPr>
              <a:t>SP</a:t>
            </a:r>
            <a:r>
              <a:rPr lang="zh-CN" altLang="en-US" b="1">
                <a:solidFill>
                  <a:srgbClr val="0000FF"/>
                </a:solidFill>
                <a:latin typeface="汉仪醒示体简"/>
              </a:rPr>
              <a:t>选择符</a:t>
            </a:r>
          </a:p>
        </p:txBody>
      </p:sp>
      <p:sp>
        <p:nvSpPr>
          <p:cNvPr id="22532" name="Line 20"/>
          <p:cNvSpPr>
            <a:spLocks noChangeShapeType="1"/>
          </p:cNvSpPr>
          <p:nvPr/>
        </p:nvSpPr>
        <p:spPr bwMode="auto">
          <a:xfrm>
            <a:off x="1905002" y="2362200"/>
            <a:ext cx="838200" cy="0"/>
          </a:xfrm>
          <a:prstGeom prst="line">
            <a:avLst/>
          </a:prstGeom>
          <a:noFill/>
          <a:ln w="28575">
            <a:solidFill>
              <a:schemeClr val="tx1"/>
            </a:solidFill>
            <a:round/>
            <a:headEnd/>
            <a:tailEnd type="triangle" w="med" len="med"/>
          </a:ln>
        </p:spPr>
        <p:txBody>
          <a:bodyPr/>
          <a:lstStyle/>
          <a:p>
            <a:endParaRPr lang="zh-CN" altLang="en-US"/>
          </a:p>
        </p:txBody>
      </p:sp>
      <p:sp>
        <p:nvSpPr>
          <p:cNvPr id="22533" name="Rectangle 22"/>
          <p:cNvSpPr>
            <a:spLocks noChangeArrowheads="1"/>
          </p:cNvSpPr>
          <p:nvPr/>
        </p:nvSpPr>
        <p:spPr bwMode="auto">
          <a:xfrm>
            <a:off x="5334000" y="2286000"/>
            <a:ext cx="2514600" cy="1447800"/>
          </a:xfrm>
          <a:prstGeom prst="rect">
            <a:avLst/>
          </a:prstGeom>
          <a:solidFill>
            <a:schemeClr val="bg1"/>
          </a:solidFill>
          <a:ln w="9525">
            <a:solidFill>
              <a:schemeClr val="tx1"/>
            </a:solidFill>
            <a:miter lim="800000"/>
            <a:headEnd/>
            <a:tailEnd/>
          </a:ln>
        </p:spPr>
        <p:txBody>
          <a:bodyPr wrap="none" anchor="ctr"/>
          <a:lstStyle/>
          <a:p>
            <a:pPr algn="l"/>
            <a:r>
              <a:rPr lang="zh-CN" altLang="en-US" sz="2200" b="1"/>
              <a:t>完整的</a:t>
            </a:r>
            <a:r>
              <a:rPr lang="en-US" altLang="zh-CN" sz="2200" b="1"/>
              <a:t>DNS</a:t>
            </a:r>
            <a:r>
              <a:rPr lang="zh-CN" altLang="en-US" sz="2200" b="1"/>
              <a:t>名</a:t>
            </a:r>
          </a:p>
          <a:p>
            <a:pPr algn="l"/>
            <a:r>
              <a:rPr lang="zh-CN" altLang="en-US" sz="2200" b="1"/>
              <a:t>或</a:t>
            </a:r>
            <a:r>
              <a:rPr lang="en-US" altLang="zh-CN" sz="2200" b="1"/>
              <a:t>e-mail</a:t>
            </a:r>
            <a:r>
              <a:rPr lang="zh-CN" altLang="en-US" sz="2200" b="1"/>
              <a:t>地址</a:t>
            </a:r>
          </a:p>
        </p:txBody>
      </p:sp>
      <p:sp>
        <p:nvSpPr>
          <p:cNvPr id="22534" name="Line 23"/>
          <p:cNvSpPr>
            <a:spLocks noChangeShapeType="1"/>
          </p:cNvSpPr>
          <p:nvPr/>
        </p:nvSpPr>
        <p:spPr bwMode="auto">
          <a:xfrm flipH="1">
            <a:off x="4876800" y="2971800"/>
            <a:ext cx="457200" cy="0"/>
          </a:xfrm>
          <a:prstGeom prst="line">
            <a:avLst/>
          </a:prstGeom>
          <a:noFill/>
          <a:ln w="28575">
            <a:solidFill>
              <a:srgbClr val="0000FF"/>
            </a:solidFill>
            <a:round/>
            <a:headEnd/>
            <a:tailEnd type="triangle" w="med" len="med"/>
          </a:ln>
        </p:spPr>
        <p:txBody>
          <a:bodyPr/>
          <a:lstStyle/>
          <a:p>
            <a:endParaRPr lang="zh-CN" altLang="en-US"/>
          </a:p>
        </p:txBody>
      </p:sp>
      <p:graphicFrame>
        <p:nvGraphicFramePr>
          <p:cNvPr id="22530" name="Object 24"/>
          <p:cNvGraphicFramePr>
            <a:graphicFrameLocks noChangeAspect="1"/>
          </p:cNvGraphicFramePr>
          <p:nvPr/>
        </p:nvGraphicFramePr>
        <p:xfrm>
          <a:off x="2743202" y="1371600"/>
          <a:ext cx="2133600" cy="3657600"/>
        </p:xfrm>
        <a:graphic>
          <a:graphicData uri="http://schemas.openxmlformats.org/presentationml/2006/ole">
            <mc:AlternateContent xmlns:mc="http://schemas.openxmlformats.org/markup-compatibility/2006">
              <mc:Choice xmlns:v="urn:schemas-microsoft-com:vml" Requires="v">
                <p:oleObj spid="_x0000_s262303" name="位图图像" r:id="rId3" imgW="1473016" imgH="2902099" progId="PBrush">
                  <p:embed/>
                </p:oleObj>
              </mc:Choice>
              <mc:Fallback>
                <p:oleObj name="位图图像" r:id="rId3" imgW="1473016" imgH="2902099" progId="PBrush">
                  <p:embed/>
                  <p:pic>
                    <p:nvPicPr>
                      <p:cNvPr id="22530" name="Object 2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43202" y="1371600"/>
                        <a:ext cx="213360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22535" name="Group 25"/>
          <p:cNvGrpSpPr>
            <a:grpSpLocks/>
          </p:cNvGrpSpPr>
          <p:nvPr/>
        </p:nvGrpSpPr>
        <p:grpSpPr bwMode="auto">
          <a:xfrm>
            <a:off x="1031875" y="1676400"/>
            <a:ext cx="1863726" cy="1676400"/>
            <a:chOff x="650" y="1056"/>
            <a:chExt cx="1174" cy="1056"/>
          </a:xfrm>
        </p:grpSpPr>
        <p:grpSp>
          <p:nvGrpSpPr>
            <p:cNvPr id="22536" name="Group 26"/>
            <p:cNvGrpSpPr>
              <a:grpSpLocks/>
            </p:cNvGrpSpPr>
            <p:nvPr/>
          </p:nvGrpSpPr>
          <p:grpSpPr bwMode="auto">
            <a:xfrm>
              <a:off x="650" y="1056"/>
              <a:ext cx="741" cy="1056"/>
              <a:chOff x="650" y="1056"/>
              <a:chExt cx="741" cy="1056"/>
            </a:xfrm>
          </p:grpSpPr>
          <p:pic>
            <p:nvPicPr>
              <p:cNvPr id="22542" name="Picture 27"/>
              <p:cNvPicPr>
                <a:picLocks noChangeArrowheads="1"/>
              </p:cNvPicPr>
              <p:nvPr/>
            </p:nvPicPr>
            <p:blipFill>
              <a:blip r:embed="rId5" cstate="print"/>
              <a:srcRect/>
              <a:stretch>
                <a:fillRect/>
              </a:stretch>
            </p:blipFill>
            <p:spPr bwMode="auto">
              <a:xfrm>
                <a:off x="650" y="1706"/>
                <a:ext cx="741" cy="406"/>
              </a:xfrm>
              <a:prstGeom prst="rect">
                <a:avLst/>
              </a:prstGeom>
              <a:noFill/>
              <a:ln w="9525">
                <a:noFill/>
                <a:miter lim="800000"/>
                <a:headEnd/>
                <a:tailEnd/>
              </a:ln>
            </p:spPr>
          </p:pic>
          <p:pic>
            <p:nvPicPr>
              <p:cNvPr id="22543" name="Picture 28"/>
              <p:cNvPicPr>
                <a:picLocks noChangeArrowheads="1"/>
              </p:cNvPicPr>
              <p:nvPr/>
            </p:nvPicPr>
            <p:blipFill>
              <a:blip r:embed="rId5" cstate="print"/>
              <a:srcRect/>
              <a:stretch>
                <a:fillRect/>
              </a:stretch>
            </p:blipFill>
            <p:spPr bwMode="auto">
              <a:xfrm>
                <a:off x="650" y="1543"/>
                <a:ext cx="741" cy="407"/>
              </a:xfrm>
              <a:prstGeom prst="rect">
                <a:avLst/>
              </a:prstGeom>
              <a:noFill/>
              <a:ln w="9525">
                <a:noFill/>
                <a:miter lim="800000"/>
                <a:headEnd/>
                <a:tailEnd/>
              </a:ln>
            </p:spPr>
          </p:pic>
          <p:pic>
            <p:nvPicPr>
              <p:cNvPr id="22544" name="Picture 29"/>
              <p:cNvPicPr>
                <a:picLocks noChangeArrowheads="1"/>
              </p:cNvPicPr>
              <p:nvPr/>
            </p:nvPicPr>
            <p:blipFill>
              <a:blip r:embed="rId5" cstate="print"/>
              <a:srcRect/>
              <a:stretch>
                <a:fillRect/>
              </a:stretch>
            </p:blipFill>
            <p:spPr bwMode="auto">
              <a:xfrm>
                <a:off x="650" y="1381"/>
                <a:ext cx="741" cy="406"/>
              </a:xfrm>
              <a:prstGeom prst="rect">
                <a:avLst/>
              </a:prstGeom>
              <a:noFill/>
              <a:ln w="9525">
                <a:noFill/>
                <a:miter lim="800000"/>
                <a:headEnd/>
                <a:tailEnd/>
              </a:ln>
            </p:spPr>
          </p:pic>
          <p:pic>
            <p:nvPicPr>
              <p:cNvPr id="22545" name="Picture 30"/>
              <p:cNvPicPr>
                <a:picLocks noChangeArrowheads="1"/>
              </p:cNvPicPr>
              <p:nvPr/>
            </p:nvPicPr>
            <p:blipFill>
              <a:blip r:embed="rId5" cstate="print"/>
              <a:srcRect/>
              <a:stretch>
                <a:fillRect/>
              </a:stretch>
            </p:blipFill>
            <p:spPr bwMode="auto">
              <a:xfrm>
                <a:off x="650" y="1218"/>
                <a:ext cx="741" cy="407"/>
              </a:xfrm>
              <a:prstGeom prst="rect">
                <a:avLst/>
              </a:prstGeom>
              <a:noFill/>
              <a:ln w="9525">
                <a:noFill/>
                <a:miter lim="800000"/>
                <a:headEnd/>
                <a:tailEnd/>
              </a:ln>
            </p:spPr>
          </p:pic>
          <p:pic>
            <p:nvPicPr>
              <p:cNvPr id="22546" name="Picture 31"/>
              <p:cNvPicPr>
                <a:picLocks noChangeArrowheads="1"/>
              </p:cNvPicPr>
              <p:nvPr/>
            </p:nvPicPr>
            <p:blipFill>
              <a:blip r:embed="rId5" cstate="print"/>
              <a:srcRect/>
              <a:stretch>
                <a:fillRect/>
              </a:stretch>
            </p:blipFill>
            <p:spPr bwMode="auto">
              <a:xfrm>
                <a:off x="650" y="1056"/>
                <a:ext cx="741" cy="406"/>
              </a:xfrm>
              <a:prstGeom prst="rect">
                <a:avLst/>
              </a:prstGeom>
              <a:noFill/>
              <a:ln w="9525">
                <a:noFill/>
                <a:miter lim="800000"/>
                <a:headEnd/>
                <a:tailEnd/>
              </a:ln>
            </p:spPr>
          </p:pic>
        </p:grpSp>
        <p:sp>
          <p:nvSpPr>
            <p:cNvPr id="22537" name="Rectangle 32"/>
            <p:cNvSpPr>
              <a:spLocks noChangeArrowheads="1"/>
            </p:cNvSpPr>
            <p:nvPr/>
          </p:nvSpPr>
          <p:spPr bwMode="auto">
            <a:xfrm>
              <a:off x="912" y="1950"/>
              <a:ext cx="912" cy="162"/>
            </a:xfrm>
            <a:prstGeom prst="rect">
              <a:avLst/>
            </a:prstGeom>
            <a:noFill/>
            <a:ln w="9525">
              <a:noFill/>
              <a:miter lim="800000"/>
              <a:headEnd/>
              <a:tailEnd/>
            </a:ln>
          </p:spPr>
          <p:txBody>
            <a:bodyPr wrap="none" lIns="0" tIns="0" rIns="0" bIns="0" anchor="ctr"/>
            <a:lstStyle/>
            <a:p>
              <a:pPr algn="l">
                <a:lnSpc>
                  <a:spcPct val="90000"/>
                </a:lnSpc>
                <a:buClr>
                  <a:schemeClr val="hlink"/>
                </a:buClr>
                <a:buFont typeface="Wingdings" pitchFamily="2" charset="2"/>
                <a:buNone/>
              </a:pPr>
              <a:r>
                <a:rPr lang="en-US" altLang="zh-CN" sz="1600">
                  <a:solidFill>
                    <a:srgbClr val="0000FF"/>
                  </a:solidFill>
                  <a:latin typeface="Comic Sans MS" pitchFamily="66" charset="0"/>
                </a:rPr>
                <a:t>SRn</a:t>
              </a:r>
            </a:p>
          </p:txBody>
        </p:sp>
        <p:sp>
          <p:nvSpPr>
            <p:cNvPr id="22538" name="Rectangle 33"/>
            <p:cNvSpPr>
              <a:spLocks noChangeArrowheads="1"/>
            </p:cNvSpPr>
            <p:nvPr/>
          </p:nvSpPr>
          <p:spPr bwMode="auto">
            <a:xfrm>
              <a:off x="912" y="1787"/>
              <a:ext cx="912" cy="163"/>
            </a:xfrm>
            <a:prstGeom prst="rect">
              <a:avLst/>
            </a:prstGeom>
            <a:noFill/>
            <a:ln w="9525">
              <a:noFill/>
              <a:miter lim="800000"/>
              <a:headEnd/>
              <a:tailEnd/>
            </a:ln>
          </p:spPr>
          <p:txBody>
            <a:bodyPr wrap="none" lIns="0" tIns="0" rIns="0" bIns="0" anchor="b"/>
            <a:lstStyle/>
            <a:p>
              <a:pPr algn="l">
                <a:lnSpc>
                  <a:spcPct val="90000"/>
                </a:lnSpc>
                <a:buClr>
                  <a:schemeClr val="hlink"/>
                </a:buClr>
                <a:buFont typeface="Wingdings" pitchFamily="2" charset="2"/>
                <a:buNone/>
              </a:pPr>
              <a:r>
                <a:rPr lang="en-US" altLang="zh-CN" sz="1800">
                  <a:solidFill>
                    <a:srgbClr val="0000FF"/>
                  </a:solidFill>
                  <a:latin typeface="Comic Sans MS" pitchFamily="66" charset="0"/>
                </a:rPr>
                <a:t>……</a:t>
              </a:r>
            </a:p>
          </p:txBody>
        </p:sp>
        <p:sp>
          <p:nvSpPr>
            <p:cNvPr id="22539" name="Rectangle 34"/>
            <p:cNvSpPr>
              <a:spLocks noChangeArrowheads="1"/>
            </p:cNvSpPr>
            <p:nvPr/>
          </p:nvSpPr>
          <p:spPr bwMode="auto">
            <a:xfrm>
              <a:off x="912" y="1625"/>
              <a:ext cx="912" cy="162"/>
            </a:xfrm>
            <a:prstGeom prst="rect">
              <a:avLst/>
            </a:prstGeom>
            <a:noFill/>
            <a:ln w="9525">
              <a:noFill/>
              <a:miter lim="800000"/>
              <a:headEnd/>
              <a:tailEnd/>
            </a:ln>
          </p:spPr>
          <p:txBody>
            <a:bodyPr wrap="none" lIns="0" tIns="0" rIns="0" bIns="0" anchor="ctr"/>
            <a:lstStyle/>
            <a:p>
              <a:pPr algn="l">
                <a:lnSpc>
                  <a:spcPct val="90000"/>
                </a:lnSpc>
                <a:buClr>
                  <a:schemeClr val="hlink"/>
                </a:buClr>
                <a:buFont typeface="Wingdings" pitchFamily="2" charset="2"/>
                <a:buNone/>
              </a:pPr>
              <a:r>
                <a:rPr lang="en-US" altLang="zh-CN" sz="1600">
                  <a:solidFill>
                    <a:srgbClr val="0000FF"/>
                  </a:solidFill>
                  <a:latin typeface="Comic Sans MS" pitchFamily="66" charset="0"/>
                </a:rPr>
                <a:t>SR3</a:t>
              </a:r>
            </a:p>
          </p:txBody>
        </p:sp>
        <p:sp>
          <p:nvSpPr>
            <p:cNvPr id="22540" name="Rectangle 35"/>
            <p:cNvSpPr>
              <a:spLocks noChangeArrowheads="1"/>
            </p:cNvSpPr>
            <p:nvPr/>
          </p:nvSpPr>
          <p:spPr bwMode="auto">
            <a:xfrm>
              <a:off x="912" y="1462"/>
              <a:ext cx="912" cy="163"/>
            </a:xfrm>
            <a:prstGeom prst="rect">
              <a:avLst/>
            </a:prstGeom>
            <a:noFill/>
            <a:ln w="9525">
              <a:noFill/>
              <a:miter lim="800000"/>
              <a:headEnd/>
              <a:tailEnd/>
            </a:ln>
          </p:spPr>
          <p:txBody>
            <a:bodyPr wrap="none" lIns="0" tIns="0" rIns="0" bIns="0" anchor="ctr"/>
            <a:lstStyle/>
            <a:p>
              <a:pPr algn="l">
                <a:lnSpc>
                  <a:spcPct val="90000"/>
                </a:lnSpc>
                <a:buClr>
                  <a:schemeClr val="hlink"/>
                </a:buClr>
                <a:buFont typeface="Wingdings" pitchFamily="2" charset="2"/>
                <a:buNone/>
              </a:pPr>
              <a:r>
                <a:rPr lang="en-US" altLang="zh-CN" sz="1600">
                  <a:solidFill>
                    <a:srgbClr val="0000FF"/>
                  </a:solidFill>
                  <a:latin typeface="Comic Sans MS" pitchFamily="66" charset="0"/>
                </a:rPr>
                <a:t>SR2</a:t>
              </a:r>
            </a:p>
          </p:txBody>
        </p:sp>
        <p:sp>
          <p:nvSpPr>
            <p:cNvPr id="22541" name="Rectangle 36"/>
            <p:cNvSpPr>
              <a:spLocks noChangeArrowheads="1"/>
            </p:cNvSpPr>
            <p:nvPr/>
          </p:nvSpPr>
          <p:spPr bwMode="auto">
            <a:xfrm>
              <a:off x="912" y="1300"/>
              <a:ext cx="912" cy="162"/>
            </a:xfrm>
            <a:prstGeom prst="rect">
              <a:avLst/>
            </a:prstGeom>
            <a:noFill/>
            <a:ln w="9525">
              <a:noFill/>
              <a:miter lim="800000"/>
              <a:headEnd/>
              <a:tailEnd/>
            </a:ln>
          </p:spPr>
          <p:txBody>
            <a:bodyPr wrap="none" lIns="0" tIns="0" rIns="0" bIns="0" anchor="ctr"/>
            <a:lstStyle/>
            <a:p>
              <a:pPr algn="l">
                <a:lnSpc>
                  <a:spcPct val="90000"/>
                </a:lnSpc>
                <a:buClr>
                  <a:schemeClr val="hlink"/>
                </a:buClr>
                <a:buFont typeface="Wingdings" pitchFamily="2" charset="2"/>
                <a:buNone/>
              </a:pPr>
              <a:r>
                <a:rPr lang="en-US" altLang="zh-CN" sz="1600">
                  <a:solidFill>
                    <a:srgbClr val="0000FF"/>
                  </a:solidFill>
                  <a:latin typeface="Comic Sans MS" pitchFamily="66" charset="0"/>
                </a:rPr>
                <a:t>SR1</a:t>
              </a:r>
            </a:p>
          </p:txBody>
        </p:sp>
      </p:grpSp>
    </p:spTree>
    <p:extLst>
      <p:ext uri="{BB962C8B-B14F-4D97-AF65-F5344CB8AC3E}">
        <p14:creationId xmlns:p14="http://schemas.microsoft.com/office/powerpoint/2010/main" val="38569935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a:xfrm>
            <a:off x="1295403" y="685800"/>
            <a:ext cx="5715000" cy="1143000"/>
          </a:xfrm>
        </p:spPr>
        <p:txBody>
          <a:bodyPr/>
          <a:lstStyle/>
          <a:p>
            <a:pPr eaLnBrk="1" hangingPunct="1"/>
            <a:r>
              <a:rPr lang="en-US" altLang="zh-CN" b="1" dirty="0">
                <a:solidFill>
                  <a:srgbClr val="0000FF"/>
                </a:solidFill>
                <a:latin typeface="汉仪醒示体简"/>
              </a:rPr>
              <a:t>IPv4</a:t>
            </a:r>
            <a:r>
              <a:rPr lang="zh-CN" altLang="en-US" b="1" dirty="0">
                <a:solidFill>
                  <a:srgbClr val="0000FF"/>
                </a:solidFill>
                <a:latin typeface="汉仪醒示体简"/>
              </a:rPr>
              <a:t>的缺陷</a:t>
            </a:r>
          </a:p>
        </p:txBody>
      </p:sp>
      <p:pic>
        <p:nvPicPr>
          <p:cNvPr id="3" name="图片 2">
            <a:extLst>
              <a:ext uri="{FF2B5EF4-FFF2-40B4-BE49-F238E27FC236}">
                <a16:creationId xmlns:a16="http://schemas.microsoft.com/office/drawing/2014/main" id="{C83D19F6-DB3F-480F-A775-310A5BB523B9}"/>
              </a:ext>
            </a:extLst>
          </p:cNvPr>
          <p:cNvPicPr>
            <a:picLocks noChangeAspect="1"/>
          </p:cNvPicPr>
          <p:nvPr/>
        </p:nvPicPr>
        <p:blipFill>
          <a:blip r:embed="rId2"/>
          <a:stretch>
            <a:fillRect/>
          </a:stretch>
        </p:blipFill>
        <p:spPr>
          <a:xfrm>
            <a:off x="0" y="1828800"/>
            <a:ext cx="9906000" cy="5096863"/>
          </a:xfrm>
          <a:prstGeom prst="rect">
            <a:avLst/>
          </a:prstGeom>
        </p:spPr>
      </p:pic>
    </p:spTree>
    <p:extLst>
      <p:ext uri="{BB962C8B-B14F-4D97-AF65-F5344CB8AC3E}">
        <p14:creationId xmlns:p14="http://schemas.microsoft.com/office/powerpoint/2010/main" val="50043223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3555" name="Rectangle 2"/>
          <p:cNvSpPr>
            <a:spLocks noGrp="1" noChangeArrowheads="1"/>
          </p:cNvSpPr>
          <p:nvPr>
            <p:ph type="title"/>
          </p:nvPr>
        </p:nvSpPr>
        <p:spPr>
          <a:xfrm>
            <a:off x="381001" y="304800"/>
            <a:ext cx="6019800" cy="762000"/>
          </a:xfrm>
        </p:spPr>
        <p:txBody>
          <a:bodyPr/>
          <a:lstStyle/>
          <a:p>
            <a:pPr eaLnBrk="1" hangingPunct="1"/>
            <a:r>
              <a:rPr lang="zh-CN" altLang="en-US" b="1">
                <a:solidFill>
                  <a:srgbClr val="0000FF"/>
                </a:solidFill>
                <a:latin typeface="汉仪醒示体简"/>
              </a:rPr>
              <a:t>安全策略－</a:t>
            </a:r>
            <a:r>
              <a:rPr lang="en-US" altLang="zh-CN" b="1">
                <a:solidFill>
                  <a:srgbClr val="0000FF"/>
                </a:solidFill>
                <a:latin typeface="汉仪醒示体简"/>
              </a:rPr>
              <a:t>SP</a:t>
            </a:r>
            <a:r>
              <a:rPr lang="zh-CN" altLang="en-US" b="1">
                <a:solidFill>
                  <a:srgbClr val="0000FF"/>
                </a:solidFill>
                <a:latin typeface="汉仪醒示体简"/>
              </a:rPr>
              <a:t>选择符</a:t>
            </a:r>
          </a:p>
        </p:txBody>
      </p:sp>
      <p:sp>
        <p:nvSpPr>
          <p:cNvPr id="23556" name="Line 20"/>
          <p:cNvSpPr>
            <a:spLocks noChangeShapeType="1"/>
          </p:cNvSpPr>
          <p:nvPr/>
        </p:nvSpPr>
        <p:spPr bwMode="auto">
          <a:xfrm>
            <a:off x="1905002" y="2362200"/>
            <a:ext cx="838200" cy="0"/>
          </a:xfrm>
          <a:prstGeom prst="line">
            <a:avLst/>
          </a:prstGeom>
          <a:noFill/>
          <a:ln w="28575">
            <a:solidFill>
              <a:schemeClr val="tx1"/>
            </a:solidFill>
            <a:round/>
            <a:headEnd/>
            <a:tailEnd type="triangle" w="med" len="med"/>
          </a:ln>
        </p:spPr>
        <p:txBody>
          <a:bodyPr/>
          <a:lstStyle/>
          <a:p>
            <a:endParaRPr lang="zh-CN" altLang="en-US"/>
          </a:p>
        </p:txBody>
      </p:sp>
      <p:sp>
        <p:nvSpPr>
          <p:cNvPr id="23557" name="Rectangle 22"/>
          <p:cNvSpPr>
            <a:spLocks noChangeArrowheads="1"/>
          </p:cNvSpPr>
          <p:nvPr/>
        </p:nvSpPr>
        <p:spPr bwMode="auto">
          <a:xfrm>
            <a:off x="5334000" y="2743200"/>
            <a:ext cx="3733800" cy="1447800"/>
          </a:xfrm>
          <a:prstGeom prst="rect">
            <a:avLst/>
          </a:prstGeom>
          <a:solidFill>
            <a:schemeClr val="bg1"/>
          </a:solidFill>
          <a:ln w="9525">
            <a:solidFill>
              <a:schemeClr val="tx1"/>
            </a:solidFill>
            <a:miter lim="800000"/>
            <a:headEnd/>
            <a:tailEnd/>
          </a:ln>
        </p:spPr>
        <p:txBody>
          <a:bodyPr wrap="none" anchor="ctr"/>
          <a:lstStyle/>
          <a:p>
            <a:pPr algn="l"/>
            <a:r>
              <a:rPr lang="zh-CN" altLang="en-US" sz="2200" b="1"/>
              <a:t>完整的</a:t>
            </a:r>
            <a:r>
              <a:rPr lang="en-US" altLang="zh-CN" sz="2200" b="1"/>
              <a:t>DNS</a:t>
            </a:r>
            <a:r>
              <a:rPr lang="zh-CN" altLang="en-US" sz="2200" b="1"/>
              <a:t>用户名</a:t>
            </a:r>
          </a:p>
          <a:p>
            <a:pPr algn="l">
              <a:buFont typeface="Wingdings" pitchFamily="2" charset="2"/>
              <a:buNone/>
            </a:pPr>
            <a:r>
              <a:rPr lang="zh-CN" altLang="en-US" sz="2200" b="1"/>
              <a:t>如</a:t>
            </a:r>
            <a:r>
              <a:rPr lang="en-US" altLang="zh-CN" sz="2200" b="1"/>
              <a:t>hjbin@infosec.pku.edu.cn</a:t>
            </a:r>
          </a:p>
          <a:p>
            <a:pPr algn="l"/>
            <a:r>
              <a:rPr lang="zh-CN" altLang="en-US" sz="2200" b="1"/>
              <a:t>或</a:t>
            </a:r>
            <a:r>
              <a:rPr lang="en-US" altLang="zh-CN" sz="2200" b="1"/>
              <a:t>X.500 DN</a:t>
            </a:r>
          </a:p>
        </p:txBody>
      </p:sp>
      <p:sp>
        <p:nvSpPr>
          <p:cNvPr id="23558" name="Line 23"/>
          <p:cNvSpPr>
            <a:spLocks noChangeShapeType="1"/>
          </p:cNvSpPr>
          <p:nvPr/>
        </p:nvSpPr>
        <p:spPr bwMode="auto">
          <a:xfrm flipH="1">
            <a:off x="4876800" y="3429000"/>
            <a:ext cx="457200" cy="0"/>
          </a:xfrm>
          <a:prstGeom prst="line">
            <a:avLst/>
          </a:prstGeom>
          <a:noFill/>
          <a:ln w="28575">
            <a:solidFill>
              <a:srgbClr val="0000FF"/>
            </a:solidFill>
            <a:round/>
            <a:headEnd/>
            <a:tailEnd type="triangle" w="med" len="med"/>
          </a:ln>
        </p:spPr>
        <p:txBody>
          <a:bodyPr/>
          <a:lstStyle/>
          <a:p>
            <a:endParaRPr lang="zh-CN" altLang="en-US"/>
          </a:p>
        </p:txBody>
      </p:sp>
      <p:graphicFrame>
        <p:nvGraphicFramePr>
          <p:cNvPr id="23554" name="Object 24"/>
          <p:cNvGraphicFramePr>
            <a:graphicFrameLocks noChangeAspect="1"/>
          </p:cNvGraphicFramePr>
          <p:nvPr/>
        </p:nvGraphicFramePr>
        <p:xfrm>
          <a:off x="2743202" y="1371600"/>
          <a:ext cx="2133600" cy="3657600"/>
        </p:xfrm>
        <a:graphic>
          <a:graphicData uri="http://schemas.openxmlformats.org/presentationml/2006/ole">
            <mc:AlternateContent xmlns:mc="http://schemas.openxmlformats.org/markup-compatibility/2006">
              <mc:Choice xmlns:v="urn:schemas-microsoft-com:vml" Requires="v">
                <p:oleObj spid="_x0000_s263327" name="位图图像" r:id="rId3" imgW="1473016" imgH="2902099" progId="PBrush">
                  <p:embed/>
                </p:oleObj>
              </mc:Choice>
              <mc:Fallback>
                <p:oleObj name="位图图像" r:id="rId3" imgW="1473016" imgH="2902099" progId="PBrush">
                  <p:embed/>
                  <p:pic>
                    <p:nvPicPr>
                      <p:cNvPr id="23554" name="Object 2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43202" y="1371600"/>
                        <a:ext cx="213360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23559" name="Group 25"/>
          <p:cNvGrpSpPr>
            <a:grpSpLocks/>
          </p:cNvGrpSpPr>
          <p:nvPr/>
        </p:nvGrpSpPr>
        <p:grpSpPr bwMode="auto">
          <a:xfrm>
            <a:off x="1031875" y="1676400"/>
            <a:ext cx="1863726" cy="1676400"/>
            <a:chOff x="650" y="1056"/>
            <a:chExt cx="1174" cy="1056"/>
          </a:xfrm>
        </p:grpSpPr>
        <p:grpSp>
          <p:nvGrpSpPr>
            <p:cNvPr id="23560" name="Group 26"/>
            <p:cNvGrpSpPr>
              <a:grpSpLocks/>
            </p:cNvGrpSpPr>
            <p:nvPr/>
          </p:nvGrpSpPr>
          <p:grpSpPr bwMode="auto">
            <a:xfrm>
              <a:off x="650" y="1056"/>
              <a:ext cx="741" cy="1056"/>
              <a:chOff x="650" y="1056"/>
              <a:chExt cx="741" cy="1056"/>
            </a:xfrm>
          </p:grpSpPr>
          <p:pic>
            <p:nvPicPr>
              <p:cNvPr id="23566" name="Picture 27"/>
              <p:cNvPicPr>
                <a:picLocks noChangeArrowheads="1"/>
              </p:cNvPicPr>
              <p:nvPr/>
            </p:nvPicPr>
            <p:blipFill>
              <a:blip r:embed="rId5" cstate="print"/>
              <a:srcRect/>
              <a:stretch>
                <a:fillRect/>
              </a:stretch>
            </p:blipFill>
            <p:spPr bwMode="auto">
              <a:xfrm>
                <a:off x="650" y="1706"/>
                <a:ext cx="741" cy="406"/>
              </a:xfrm>
              <a:prstGeom prst="rect">
                <a:avLst/>
              </a:prstGeom>
              <a:noFill/>
              <a:ln w="9525">
                <a:noFill/>
                <a:miter lim="800000"/>
                <a:headEnd/>
                <a:tailEnd/>
              </a:ln>
            </p:spPr>
          </p:pic>
          <p:pic>
            <p:nvPicPr>
              <p:cNvPr id="23567" name="Picture 28"/>
              <p:cNvPicPr>
                <a:picLocks noChangeArrowheads="1"/>
              </p:cNvPicPr>
              <p:nvPr/>
            </p:nvPicPr>
            <p:blipFill>
              <a:blip r:embed="rId5" cstate="print"/>
              <a:srcRect/>
              <a:stretch>
                <a:fillRect/>
              </a:stretch>
            </p:blipFill>
            <p:spPr bwMode="auto">
              <a:xfrm>
                <a:off x="650" y="1543"/>
                <a:ext cx="741" cy="407"/>
              </a:xfrm>
              <a:prstGeom prst="rect">
                <a:avLst/>
              </a:prstGeom>
              <a:noFill/>
              <a:ln w="9525">
                <a:noFill/>
                <a:miter lim="800000"/>
                <a:headEnd/>
                <a:tailEnd/>
              </a:ln>
            </p:spPr>
          </p:pic>
          <p:pic>
            <p:nvPicPr>
              <p:cNvPr id="23568" name="Picture 29"/>
              <p:cNvPicPr>
                <a:picLocks noChangeArrowheads="1"/>
              </p:cNvPicPr>
              <p:nvPr/>
            </p:nvPicPr>
            <p:blipFill>
              <a:blip r:embed="rId5" cstate="print"/>
              <a:srcRect/>
              <a:stretch>
                <a:fillRect/>
              </a:stretch>
            </p:blipFill>
            <p:spPr bwMode="auto">
              <a:xfrm>
                <a:off x="650" y="1381"/>
                <a:ext cx="741" cy="406"/>
              </a:xfrm>
              <a:prstGeom prst="rect">
                <a:avLst/>
              </a:prstGeom>
              <a:noFill/>
              <a:ln w="9525">
                <a:noFill/>
                <a:miter lim="800000"/>
                <a:headEnd/>
                <a:tailEnd/>
              </a:ln>
            </p:spPr>
          </p:pic>
          <p:pic>
            <p:nvPicPr>
              <p:cNvPr id="23569" name="Picture 30"/>
              <p:cNvPicPr>
                <a:picLocks noChangeArrowheads="1"/>
              </p:cNvPicPr>
              <p:nvPr/>
            </p:nvPicPr>
            <p:blipFill>
              <a:blip r:embed="rId5" cstate="print"/>
              <a:srcRect/>
              <a:stretch>
                <a:fillRect/>
              </a:stretch>
            </p:blipFill>
            <p:spPr bwMode="auto">
              <a:xfrm>
                <a:off x="650" y="1218"/>
                <a:ext cx="741" cy="407"/>
              </a:xfrm>
              <a:prstGeom prst="rect">
                <a:avLst/>
              </a:prstGeom>
              <a:noFill/>
              <a:ln w="9525">
                <a:noFill/>
                <a:miter lim="800000"/>
                <a:headEnd/>
                <a:tailEnd/>
              </a:ln>
            </p:spPr>
          </p:pic>
          <p:pic>
            <p:nvPicPr>
              <p:cNvPr id="23570" name="Picture 31"/>
              <p:cNvPicPr>
                <a:picLocks noChangeArrowheads="1"/>
              </p:cNvPicPr>
              <p:nvPr/>
            </p:nvPicPr>
            <p:blipFill>
              <a:blip r:embed="rId5" cstate="print"/>
              <a:srcRect/>
              <a:stretch>
                <a:fillRect/>
              </a:stretch>
            </p:blipFill>
            <p:spPr bwMode="auto">
              <a:xfrm>
                <a:off x="650" y="1056"/>
                <a:ext cx="741" cy="406"/>
              </a:xfrm>
              <a:prstGeom prst="rect">
                <a:avLst/>
              </a:prstGeom>
              <a:noFill/>
              <a:ln w="9525">
                <a:noFill/>
                <a:miter lim="800000"/>
                <a:headEnd/>
                <a:tailEnd/>
              </a:ln>
            </p:spPr>
          </p:pic>
        </p:grpSp>
        <p:sp>
          <p:nvSpPr>
            <p:cNvPr id="23561" name="Rectangle 32"/>
            <p:cNvSpPr>
              <a:spLocks noChangeArrowheads="1"/>
            </p:cNvSpPr>
            <p:nvPr/>
          </p:nvSpPr>
          <p:spPr bwMode="auto">
            <a:xfrm>
              <a:off x="912" y="1950"/>
              <a:ext cx="912" cy="162"/>
            </a:xfrm>
            <a:prstGeom prst="rect">
              <a:avLst/>
            </a:prstGeom>
            <a:noFill/>
            <a:ln w="9525">
              <a:noFill/>
              <a:miter lim="800000"/>
              <a:headEnd/>
              <a:tailEnd/>
            </a:ln>
          </p:spPr>
          <p:txBody>
            <a:bodyPr wrap="none" lIns="0" tIns="0" rIns="0" bIns="0" anchor="ctr"/>
            <a:lstStyle/>
            <a:p>
              <a:pPr algn="l">
                <a:lnSpc>
                  <a:spcPct val="90000"/>
                </a:lnSpc>
                <a:buClr>
                  <a:schemeClr val="hlink"/>
                </a:buClr>
                <a:buFont typeface="Wingdings" pitchFamily="2" charset="2"/>
                <a:buNone/>
              </a:pPr>
              <a:r>
                <a:rPr lang="en-US" altLang="zh-CN" sz="1600">
                  <a:solidFill>
                    <a:srgbClr val="0000FF"/>
                  </a:solidFill>
                  <a:latin typeface="Comic Sans MS" pitchFamily="66" charset="0"/>
                </a:rPr>
                <a:t>SRn</a:t>
              </a:r>
            </a:p>
          </p:txBody>
        </p:sp>
        <p:sp>
          <p:nvSpPr>
            <p:cNvPr id="23562" name="Rectangle 33"/>
            <p:cNvSpPr>
              <a:spLocks noChangeArrowheads="1"/>
            </p:cNvSpPr>
            <p:nvPr/>
          </p:nvSpPr>
          <p:spPr bwMode="auto">
            <a:xfrm>
              <a:off x="912" y="1787"/>
              <a:ext cx="912" cy="163"/>
            </a:xfrm>
            <a:prstGeom prst="rect">
              <a:avLst/>
            </a:prstGeom>
            <a:noFill/>
            <a:ln w="9525">
              <a:noFill/>
              <a:miter lim="800000"/>
              <a:headEnd/>
              <a:tailEnd/>
            </a:ln>
          </p:spPr>
          <p:txBody>
            <a:bodyPr wrap="none" lIns="0" tIns="0" rIns="0" bIns="0" anchor="b"/>
            <a:lstStyle/>
            <a:p>
              <a:pPr algn="l">
                <a:lnSpc>
                  <a:spcPct val="90000"/>
                </a:lnSpc>
                <a:buClr>
                  <a:schemeClr val="hlink"/>
                </a:buClr>
                <a:buFont typeface="Wingdings" pitchFamily="2" charset="2"/>
                <a:buNone/>
              </a:pPr>
              <a:r>
                <a:rPr lang="en-US" altLang="zh-CN" sz="1800">
                  <a:solidFill>
                    <a:srgbClr val="0000FF"/>
                  </a:solidFill>
                  <a:latin typeface="Comic Sans MS" pitchFamily="66" charset="0"/>
                </a:rPr>
                <a:t>……</a:t>
              </a:r>
            </a:p>
          </p:txBody>
        </p:sp>
        <p:sp>
          <p:nvSpPr>
            <p:cNvPr id="23563" name="Rectangle 34"/>
            <p:cNvSpPr>
              <a:spLocks noChangeArrowheads="1"/>
            </p:cNvSpPr>
            <p:nvPr/>
          </p:nvSpPr>
          <p:spPr bwMode="auto">
            <a:xfrm>
              <a:off x="912" y="1625"/>
              <a:ext cx="912" cy="162"/>
            </a:xfrm>
            <a:prstGeom prst="rect">
              <a:avLst/>
            </a:prstGeom>
            <a:noFill/>
            <a:ln w="9525">
              <a:noFill/>
              <a:miter lim="800000"/>
              <a:headEnd/>
              <a:tailEnd/>
            </a:ln>
          </p:spPr>
          <p:txBody>
            <a:bodyPr wrap="none" lIns="0" tIns="0" rIns="0" bIns="0" anchor="ctr"/>
            <a:lstStyle/>
            <a:p>
              <a:pPr algn="l">
                <a:lnSpc>
                  <a:spcPct val="90000"/>
                </a:lnSpc>
                <a:buClr>
                  <a:schemeClr val="hlink"/>
                </a:buClr>
                <a:buFont typeface="Wingdings" pitchFamily="2" charset="2"/>
                <a:buNone/>
              </a:pPr>
              <a:r>
                <a:rPr lang="en-US" altLang="zh-CN" sz="1600">
                  <a:solidFill>
                    <a:srgbClr val="0000FF"/>
                  </a:solidFill>
                  <a:latin typeface="Comic Sans MS" pitchFamily="66" charset="0"/>
                </a:rPr>
                <a:t>SR3</a:t>
              </a:r>
            </a:p>
          </p:txBody>
        </p:sp>
        <p:sp>
          <p:nvSpPr>
            <p:cNvPr id="23564" name="Rectangle 35"/>
            <p:cNvSpPr>
              <a:spLocks noChangeArrowheads="1"/>
            </p:cNvSpPr>
            <p:nvPr/>
          </p:nvSpPr>
          <p:spPr bwMode="auto">
            <a:xfrm>
              <a:off x="912" y="1462"/>
              <a:ext cx="912" cy="163"/>
            </a:xfrm>
            <a:prstGeom prst="rect">
              <a:avLst/>
            </a:prstGeom>
            <a:noFill/>
            <a:ln w="9525">
              <a:noFill/>
              <a:miter lim="800000"/>
              <a:headEnd/>
              <a:tailEnd/>
            </a:ln>
          </p:spPr>
          <p:txBody>
            <a:bodyPr wrap="none" lIns="0" tIns="0" rIns="0" bIns="0" anchor="ctr"/>
            <a:lstStyle/>
            <a:p>
              <a:pPr algn="l">
                <a:lnSpc>
                  <a:spcPct val="90000"/>
                </a:lnSpc>
                <a:buClr>
                  <a:schemeClr val="hlink"/>
                </a:buClr>
                <a:buFont typeface="Wingdings" pitchFamily="2" charset="2"/>
                <a:buNone/>
              </a:pPr>
              <a:r>
                <a:rPr lang="en-US" altLang="zh-CN" sz="1600">
                  <a:solidFill>
                    <a:srgbClr val="0000FF"/>
                  </a:solidFill>
                  <a:latin typeface="Comic Sans MS" pitchFamily="66" charset="0"/>
                </a:rPr>
                <a:t>SR2</a:t>
              </a:r>
            </a:p>
          </p:txBody>
        </p:sp>
        <p:sp>
          <p:nvSpPr>
            <p:cNvPr id="23565" name="Rectangle 36"/>
            <p:cNvSpPr>
              <a:spLocks noChangeArrowheads="1"/>
            </p:cNvSpPr>
            <p:nvPr/>
          </p:nvSpPr>
          <p:spPr bwMode="auto">
            <a:xfrm>
              <a:off x="912" y="1300"/>
              <a:ext cx="912" cy="162"/>
            </a:xfrm>
            <a:prstGeom prst="rect">
              <a:avLst/>
            </a:prstGeom>
            <a:noFill/>
            <a:ln w="9525">
              <a:noFill/>
              <a:miter lim="800000"/>
              <a:headEnd/>
              <a:tailEnd/>
            </a:ln>
          </p:spPr>
          <p:txBody>
            <a:bodyPr wrap="none" lIns="0" tIns="0" rIns="0" bIns="0" anchor="ctr"/>
            <a:lstStyle/>
            <a:p>
              <a:pPr algn="l">
                <a:lnSpc>
                  <a:spcPct val="90000"/>
                </a:lnSpc>
                <a:buClr>
                  <a:schemeClr val="hlink"/>
                </a:buClr>
                <a:buFont typeface="Wingdings" pitchFamily="2" charset="2"/>
                <a:buNone/>
              </a:pPr>
              <a:r>
                <a:rPr lang="en-US" altLang="zh-CN" sz="1600">
                  <a:solidFill>
                    <a:srgbClr val="0000FF"/>
                  </a:solidFill>
                  <a:latin typeface="Comic Sans MS" pitchFamily="66" charset="0"/>
                </a:rPr>
                <a:t>SR1</a:t>
              </a:r>
            </a:p>
          </p:txBody>
        </p:sp>
      </p:grpSp>
    </p:spTree>
    <p:extLst>
      <p:ext uri="{BB962C8B-B14F-4D97-AF65-F5344CB8AC3E}">
        <p14:creationId xmlns:p14="http://schemas.microsoft.com/office/powerpoint/2010/main" val="409246361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4579" name="Rectangle 2"/>
          <p:cNvSpPr>
            <a:spLocks noGrp="1" noChangeArrowheads="1"/>
          </p:cNvSpPr>
          <p:nvPr>
            <p:ph type="title"/>
          </p:nvPr>
        </p:nvSpPr>
        <p:spPr>
          <a:xfrm>
            <a:off x="381001" y="304800"/>
            <a:ext cx="6019800" cy="762000"/>
          </a:xfrm>
        </p:spPr>
        <p:txBody>
          <a:bodyPr/>
          <a:lstStyle/>
          <a:p>
            <a:pPr eaLnBrk="1" hangingPunct="1"/>
            <a:r>
              <a:rPr lang="zh-CN" altLang="en-US" b="1">
                <a:solidFill>
                  <a:srgbClr val="0000FF"/>
                </a:solidFill>
                <a:latin typeface="汉仪醒示体简"/>
              </a:rPr>
              <a:t>安全策略－</a:t>
            </a:r>
            <a:r>
              <a:rPr lang="en-US" altLang="zh-CN" b="1">
                <a:solidFill>
                  <a:srgbClr val="0000FF"/>
                </a:solidFill>
                <a:latin typeface="汉仪醒示体简"/>
              </a:rPr>
              <a:t>SP</a:t>
            </a:r>
            <a:r>
              <a:rPr lang="zh-CN" altLang="en-US" b="1">
                <a:solidFill>
                  <a:srgbClr val="0000FF"/>
                </a:solidFill>
                <a:latin typeface="汉仪醒示体简"/>
              </a:rPr>
              <a:t>选择符</a:t>
            </a:r>
          </a:p>
        </p:txBody>
      </p:sp>
      <p:sp>
        <p:nvSpPr>
          <p:cNvPr id="24580" name="Line 19"/>
          <p:cNvSpPr>
            <a:spLocks noChangeShapeType="1"/>
          </p:cNvSpPr>
          <p:nvPr/>
        </p:nvSpPr>
        <p:spPr bwMode="auto">
          <a:xfrm>
            <a:off x="1905002" y="2362200"/>
            <a:ext cx="838200" cy="0"/>
          </a:xfrm>
          <a:prstGeom prst="line">
            <a:avLst/>
          </a:prstGeom>
          <a:noFill/>
          <a:ln w="28575">
            <a:solidFill>
              <a:schemeClr val="tx1"/>
            </a:solidFill>
            <a:round/>
            <a:headEnd/>
            <a:tailEnd type="triangle" w="med" len="med"/>
          </a:ln>
        </p:spPr>
        <p:txBody>
          <a:bodyPr/>
          <a:lstStyle/>
          <a:p>
            <a:endParaRPr lang="zh-CN" altLang="en-US"/>
          </a:p>
        </p:txBody>
      </p:sp>
      <p:sp>
        <p:nvSpPr>
          <p:cNvPr id="24581" name="Rectangle 20"/>
          <p:cNvSpPr>
            <a:spLocks noChangeArrowheads="1"/>
          </p:cNvSpPr>
          <p:nvPr/>
        </p:nvSpPr>
        <p:spPr bwMode="auto">
          <a:xfrm>
            <a:off x="5334000" y="3200400"/>
            <a:ext cx="3733800" cy="1447800"/>
          </a:xfrm>
          <a:prstGeom prst="rect">
            <a:avLst/>
          </a:prstGeom>
          <a:solidFill>
            <a:schemeClr val="bg1"/>
          </a:solidFill>
          <a:ln w="9525">
            <a:solidFill>
              <a:schemeClr val="tx1"/>
            </a:solidFill>
            <a:miter lim="800000"/>
            <a:headEnd/>
            <a:tailEnd/>
          </a:ln>
        </p:spPr>
        <p:txBody>
          <a:bodyPr wrap="none" anchor="ctr"/>
          <a:lstStyle/>
          <a:p>
            <a:pPr algn="l"/>
            <a:r>
              <a:rPr lang="zh-CN" altLang="en-US" sz="2200" b="1"/>
              <a:t>应用端口</a:t>
            </a:r>
          </a:p>
          <a:p>
            <a:pPr algn="l"/>
            <a:r>
              <a:rPr lang="zh-CN" altLang="en-US" sz="2200" b="1"/>
              <a:t>如无法访问，则使用通配符</a:t>
            </a:r>
          </a:p>
        </p:txBody>
      </p:sp>
      <p:sp>
        <p:nvSpPr>
          <p:cNvPr id="24582" name="Line 21"/>
          <p:cNvSpPr>
            <a:spLocks noChangeShapeType="1"/>
          </p:cNvSpPr>
          <p:nvPr/>
        </p:nvSpPr>
        <p:spPr bwMode="auto">
          <a:xfrm flipH="1">
            <a:off x="4876800" y="3886200"/>
            <a:ext cx="457200" cy="0"/>
          </a:xfrm>
          <a:prstGeom prst="line">
            <a:avLst/>
          </a:prstGeom>
          <a:noFill/>
          <a:ln w="28575">
            <a:solidFill>
              <a:srgbClr val="0000FF"/>
            </a:solidFill>
            <a:round/>
            <a:headEnd/>
            <a:tailEnd type="triangle" w="med" len="med"/>
          </a:ln>
        </p:spPr>
        <p:txBody>
          <a:bodyPr/>
          <a:lstStyle/>
          <a:p>
            <a:endParaRPr lang="zh-CN" altLang="en-US"/>
          </a:p>
        </p:txBody>
      </p:sp>
      <p:graphicFrame>
        <p:nvGraphicFramePr>
          <p:cNvPr id="24578" name="Object 22"/>
          <p:cNvGraphicFramePr>
            <a:graphicFrameLocks noChangeAspect="1"/>
          </p:cNvGraphicFramePr>
          <p:nvPr/>
        </p:nvGraphicFramePr>
        <p:xfrm>
          <a:off x="2743202" y="1371600"/>
          <a:ext cx="2133600" cy="3657600"/>
        </p:xfrm>
        <a:graphic>
          <a:graphicData uri="http://schemas.openxmlformats.org/presentationml/2006/ole">
            <mc:AlternateContent xmlns:mc="http://schemas.openxmlformats.org/markup-compatibility/2006">
              <mc:Choice xmlns:v="urn:schemas-microsoft-com:vml" Requires="v">
                <p:oleObj spid="_x0000_s264351" name="位图图像" r:id="rId3" imgW="1473016" imgH="2902099" progId="PBrush">
                  <p:embed/>
                </p:oleObj>
              </mc:Choice>
              <mc:Fallback>
                <p:oleObj name="位图图像" r:id="rId3" imgW="1473016" imgH="2902099" progId="PBrush">
                  <p:embed/>
                  <p:pic>
                    <p:nvPicPr>
                      <p:cNvPr id="24578" name="Object 2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43202" y="1371600"/>
                        <a:ext cx="213360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24583" name="Group 23"/>
          <p:cNvGrpSpPr>
            <a:grpSpLocks/>
          </p:cNvGrpSpPr>
          <p:nvPr/>
        </p:nvGrpSpPr>
        <p:grpSpPr bwMode="auto">
          <a:xfrm>
            <a:off x="1031875" y="1676400"/>
            <a:ext cx="1863726" cy="1676400"/>
            <a:chOff x="650" y="1056"/>
            <a:chExt cx="1174" cy="1056"/>
          </a:xfrm>
        </p:grpSpPr>
        <p:grpSp>
          <p:nvGrpSpPr>
            <p:cNvPr id="24584" name="Group 24"/>
            <p:cNvGrpSpPr>
              <a:grpSpLocks/>
            </p:cNvGrpSpPr>
            <p:nvPr/>
          </p:nvGrpSpPr>
          <p:grpSpPr bwMode="auto">
            <a:xfrm>
              <a:off x="650" y="1056"/>
              <a:ext cx="741" cy="1056"/>
              <a:chOff x="650" y="1056"/>
              <a:chExt cx="741" cy="1056"/>
            </a:xfrm>
          </p:grpSpPr>
          <p:pic>
            <p:nvPicPr>
              <p:cNvPr id="24590" name="Picture 25"/>
              <p:cNvPicPr>
                <a:picLocks noChangeArrowheads="1"/>
              </p:cNvPicPr>
              <p:nvPr/>
            </p:nvPicPr>
            <p:blipFill>
              <a:blip r:embed="rId5" cstate="print"/>
              <a:srcRect/>
              <a:stretch>
                <a:fillRect/>
              </a:stretch>
            </p:blipFill>
            <p:spPr bwMode="auto">
              <a:xfrm>
                <a:off x="650" y="1706"/>
                <a:ext cx="741" cy="406"/>
              </a:xfrm>
              <a:prstGeom prst="rect">
                <a:avLst/>
              </a:prstGeom>
              <a:noFill/>
              <a:ln w="9525">
                <a:noFill/>
                <a:miter lim="800000"/>
                <a:headEnd/>
                <a:tailEnd/>
              </a:ln>
            </p:spPr>
          </p:pic>
          <p:pic>
            <p:nvPicPr>
              <p:cNvPr id="24591" name="Picture 26"/>
              <p:cNvPicPr>
                <a:picLocks noChangeArrowheads="1"/>
              </p:cNvPicPr>
              <p:nvPr/>
            </p:nvPicPr>
            <p:blipFill>
              <a:blip r:embed="rId5" cstate="print"/>
              <a:srcRect/>
              <a:stretch>
                <a:fillRect/>
              </a:stretch>
            </p:blipFill>
            <p:spPr bwMode="auto">
              <a:xfrm>
                <a:off x="650" y="1543"/>
                <a:ext cx="741" cy="407"/>
              </a:xfrm>
              <a:prstGeom prst="rect">
                <a:avLst/>
              </a:prstGeom>
              <a:noFill/>
              <a:ln w="9525">
                <a:noFill/>
                <a:miter lim="800000"/>
                <a:headEnd/>
                <a:tailEnd/>
              </a:ln>
            </p:spPr>
          </p:pic>
          <p:pic>
            <p:nvPicPr>
              <p:cNvPr id="24592" name="Picture 27"/>
              <p:cNvPicPr>
                <a:picLocks noChangeArrowheads="1"/>
              </p:cNvPicPr>
              <p:nvPr/>
            </p:nvPicPr>
            <p:blipFill>
              <a:blip r:embed="rId5" cstate="print"/>
              <a:srcRect/>
              <a:stretch>
                <a:fillRect/>
              </a:stretch>
            </p:blipFill>
            <p:spPr bwMode="auto">
              <a:xfrm>
                <a:off x="650" y="1381"/>
                <a:ext cx="741" cy="406"/>
              </a:xfrm>
              <a:prstGeom prst="rect">
                <a:avLst/>
              </a:prstGeom>
              <a:noFill/>
              <a:ln w="9525">
                <a:noFill/>
                <a:miter lim="800000"/>
                <a:headEnd/>
                <a:tailEnd/>
              </a:ln>
            </p:spPr>
          </p:pic>
          <p:pic>
            <p:nvPicPr>
              <p:cNvPr id="24593" name="Picture 28"/>
              <p:cNvPicPr>
                <a:picLocks noChangeArrowheads="1"/>
              </p:cNvPicPr>
              <p:nvPr/>
            </p:nvPicPr>
            <p:blipFill>
              <a:blip r:embed="rId5" cstate="print"/>
              <a:srcRect/>
              <a:stretch>
                <a:fillRect/>
              </a:stretch>
            </p:blipFill>
            <p:spPr bwMode="auto">
              <a:xfrm>
                <a:off x="650" y="1218"/>
                <a:ext cx="741" cy="407"/>
              </a:xfrm>
              <a:prstGeom prst="rect">
                <a:avLst/>
              </a:prstGeom>
              <a:noFill/>
              <a:ln w="9525">
                <a:noFill/>
                <a:miter lim="800000"/>
                <a:headEnd/>
                <a:tailEnd/>
              </a:ln>
            </p:spPr>
          </p:pic>
          <p:pic>
            <p:nvPicPr>
              <p:cNvPr id="24594" name="Picture 29"/>
              <p:cNvPicPr>
                <a:picLocks noChangeArrowheads="1"/>
              </p:cNvPicPr>
              <p:nvPr/>
            </p:nvPicPr>
            <p:blipFill>
              <a:blip r:embed="rId5" cstate="print"/>
              <a:srcRect/>
              <a:stretch>
                <a:fillRect/>
              </a:stretch>
            </p:blipFill>
            <p:spPr bwMode="auto">
              <a:xfrm>
                <a:off x="650" y="1056"/>
                <a:ext cx="741" cy="406"/>
              </a:xfrm>
              <a:prstGeom prst="rect">
                <a:avLst/>
              </a:prstGeom>
              <a:noFill/>
              <a:ln w="9525">
                <a:noFill/>
                <a:miter lim="800000"/>
                <a:headEnd/>
                <a:tailEnd/>
              </a:ln>
            </p:spPr>
          </p:pic>
        </p:grpSp>
        <p:sp>
          <p:nvSpPr>
            <p:cNvPr id="24585" name="Rectangle 30"/>
            <p:cNvSpPr>
              <a:spLocks noChangeArrowheads="1"/>
            </p:cNvSpPr>
            <p:nvPr/>
          </p:nvSpPr>
          <p:spPr bwMode="auto">
            <a:xfrm>
              <a:off x="912" y="1950"/>
              <a:ext cx="912" cy="162"/>
            </a:xfrm>
            <a:prstGeom prst="rect">
              <a:avLst/>
            </a:prstGeom>
            <a:noFill/>
            <a:ln w="9525">
              <a:noFill/>
              <a:miter lim="800000"/>
              <a:headEnd/>
              <a:tailEnd/>
            </a:ln>
          </p:spPr>
          <p:txBody>
            <a:bodyPr wrap="none" lIns="0" tIns="0" rIns="0" bIns="0" anchor="ctr"/>
            <a:lstStyle/>
            <a:p>
              <a:pPr algn="l">
                <a:lnSpc>
                  <a:spcPct val="90000"/>
                </a:lnSpc>
                <a:buClr>
                  <a:schemeClr val="hlink"/>
                </a:buClr>
                <a:buFont typeface="Wingdings" pitchFamily="2" charset="2"/>
                <a:buNone/>
              </a:pPr>
              <a:r>
                <a:rPr lang="en-US" altLang="zh-CN" sz="1600">
                  <a:solidFill>
                    <a:srgbClr val="0000FF"/>
                  </a:solidFill>
                  <a:latin typeface="Comic Sans MS" pitchFamily="66" charset="0"/>
                </a:rPr>
                <a:t>SRn</a:t>
              </a:r>
            </a:p>
          </p:txBody>
        </p:sp>
        <p:sp>
          <p:nvSpPr>
            <p:cNvPr id="24586" name="Rectangle 31"/>
            <p:cNvSpPr>
              <a:spLocks noChangeArrowheads="1"/>
            </p:cNvSpPr>
            <p:nvPr/>
          </p:nvSpPr>
          <p:spPr bwMode="auto">
            <a:xfrm>
              <a:off x="912" y="1787"/>
              <a:ext cx="912" cy="163"/>
            </a:xfrm>
            <a:prstGeom prst="rect">
              <a:avLst/>
            </a:prstGeom>
            <a:noFill/>
            <a:ln w="9525">
              <a:noFill/>
              <a:miter lim="800000"/>
              <a:headEnd/>
              <a:tailEnd/>
            </a:ln>
          </p:spPr>
          <p:txBody>
            <a:bodyPr wrap="none" lIns="0" tIns="0" rIns="0" bIns="0" anchor="b"/>
            <a:lstStyle/>
            <a:p>
              <a:pPr algn="l">
                <a:lnSpc>
                  <a:spcPct val="90000"/>
                </a:lnSpc>
                <a:buClr>
                  <a:schemeClr val="hlink"/>
                </a:buClr>
                <a:buFont typeface="Wingdings" pitchFamily="2" charset="2"/>
                <a:buNone/>
              </a:pPr>
              <a:r>
                <a:rPr lang="en-US" altLang="zh-CN" sz="1800">
                  <a:solidFill>
                    <a:srgbClr val="0000FF"/>
                  </a:solidFill>
                  <a:latin typeface="Comic Sans MS" pitchFamily="66" charset="0"/>
                </a:rPr>
                <a:t>……</a:t>
              </a:r>
            </a:p>
          </p:txBody>
        </p:sp>
        <p:sp>
          <p:nvSpPr>
            <p:cNvPr id="24587" name="Rectangle 32"/>
            <p:cNvSpPr>
              <a:spLocks noChangeArrowheads="1"/>
            </p:cNvSpPr>
            <p:nvPr/>
          </p:nvSpPr>
          <p:spPr bwMode="auto">
            <a:xfrm>
              <a:off x="912" y="1625"/>
              <a:ext cx="912" cy="162"/>
            </a:xfrm>
            <a:prstGeom prst="rect">
              <a:avLst/>
            </a:prstGeom>
            <a:noFill/>
            <a:ln w="9525">
              <a:noFill/>
              <a:miter lim="800000"/>
              <a:headEnd/>
              <a:tailEnd/>
            </a:ln>
          </p:spPr>
          <p:txBody>
            <a:bodyPr wrap="none" lIns="0" tIns="0" rIns="0" bIns="0" anchor="ctr"/>
            <a:lstStyle/>
            <a:p>
              <a:pPr algn="l">
                <a:lnSpc>
                  <a:spcPct val="90000"/>
                </a:lnSpc>
                <a:buClr>
                  <a:schemeClr val="hlink"/>
                </a:buClr>
                <a:buFont typeface="Wingdings" pitchFamily="2" charset="2"/>
                <a:buNone/>
              </a:pPr>
              <a:r>
                <a:rPr lang="en-US" altLang="zh-CN" sz="1600">
                  <a:solidFill>
                    <a:srgbClr val="0000FF"/>
                  </a:solidFill>
                  <a:latin typeface="Comic Sans MS" pitchFamily="66" charset="0"/>
                </a:rPr>
                <a:t>SR3</a:t>
              </a:r>
            </a:p>
          </p:txBody>
        </p:sp>
        <p:sp>
          <p:nvSpPr>
            <p:cNvPr id="24588" name="Rectangle 33"/>
            <p:cNvSpPr>
              <a:spLocks noChangeArrowheads="1"/>
            </p:cNvSpPr>
            <p:nvPr/>
          </p:nvSpPr>
          <p:spPr bwMode="auto">
            <a:xfrm>
              <a:off x="912" y="1462"/>
              <a:ext cx="912" cy="163"/>
            </a:xfrm>
            <a:prstGeom prst="rect">
              <a:avLst/>
            </a:prstGeom>
            <a:noFill/>
            <a:ln w="9525">
              <a:noFill/>
              <a:miter lim="800000"/>
              <a:headEnd/>
              <a:tailEnd/>
            </a:ln>
          </p:spPr>
          <p:txBody>
            <a:bodyPr wrap="none" lIns="0" tIns="0" rIns="0" bIns="0" anchor="ctr"/>
            <a:lstStyle/>
            <a:p>
              <a:pPr algn="l">
                <a:lnSpc>
                  <a:spcPct val="90000"/>
                </a:lnSpc>
                <a:buClr>
                  <a:schemeClr val="hlink"/>
                </a:buClr>
                <a:buFont typeface="Wingdings" pitchFamily="2" charset="2"/>
                <a:buNone/>
              </a:pPr>
              <a:r>
                <a:rPr lang="en-US" altLang="zh-CN" sz="1600">
                  <a:solidFill>
                    <a:srgbClr val="0000FF"/>
                  </a:solidFill>
                  <a:latin typeface="Comic Sans MS" pitchFamily="66" charset="0"/>
                </a:rPr>
                <a:t>SR2</a:t>
              </a:r>
            </a:p>
          </p:txBody>
        </p:sp>
        <p:sp>
          <p:nvSpPr>
            <p:cNvPr id="24589" name="Rectangle 34"/>
            <p:cNvSpPr>
              <a:spLocks noChangeArrowheads="1"/>
            </p:cNvSpPr>
            <p:nvPr/>
          </p:nvSpPr>
          <p:spPr bwMode="auto">
            <a:xfrm>
              <a:off x="912" y="1300"/>
              <a:ext cx="912" cy="162"/>
            </a:xfrm>
            <a:prstGeom prst="rect">
              <a:avLst/>
            </a:prstGeom>
            <a:noFill/>
            <a:ln w="9525">
              <a:noFill/>
              <a:miter lim="800000"/>
              <a:headEnd/>
              <a:tailEnd/>
            </a:ln>
          </p:spPr>
          <p:txBody>
            <a:bodyPr wrap="none" lIns="0" tIns="0" rIns="0" bIns="0" anchor="ctr"/>
            <a:lstStyle/>
            <a:p>
              <a:pPr algn="l">
                <a:lnSpc>
                  <a:spcPct val="90000"/>
                </a:lnSpc>
                <a:buClr>
                  <a:schemeClr val="hlink"/>
                </a:buClr>
                <a:buFont typeface="Wingdings" pitchFamily="2" charset="2"/>
                <a:buNone/>
              </a:pPr>
              <a:r>
                <a:rPr lang="en-US" altLang="zh-CN" sz="1600">
                  <a:solidFill>
                    <a:srgbClr val="0000FF"/>
                  </a:solidFill>
                  <a:latin typeface="Comic Sans MS" pitchFamily="66" charset="0"/>
                </a:rPr>
                <a:t>SR1</a:t>
              </a:r>
            </a:p>
          </p:txBody>
        </p:sp>
      </p:grpSp>
    </p:spTree>
    <p:extLst>
      <p:ext uri="{BB962C8B-B14F-4D97-AF65-F5344CB8AC3E}">
        <p14:creationId xmlns:p14="http://schemas.microsoft.com/office/powerpoint/2010/main" val="208001950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5603" name="Rectangle 2"/>
          <p:cNvSpPr>
            <a:spLocks noGrp="1" noChangeArrowheads="1"/>
          </p:cNvSpPr>
          <p:nvPr>
            <p:ph type="title"/>
          </p:nvPr>
        </p:nvSpPr>
        <p:spPr>
          <a:xfrm>
            <a:off x="381001" y="304800"/>
            <a:ext cx="6019800" cy="762000"/>
          </a:xfrm>
        </p:spPr>
        <p:txBody>
          <a:bodyPr/>
          <a:lstStyle/>
          <a:p>
            <a:pPr eaLnBrk="1" hangingPunct="1"/>
            <a:r>
              <a:rPr lang="zh-CN" altLang="en-US" b="1">
                <a:solidFill>
                  <a:srgbClr val="0000FF"/>
                </a:solidFill>
                <a:latin typeface="汉仪醒示体简"/>
              </a:rPr>
              <a:t>安全策略－</a:t>
            </a:r>
            <a:r>
              <a:rPr lang="en-US" altLang="zh-CN" b="1">
                <a:solidFill>
                  <a:srgbClr val="0000FF"/>
                </a:solidFill>
                <a:latin typeface="汉仪醒示体简"/>
              </a:rPr>
              <a:t>SP</a:t>
            </a:r>
          </a:p>
        </p:txBody>
      </p:sp>
      <p:sp>
        <p:nvSpPr>
          <p:cNvPr id="25604" name="Line 19"/>
          <p:cNvSpPr>
            <a:spLocks noChangeShapeType="1"/>
          </p:cNvSpPr>
          <p:nvPr/>
        </p:nvSpPr>
        <p:spPr bwMode="auto">
          <a:xfrm>
            <a:off x="1905002" y="2362200"/>
            <a:ext cx="838200" cy="0"/>
          </a:xfrm>
          <a:prstGeom prst="line">
            <a:avLst/>
          </a:prstGeom>
          <a:noFill/>
          <a:ln w="28575">
            <a:solidFill>
              <a:schemeClr val="tx1"/>
            </a:solidFill>
            <a:round/>
            <a:headEnd/>
            <a:tailEnd type="triangle" w="med" len="med"/>
          </a:ln>
        </p:spPr>
        <p:txBody>
          <a:bodyPr/>
          <a:lstStyle/>
          <a:p>
            <a:endParaRPr lang="zh-CN" altLang="en-US"/>
          </a:p>
        </p:txBody>
      </p:sp>
      <p:sp>
        <p:nvSpPr>
          <p:cNvPr id="25605" name="Rectangle 20"/>
          <p:cNvSpPr>
            <a:spLocks noChangeArrowheads="1"/>
          </p:cNvSpPr>
          <p:nvPr/>
        </p:nvSpPr>
        <p:spPr bwMode="auto">
          <a:xfrm>
            <a:off x="5334000" y="3429000"/>
            <a:ext cx="2286000" cy="2057400"/>
          </a:xfrm>
          <a:prstGeom prst="rect">
            <a:avLst/>
          </a:prstGeom>
          <a:solidFill>
            <a:schemeClr val="bg1"/>
          </a:solidFill>
          <a:ln w="9525">
            <a:solidFill>
              <a:schemeClr val="tx1"/>
            </a:solidFill>
            <a:miter lim="800000"/>
            <a:headEnd/>
            <a:tailEnd/>
          </a:ln>
        </p:spPr>
        <p:txBody>
          <a:bodyPr wrap="none" anchor="ctr"/>
          <a:lstStyle/>
          <a:p>
            <a:pPr algn="l">
              <a:buFont typeface="Wingdings" pitchFamily="2" charset="2"/>
              <a:buNone/>
            </a:pPr>
            <a:r>
              <a:rPr lang="zh-CN" altLang="en-US" sz="2200" b="1"/>
              <a:t>采取的动作</a:t>
            </a:r>
          </a:p>
          <a:p>
            <a:pPr algn="l"/>
            <a:r>
              <a:rPr lang="en-US" altLang="zh-CN" sz="2200" b="1"/>
              <a:t>Discard</a:t>
            </a:r>
          </a:p>
          <a:p>
            <a:pPr algn="l"/>
            <a:r>
              <a:rPr lang="en-US" altLang="zh-CN" sz="2200" b="1"/>
              <a:t>Bypass IPSec</a:t>
            </a:r>
          </a:p>
          <a:p>
            <a:pPr algn="l"/>
            <a:r>
              <a:rPr lang="en-US" altLang="zh-CN" sz="2200" b="1"/>
              <a:t>Apply IPSec</a:t>
            </a:r>
          </a:p>
        </p:txBody>
      </p:sp>
      <p:graphicFrame>
        <p:nvGraphicFramePr>
          <p:cNvPr id="25602" name="Object 22"/>
          <p:cNvGraphicFramePr>
            <a:graphicFrameLocks noChangeAspect="1"/>
          </p:cNvGraphicFramePr>
          <p:nvPr/>
        </p:nvGraphicFramePr>
        <p:xfrm>
          <a:off x="2743202" y="1371600"/>
          <a:ext cx="2133600" cy="3657600"/>
        </p:xfrm>
        <a:graphic>
          <a:graphicData uri="http://schemas.openxmlformats.org/presentationml/2006/ole">
            <mc:AlternateContent xmlns:mc="http://schemas.openxmlformats.org/markup-compatibility/2006">
              <mc:Choice xmlns:v="urn:schemas-microsoft-com:vml" Requires="v">
                <p:oleObj spid="_x0000_s265375" name="位图图像" r:id="rId3" imgW="1473016" imgH="2902099" progId="PBrush">
                  <p:embed/>
                </p:oleObj>
              </mc:Choice>
              <mc:Fallback>
                <p:oleObj name="位图图像" r:id="rId3" imgW="1473016" imgH="2902099" progId="PBrush">
                  <p:embed/>
                  <p:pic>
                    <p:nvPicPr>
                      <p:cNvPr id="25602" name="Object 2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43202" y="1371600"/>
                        <a:ext cx="213360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5606" name="Line 23"/>
          <p:cNvSpPr>
            <a:spLocks noChangeShapeType="1"/>
          </p:cNvSpPr>
          <p:nvPr/>
        </p:nvSpPr>
        <p:spPr bwMode="auto">
          <a:xfrm flipH="1">
            <a:off x="4876800" y="4343400"/>
            <a:ext cx="457200" cy="0"/>
          </a:xfrm>
          <a:prstGeom prst="line">
            <a:avLst/>
          </a:prstGeom>
          <a:noFill/>
          <a:ln w="28575">
            <a:solidFill>
              <a:srgbClr val="0000FF"/>
            </a:solidFill>
            <a:round/>
            <a:headEnd/>
            <a:tailEnd type="triangle" w="med" len="med"/>
          </a:ln>
        </p:spPr>
        <p:txBody>
          <a:bodyPr/>
          <a:lstStyle/>
          <a:p>
            <a:endParaRPr lang="zh-CN" altLang="en-US"/>
          </a:p>
        </p:txBody>
      </p:sp>
      <p:grpSp>
        <p:nvGrpSpPr>
          <p:cNvPr id="25607" name="Group 24"/>
          <p:cNvGrpSpPr>
            <a:grpSpLocks/>
          </p:cNvGrpSpPr>
          <p:nvPr/>
        </p:nvGrpSpPr>
        <p:grpSpPr bwMode="auto">
          <a:xfrm>
            <a:off x="1031875" y="1676400"/>
            <a:ext cx="1863726" cy="1676400"/>
            <a:chOff x="650" y="1056"/>
            <a:chExt cx="1174" cy="1056"/>
          </a:xfrm>
        </p:grpSpPr>
        <p:grpSp>
          <p:nvGrpSpPr>
            <p:cNvPr id="25608" name="Group 25"/>
            <p:cNvGrpSpPr>
              <a:grpSpLocks/>
            </p:cNvGrpSpPr>
            <p:nvPr/>
          </p:nvGrpSpPr>
          <p:grpSpPr bwMode="auto">
            <a:xfrm>
              <a:off x="650" y="1056"/>
              <a:ext cx="741" cy="1056"/>
              <a:chOff x="650" y="1056"/>
              <a:chExt cx="741" cy="1056"/>
            </a:xfrm>
          </p:grpSpPr>
          <p:pic>
            <p:nvPicPr>
              <p:cNvPr id="25614" name="Picture 26"/>
              <p:cNvPicPr>
                <a:picLocks noChangeArrowheads="1"/>
              </p:cNvPicPr>
              <p:nvPr/>
            </p:nvPicPr>
            <p:blipFill>
              <a:blip r:embed="rId5" cstate="print"/>
              <a:srcRect/>
              <a:stretch>
                <a:fillRect/>
              </a:stretch>
            </p:blipFill>
            <p:spPr bwMode="auto">
              <a:xfrm>
                <a:off x="650" y="1706"/>
                <a:ext cx="741" cy="406"/>
              </a:xfrm>
              <a:prstGeom prst="rect">
                <a:avLst/>
              </a:prstGeom>
              <a:noFill/>
              <a:ln w="9525">
                <a:noFill/>
                <a:miter lim="800000"/>
                <a:headEnd/>
                <a:tailEnd/>
              </a:ln>
            </p:spPr>
          </p:pic>
          <p:pic>
            <p:nvPicPr>
              <p:cNvPr id="25615" name="Picture 27"/>
              <p:cNvPicPr>
                <a:picLocks noChangeArrowheads="1"/>
              </p:cNvPicPr>
              <p:nvPr/>
            </p:nvPicPr>
            <p:blipFill>
              <a:blip r:embed="rId5" cstate="print"/>
              <a:srcRect/>
              <a:stretch>
                <a:fillRect/>
              </a:stretch>
            </p:blipFill>
            <p:spPr bwMode="auto">
              <a:xfrm>
                <a:off x="650" y="1543"/>
                <a:ext cx="741" cy="407"/>
              </a:xfrm>
              <a:prstGeom prst="rect">
                <a:avLst/>
              </a:prstGeom>
              <a:noFill/>
              <a:ln w="9525">
                <a:noFill/>
                <a:miter lim="800000"/>
                <a:headEnd/>
                <a:tailEnd/>
              </a:ln>
            </p:spPr>
          </p:pic>
          <p:pic>
            <p:nvPicPr>
              <p:cNvPr id="25616" name="Picture 28"/>
              <p:cNvPicPr>
                <a:picLocks noChangeArrowheads="1"/>
              </p:cNvPicPr>
              <p:nvPr/>
            </p:nvPicPr>
            <p:blipFill>
              <a:blip r:embed="rId5" cstate="print"/>
              <a:srcRect/>
              <a:stretch>
                <a:fillRect/>
              </a:stretch>
            </p:blipFill>
            <p:spPr bwMode="auto">
              <a:xfrm>
                <a:off x="650" y="1381"/>
                <a:ext cx="741" cy="406"/>
              </a:xfrm>
              <a:prstGeom prst="rect">
                <a:avLst/>
              </a:prstGeom>
              <a:noFill/>
              <a:ln w="9525">
                <a:noFill/>
                <a:miter lim="800000"/>
                <a:headEnd/>
                <a:tailEnd/>
              </a:ln>
            </p:spPr>
          </p:pic>
          <p:pic>
            <p:nvPicPr>
              <p:cNvPr id="25617" name="Picture 29"/>
              <p:cNvPicPr>
                <a:picLocks noChangeArrowheads="1"/>
              </p:cNvPicPr>
              <p:nvPr/>
            </p:nvPicPr>
            <p:blipFill>
              <a:blip r:embed="rId5" cstate="print"/>
              <a:srcRect/>
              <a:stretch>
                <a:fillRect/>
              </a:stretch>
            </p:blipFill>
            <p:spPr bwMode="auto">
              <a:xfrm>
                <a:off x="650" y="1218"/>
                <a:ext cx="741" cy="407"/>
              </a:xfrm>
              <a:prstGeom prst="rect">
                <a:avLst/>
              </a:prstGeom>
              <a:noFill/>
              <a:ln w="9525">
                <a:noFill/>
                <a:miter lim="800000"/>
                <a:headEnd/>
                <a:tailEnd/>
              </a:ln>
            </p:spPr>
          </p:pic>
          <p:pic>
            <p:nvPicPr>
              <p:cNvPr id="25618" name="Picture 30"/>
              <p:cNvPicPr>
                <a:picLocks noChangeArrowheads="1"/>
              </p:cNvPicPr>
              <p:nvPr/>
            </p:nvPicPr>
            <p:blipFill>
              <a:blip r:embed="rId5" cstate="print"/>
              <a:srcRect/>
              <a:stretch>
                <a:fillRect/>
              </a:stretch>
            </p:blipFill>
            <p:spPr bwMode="auto">
              <a:xfrm>
                <a:off x="650" y="1056"/>
                <a:ext cx="741" cy="406"/>
              </a:xfrm>
              <a:prstGeom prst="rect">
                <a:avLst/>
              </a:prstGeom>
              <a:noFill/>
              <a:ln w="9525">
                <a:noFill/>
                <a:miter lim="800000"/>
                <a:headEnd/>
                <a:tailEnd/>
              </a:ln>
            </p:spPr>
          </p:pic>
        </p:grpSp>
        <p:sp>
          <p:nvSpPr>
            <p:cNvPr id="25609" name="Rectangle 31"/>
            <p:cNvSpPr>
              <a:spLocks noChangeArrowheads="1"/>
            </p:cNvSpPr>
            <p:nvPr/>
          </p:nvSpPr>
          <p:spPr bwMode="auto">
            <a:xfrm>
              <a:off x="912" y="1950"/>
              <a:ext cx="912" cy="162"/>
            </a:xfrm>
            <a:prstGeom prst="rect">
              <a:avLst/>
            </a:prstGeom>
            <a:noFill/>
            <a:ln w="9525">
              <a:noFill/>
              <a:miter lim="800000"/>
              <a:headEnd/>
              <a:tailEnd/>
            </a:ln>
          </p:spPr>
          <p:txBody>
            <a:bodyPr wrap="none" lIns="0" tIns="0" rIns="0" bIns="0" anchor="ctr"/>
            <a:lstStyle/>
            <a:p>
              <a:pPr algn="l">
                <a:lnSpc>
                  <a:spcPct val="90000"/>
                </a:lnSpc>
                <a:buClr>
                  <a:schemeClr val="hlink"/>
                </a:buClr>
                <a:buFont typeface="Wingdings" pitchFamily="2" charset="2"/>
                <a:buNone/>
              </a:pPr>
              <a:r>
                <a:rPr lang="en-US" altLang="zh-CN" sz="1600">
                  <a:solidFill>
                    <a:srgbClr val="0000FF"/>
                  </a:solidFill>
                  <a:latin typeface="Comic Sans MS" pitchFamily="66" charset="0"/>
                </a:rPr>
                <a:t>SRn</a:t>
              </a:r>
            </a:p>
          </p:txBody>
        </p:sp>
        <p:sp>
          <p:nvSpPr>
            <p:cNvPr id="25610" name="Rectangle 32"/>
            <p:cNvSpPr>
              <a:spLocks noChangeArrowheads="1"/>
            </p:cNvSpPr>
            <p:nvPr/>
          </p:nvSpPr>
          <p:spPr bwMode="auto">
            <a:xfrm>
              <a:off x="912" y="1787"/>
              <a:ext cx="912" cy="163"/>
            </a:xfrm>
            <a:prstGeom prst="rect">
              <a:avLst/>
            </a:prstGeom>
            <a:noFill/>
            <a:ln w="9525">
              <a:noFill/>
              <a:miter lim="800000"/>
              <a:headEnd/>
              <a:tailEnd/>
            </a:ln>
          </p:spPr>
          <p:txBody>
            <a:bodyPr wrap="none" lIns="0" tIns="0" rIns="0" bIns="0" anchor="b"/>
            <a:lstStyle/>
            <a:p>
              <a:pPr algn="l">
                <a:lnSpc>
                  <a:spcPct val="90000"/>
                </a:lnSpc>
                <a:buClr>
                  <a:schemeClr val="hlink"/>
                </a:buClr>
                <a:buFont typeface="Wingdings" pitchFamily="2" charset="2"/>
                <a:buNone/>
              </a:pPr>
              <a:r>
                <a:rPr lang="en-US" altLang="zh-CN" sz="1800">
                  <a:solidFill>
                    <a:srgbClr val="0000FF"/>
                  </a:solidFill>
                  <a:latin typeface="Comic Sans MS" pitchFamily="66" charset="0"/>
                </a:rPr>
                <a:t>……</a:t>
              </a:r>
            </a:p>
          </p:txBody>
        </p:sp>
        <p:sp>
          <p:nvSpPr>
            <p:cNvPr id="25611" name="Rectangle 33"/>
            <p:cNvSpPr>
              <a:spLocks noChangeArrowheads="1"/>
            </p:cNvSpPr>
            <p:nvPr/>
          </p:nvSpPr>
          <p:spPr bwMode="auto">
            <a:xfrm>
              <a:off x="912" y="1625"/>
              <a:ext cx="912" cy="162"/>
            </a:xfrm>
            <a:prstGeom prst="rect">
              <a:avLst/>
            </a:prstGeom>
            <a:noFill/>
            <a:ln w="9525">
              <a:noFill/>
              <a:miter lim="800000"/>
              <a:headEnd/>
              <a:tailEnd/>
            </a:ln>
          </p:spPr>
          <p:txBody>
            <a:bodyPr wrap="none" lIns="0" tIns="0" rIns="0" bIns="0" anchor="ctr"/>
            <a:lstStyle/>
            <a:p>
              <a:pPr algn="l">
                <a:lnSpc>
                  <a:spcPct val="90000"/>
                </a:lnSpc>
                <a:buClr>
                  <a:schemeClr val="hlink"/>
                </a:buClr>
                <a:buFont typeface="Wingdings" pitchFamily="2" charset="2"/>
                <a:buNone/>
              </a:pPr>
              <a:r>
                <a:rPr lang="en-US" altLang="zh-CN" sz="1600">
                  <a:solidFill>
                    <a:srgbClr val="0000FF"/>
                  </a:solidFill>
                  <a:latin typeface="Comic Sans MS" pitchFamily="66" charset="0"/>
                </a:rPr>
                <a:t>SR3</a:t>
              </a:r>
            </a:p>
          </p:txBody>
        </p:sp>
        <p:sp>
          <p:nvSpPr>
            <p:cNvPr id="25612" name="Rectangle 34"/>
            <p:cNvSpPr>
              <a:spLocks noChangeArrowheads="1"/>
            </p:cNvSpPr>
            <p:nvPr/>
          </p:nvSpPr>
          <p:spPr bwMode="auto">
            <a:xfrm>
              <a:off x="912" y="1462"/>
              <a:ext cx="912" cy="163"/>
            </a:xfrm>
            <a:prstGeom prst="rect">
              <a:avLst/>
            </a:prstGeom>
            <a:noFill/>
            <a:ln w="9525">
              <a:noFill/>
              <a:miter lim="800000"/>
              <a:headEnd/>
              <a:tailEnd/>
            </a:ln>
          </p:spPr>
          <p:txBody>
            <a:bodyPr wrap="none" lIns="0" tIns="0" rIns="0" bIns="0" anchor="ctr"/>
            <a:lstStyle/>
            <a:p>
              <a:pPr algn="l">
                <a:lnSpc>
                  <a:spcPct val="90000"/>
                </a:lnSpc>
                <a:buClr>
                  <a:schemeClr val="hlink"/>
                </a:buClr>
                <a:buFont typeface="Wingdings" pitchFamily="2" charset="2"/>
                <a:buNone/>
              </a:pPr>
              <a:r>
                <a:rPr lang="en-US" altLang="zh-CN" sz="1600">
                  <a:solidFill>
                    <a:srgbClr val="0000FF"/>
                  </a:solidFill>
                  <a:latin typeface="Comic Sans MS" pitchFamily="66" charset="0"/>
                </a:rPr>
                <a:t>SR2</a:t>
              </a:r>
            </a:p>
          </p:txBody>
        </p:sp>
        <p:sp>
          <p:nvSpPr>
            <p:cNvPr id="25613" name="Rectangle 35"/>
            <p:cNvSpPr>
              <a:spLocks noChangeArrowheads="1"/>
            </p:cNvSpPr>
            <p:nvPr/>
          </p:nvSpPr>
          <p:spPr bwMode="auto">
            <a:xfrm>
              <a:off x="912" y="1300"/>
              <a:ext cx="912" cy="162"/>
            </a:xfrm>
            <a:prstGeom prst="rect">
              <a:avLst/>
            </a:prstGeom>
            <a:noFill/>
            <a:ln w="9525">
              <a:noFill/>
              <a:miter lim="800000"/>
              <a:headEnd/>
              <a:tailEnd/>
            </a:ln>
          </p:spPr>
          <p:txBody>
            <a:bodyPr wrap="none" lIns="0" tIns="0" rIns="0" bIns="0" anchor="ctr"/>
            <a:lstStyle/>
            <a:p>
              <a:pPr algn="l">
                <a:lnSpc>
                  <a:spcPct val="90000"/>
                </a:lnSpc>
                <a:buClr>
                  <a:schemeClr val="hlink"/>
                </a:buClr>
                <a:buFont typeface="Wingdings" pitchFamily="2" charset="2"/>
                <a:buNone/>
              </a:pPr>
              <a:r>
                <a:rPr lang="en-US" altLang="zh-CN" sz="1600">
                  <a:solidFill>
                    <a:srgbClr val="0000FF"/>
                  </a:solidFill>
                  <a:latin typeface="Comic Sans MS" pitchFamily="66" charset="0"/>
                </a:rPr>
                <a:t>SR1</a:t>
              </a:r>
            </a:p>
          </p:txBody>
        </p:sp>
      </p:grpSp>
    </p:spTree>
    <p:extLst>
      <p:ext uri="{BB962C8B-B14F-4D97-AF65-F5344CB8AC3E}">
        <p14:creationId xmlns:p14="http://schemas.microsoft.com/office/powerpoint/2010/main" val="89189942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Rectangle 2"/>
          <p:cNvSpPr>
            <a:spLocks noGrp="1" noChangeArrowheads="1"/>
          </p:cNvSpPr>
          <p:nvPr>
            <p:ph type="title"/>
          </p:nvPr>
        </p:nvSpPr>
        <p:spPr>
          <a:xfrm>
            <a:off x="381001" y="304800"/>
            <a:ext cx="6019800" cy="762000"/>
          </a:xfrm>
        </p:spPr>
        <p:txBody>
          <a:bodyPr/>
          <a:lstStyle/>
          <a:p>
            <a:pPr eaLnBrk="1" hangingPunct="1"/>
            <a:r>
              <a:rPr lang="zh-CN" altLang="en-US" b="1" dirty="0">
                <a:solidFill>
                  <a:srgbClr val="0000FF"/>
                </a:solidFill>
                <a:latin typeface="汉仪醒示体简"/>
              </a:rPr>
              <a:t>安全策略－</a:t>
            </a:r>
            <a:r>
              <a:rPr lang="en-US" altLang="zh-CN" b="1" dirty="0">
                <a:solidFill>
                  <a:srgbClr val="0000FF"/>
                </a:solidFill>
                <a:latin typeface="汉仪醒示体简"/>
              </a:rPr>
              <a:t>SP</a:t>
            </a:r>
          </a:p>
        </p:txBody>
      </p:sp>
      <p:sp>
        <p:nvSpPr>
          <p:cNvPr id="26628" name="Line 19"/>
          <p:cNvSpPr>
            <a:spLocks noChangeShapeType="1"/>
          </p:cNvSpPr>
          <p:nvPr/>
        </p:nvSpPr>
        <p:spPr bwMode="auto">
          <a:xfrm>
            <a:off x="1905002" y="2362200"/>
            <a:ext cx="838200" cy="0"/>
          </a:xfrm>
          <a:prstGeom prst="line">
            <a:avLst/>
          </a:prstGeom>
          <a:noFill/>
          <a:ln w="28575">
            <a:solidFill>
              <a:schemeClr val="tx1"/>
            </a:solidFill>
            <a:round/>
            <a:headEnd/>
            <a:tailEnd type="triangle" w="med" len="med"/>
          </a:ln>
        </p:spPr>
        <p:txBody>
          <a:bodyPr/>
          <a:lstStyle/>
          <a:p>
            <a:endParaRPr lang="zh-CN" altLang="en-US"/>
          </a:p>
        </p:txBody>
      </p:sp>
      <p:sp>
        <p:nvSpPr>
          <p:cNvPr id="26629" name="Rectangle 20"/>
          <p:cNvSpPr>
            <a:spLocks noChangeArrowheads="1"/>
          </p:cNvSpPr>
          <p:nvPr/>
        </p:nvSpPr>
        <p:spPr bwMode="auto">
          <a:xfrm>
            <a:off x="5241032" y="4437112"/>
            <a:ext cx="3657600" cy="720080"/>
          </a:xfrm>
          <a:prstGeom prst="rect">
            <a:avLst/>
          </a:prstGeom>
          <a:solidFill>
            <a:schemeClr val="bg1"/>
          </a:solidFill>
          <a:ln w="9525">
            <a:solidFill>
              <a:schemeClr val="tx1"/>
            </a:solidFill>
            <a:miter lim="800000"/>
            <a:headEnd/>
            <a:tailEnd/>
          </a:ln>
        </p:spPr>
        <p:txBody>
          <a:bodyPr wrap="none" anchor="ctr"/>
          <a:lstStyle/>
          <a:p>
            <a:pPr algn="l"/>
            <a:r>
              <a:rPr lang="zh-CN" altLang="en-US" sz="2200" b="1" dirty="0"/>
              <a:t>指向一个</a:t>
            </a:r>
            <a:r>
              <a:rPr lang="en-US" altLang="zh-CN" sz="2200" b="1" dirty="0"/>
              <a:t>SA</a:t>
            </a:r>
            <a:r>
              <a:rPr lang="zh-CN" altLang="en-US" sz="2200" b="1" dirty="0"/>
              <a:t>或</a:t>
            </a:r>
            <a:r>
              <a:rPr lang="en-US" altLang="zh-CN" sz="2200" b="1" dirty="0"/>
              <a:t>SA</a:t>
            </a:r>
            <a:r>
              <a:rPr lang="zh-CN" altLang="en-US" sz="2200" b="1" dirty="0"/>
              <a:t>集的指针</a:t>
            </a:r>
          </a:p>
        </p:txBody>
      </p:sp>
      <p:graphicFrame>
        <p:nvGraphicFramePr>
          <p:cNvPr id="26626" name="Object 21"/>
          <p:cNvGraphicFramePr>
            <a:graphicFrameLocks noChangeAspect="1"/>
          </p:cNvGraphicFramePr>
          <p:nvPr/>
        </p:nvGraphicFramePr>
        <p:xfrm>
          <a:off x="2743202" y="1371600"/>
          <a:ext cx="2133600" cy="3657600"/>
        </p:xfrm>
        <a:graphic>
          <a:graphicData uri="http://schemas.openxmlformats.org/presentationml/2006/ole">
            <mc:AlternateContent xmlns:mc="http://schemas.openxmlformats.org/markup-compatibility/2006">
              <mc:Choice xmlns:v="urn:schemas-microsoft-com:vml" Requires="v">
                <p:oleObj spid="_x0000_s266399" name="位图图像" r:id="rId3" imgW="1473016" imgH="2902099" progId="PBrush">
                  <p:embed/>
                </p:oleObj>
              </mc:Choice>
              <mc:Fallback>
                <p:oleObj name="位图图像" r:id="rId3" imgW="1473016" imgH="2902099" progId="PBrush">
                  <p:embed/>
                  <p:pic>
                    <p:nvPicPr>
                      <p:cNvPr id="26626" name="Object 2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43202" y="1371600"/>
                        <a:ext cx="213360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6630" name="Line 22"/>
          <p:cNvSpPr>
            <a:spLocks noChangeShapeType="1"/>
          </p:cNvSpPr>
          <p:nvPr/>
        </p:nvSpPr>
        <p:spPr bwMode="auto">
          <a:xfrm flipH="1">
            <a:off x="4838700" y="4800600"/>
            <a:ext cx="457200" cy="0"/>
          </a:xfrm>
          <a:prstGeom prst="line">
            <a:avLst/>
          </a:prstGeom>
          <a:noFill/>
          <a:ln w="28575">
            <a:solidFill>
              <a:srgbClr val="0000FF"/>
            </a:solidFill>
            <a:round/>
            <a:headEnd/>
            <a:tailEnd type="triangle" w="med" len="med"/>
          </a:ln>
        </p:spPr>
        <p:txBody>
          <a:bodyPr/>
          <a:lstStyle/>
          <a:p>
            <a:endParaRPr lang="zh-CN" altLang="en-US"/>
          </a:p>
        </p:txBody>
      </p:sp>
      <p:grpSp>
        <p:nvGrpSpPr>
          <p:cNvPr id="26631" name="Group 23"/>
          <p:cNvGrpSpPr>
            <a:grpSpLocks/>
          </p:cNvGrpSpPr>
          <p:nvPr/>
        </p:nvGrpSpPr>
        <p:grpSpPr bwMode="auto">
          <a:xfrm>
            <a:off x="1031875" y="1676400"/>
            <a:ext cx="1863726" cy="1676400"/>
            <a:chOff x="650" y="1056"/>
            <a:chExt cx="1174" cy="1056"/>
          </a:xfrm>
        </p:grpSpPr>
        <p:grpSp>
          <p:nvGrpSpPr>
            <p:cNvPr id="26632" name="Group 24"/>
            <p:cNvGrpSpPr>
              <a:grpSpLocks/>
            </p:cNvGrpSpPr>
            <p:nvPr/>
          </p:nvGrpSpPr>
          <p:grpSpPr bwMode="auto">
            <a:xfrm>
              <a:off x="650" y="1056"/>
              <a:ext cx="741" cy="1056"/>
              <a:chOff x="650" y="1056"/>
              <a:chExt cx="741" cy="1056"/>
            </a:xfrm>
          </p:grpSpPr>
          <p:pic>
            <p:nvPicPr>
              <p:cNvPr id="26638" name="Picture 25"/>
              <p:cNvPicPr>
                <a:picLocks noChangeArrowheads="1"/>
              </p:cNvPicPr>
              <p:nvPr/>
            </p:nvPicPr>
            <p:blipFill>
              <a:blip r:embed="rId5" cstate="print"/>
              <a:srcRect/>
              <a:stretch>
                <a:fillRect/>
              </a:stretch>
            </p:blipFill>
            <p:spPr bwMode="auto">
              <a:xfrm>
                <a:off x="650" y="1706"/>
                <a:ext cx="741" cy="406"/>
              </a:xfrm>
              <a:prstGeom prst="rect">
                <a:avLst/>
              </a:prstGeom>
              <a:noFill/>
              <a:ln w="9525">
                <a:noFill/>
                <a:miter lim="800000"/>
                <a:headEnd/>
                <a:tailEnd/>
              </a:ln>
            </p:spPr>
          </p:pic>
          <p:pic>
            <p:nvPicPr>
              <p:cNvPr id="26639" name="Picture 26"/>
              <p:cNvPicPr>
                <a:picLocks noChangeArrowheads="1"/>
              </p:cNvPicPr>
              <p:nvPr/>
            </p:nvPicPr>
            <p:blipFill>
              <a:blip r:embed="rId5" cstate="print"/>
              <a:srcRect/>
              <a:stretch>
                <a:fillRect/>
              </a:stretch>
            </p:blipFill>
            <p:spPr bwMode="auto">
              <a:xfrm>
                <a:off x="650" y="1543"/>
                <a:ext cx="741" cy="407"/>
              </a:xfrm>
              <a:prstGeom prst="rect">
                <a:avLst/>
              </a:prstGeom>
              <a:noFill/>
              <a:ln w="9525">
                <a:noFill/>
                <a:miter lim="800000"/>
                <a:headEnd/>
                <a:tailEnd/>
              </a:ln>
            </p:spPr>
          </p:pic>
          <p:pic>
            <p:nvPicPr>
              <p:cNvPr id="26640" name="Picture 27"/>
              <p:cNvPicPr>
                <a:picLocks noChangeArrowheads="1"/>
              </p:cNvPicPr>
              <p:nvPr/>
            </p:nvPicPr>
            <p:blipFill>
              <a:blip r:embed="rId5" cstate="print"/>
              <a:srcRect/>
              <a:stretch>
                <a:fillRect/>
              </a:stretch>
            </p:blipFill>
            <p:spPr bwMode="auto">
              <a:xfrm>
                <a:off x="650" y="1381"/>
                <a:ext cx="741" cy="406"/>
              </a:xfrm>
              <a:prstGeom prst="rect">
                <a:avLst/>
              </a:prstGeom>
              <a:noFill/>
              <a:ln w="9525">
                <a:noFill/>
                <a:miter lim="800000"/>
                <a:headEnd/>
                <a:tailEnd/>
              </a:ln>
            </p:spPr>
          </p:pic>
          <p:pic>
            <p:nvPicPr>
              <p:cNvPr id="26641" name="Picture 28"/>
              <p:cNvPicPr>
                <a:picLocks noChangeArrowheads="1"/>
              </p:cNvPicPr>
              <p:nvPr/>
            </p:nvPicPr>
            <p:blipFill>
              <a:blip r:embed="rId5" cstate="print"/>
              <a:srcRect/>
              <a:stretch>
                <a:fillRect/>
              </a:stretch>
            </p:blipFill>
            <p:spPr bwMode="auto">
              <a:xfrm>
                <a:off x="650" y="1218"/>
                <a:ext cx="741" cy="407"/>
              </a:xfrm>
              <a:prstGeom prst="rect">
                <a:avLst/>
              </a:prstGeom>
              <a:noFill/>
              <a:ln w="9525">
                <a:noFill/>
                <a:miter lim="800000"/>
                <a:headEnd/>
                <a:tailEnd/>
              </a:ln>
            </p:spPr>
          </p:pic>
          <p:pic>
            <p:nvPicPr>
              <p:cNvPr id="26642" name="Picture 29"/>
              <p:cNvPicPr>
                <a:picLocks noChangeArrowheads="1"/>
              </p:cNvPicPr>
              <p:nvPr/>
            </p:nvPicPr>
            <p:blipFill>
              <a:blip r:embed="rId5" cstate="print"/>
              <a:srcRect/>
              <a:stretch>
                <a:fillRect/>
              </a:stretch>
            </p:blipFill>
            <p:spPr bwMode="auto">
              <a:xfrm>
                <a:off x="650" y="1056"/>
                <a:ext cx="741" cy="406"/>
              </a:xfrm>
              <a:prstGeom prst="rect">
                <a:avLst/>
              </a:prstGeom>
              <a:noFill/>
              <a:ln w="9525">
                <a:noFill/>
                <a:miter lim="800000"/>
                <a:headEnd/>
                <a:tailEnd/>
              </a:ln>
            </p:spPr>
          </p:pic>
        </p:grpSp>
        <p:sp>
          <p:nvSpPr>
            <p:cNvPr id="26633" name="Rectangle 30"/>
            <p:cNvSpPr>
              <a:spLocks noChangeArrowheads="1"/>
            </p:cNvSpPr>
            <p:nvPr/>
          </p:nvSpPr>
          <p:spPr bwMode="auto">
            <a:xfrm>
              <a:off x="912" y="1950"/>
              <a:ext cx="912" cy="162"/>
            </a:xfrm>
            <a:prstGeom prst="rect">
              <a:avLst/>
            </a:prstGeom>
            <a:noFill/>
            <a:ln w="9525">
              <a:noFill/>
              <a:miter lim="800000"/>
              <a:headEnd/>
              <a:tailEnd/>
            </a:ln>
          </p:spPr>
          <p:txBody>
            <a:bodyPr wrap="none" lIns="0" tIns="0" rIns="0" bIns="0" anchor="ctr"/>
            <a:lstStyle/>
            <a:p>
              <a:pPr algn="l">
                <a:lnSpc>
                  <a:spcPct val="90000"/>
                </a:lnSpc>
                <a:buClr>
                  <a:schemeClr val="hlink"/>
                </a:buClr>
                <a:buFont typeface="Wingdings" pitchFamily="2" charset="2"/>
                <a:buNone/>
              </a:pPr>
              <a:r>
                <a:rPr lang="en-US" altLang="zh-CN" sz="1600">
                  <a:solidFill>
                    <a:srgbClr val="0000FF"/>
                  </a:solidFill>
                  <a:latin typeface="Comic Sans MS" pitchFamily="66" charset="0"/>
                </a:rPr>
                <a:t>SRn</a:t>
              </a:r>
            </a:p>
          </p:txBody>
        </p:sp>
        <p:sp>
          <p:nvSpPr>
            <p:cNvPr id="26634" name="Rectangle 31"/>
            <p:cNvSpPr>
              <a:spLocks noChangeArrowheads="1"/>
            </p:cNvSpPr>
            <p:nvPr/>
          </p:nvSpPr>
          <p:spPr bwMode="auto">
            <a:xfrm>
              <a:off x="912" y="1787"/>
              <a:ext cx="912" cy="163"/>
            </a:xfrm>
            <a:prstGeom prst="rect">
              <a:avLst/>
            </a:prstGeom>
            <a:noFill/>
            <a:ln w="9525">
              <a:noFill/>
              <a:miter lim="800000"/>
              <a:headEnd/>
              <a:tailEnd/>
            </a:ln>
          </p:spPr>
          <p:txBody>
            <a:bodyPr wrap="none" lIns="0" tIns="0" rIns="0" bIns="0" anchor="b"/>
            <a:lstStyle/>
            <a:p>
              <a:pPr algn="l">
                <a:lnSpc>
                  <a:spcPct val="90000"/>
                </a:lnSpc>
                <a:buClr>
                  <a:schemeClr val="hlink"/>
                </a:buClr>
                <a:buFont typeface="Wingdings" pitchFamily="2" charset="2"/>
                <a:buNone/>
              </a:pPr>
              <a:r>
                <a:rPr lang="en-US" altLang="zh-CN" sz="1800">
                  <a:solidFill>
                    <a:srgbClr val="0000FF"/>
                  </a:solidFill>
                  <a:latin typeface="Comic Sans MS" pitchFamily="66" charset="0"/>
                </a:rPr>
                <a:t>……</a:t>
              </a:r>
            </a:p>
          </p:txBody>
        </p:sp>
        <p:sp>
          <p:nvSpPr>
            <p:cNvPr id="26635" name="Rectangle 32"/>
            <p:cNvSpPr>
              <a:spLocks noChangeArrowheads="1"/>
            </p:cNvSpPr>
            <p:nvPr/>
          </p:nvSpPr>
          <p:spPr bwMode="auto">
            <a:xfrm>
              <a:off x="912" y="1625"/>
              <a:ext cx="912" cy="162"/>
            </a:xfrm>
            <a:prstGeom prst="rect">
              <a:avLst/>
            </a:prstGeom>
            <a:noFill/>
            <a:ln w="9525">
              <a:noFill/>
              <a:miter lim="800000"/>
              <a:headEnd/>
              <a:tailEnd/>
            </a:ln>
          </p:spPr>
          <p:txBody>
            <a:bodyPr wrap="none" lIns="0" tIns="0" rIns="0" bIns="0" anchor="ctr"/>
            <a:lstStyle/>
            <a:p>
              <a:pPr algn="l">
                <a:lnSpc>
                  <a:spcPct val="90000"/>
                </a:lnSpc>
                <a:buClr>
                  <a:schemeClr val="hlink"/>
                </a:buClr>
                <a:buFont typeface="Wingdings" pitchFamily="2" charset="2"/>
                <a:buNone/>
              </a:pPr>
              <a:r>
                <a:rPr lang="en-US" altLang="zh-CN" sz="1600">
                  <a:solidFill>
                    <a:srgbClr val="0000FF"/>
                  </a:solidFill>
                  <a:latin typeface="Comic Sans MS" pitchFamily="66" charset="0"/>
                </a:rPr>
                <a:t>SR3</a:t>
              </a:r>
            </a:p>
          </p:txBody>
        </p:sp>
        <p:sp>
          <p:nvSpPr>
            <p:cNvPr id="26636" name="Rectangle 33"/>
            <p:cNvSpPr>
              <a:spLocks noChangeArrowheads="1"/>
            </p:cNvSpPr>
            <p:nvPr/>
          </p:nvSpPr>
          <p:spPr bwMode="auto">
            <a:xfrm>
              <a:off x="912" y="1462"/>
              <a:ext cx="912" cy="163"/>
            </a:xfrm>
            <a:prstGeom prst="rect">
              <a:avLst/>
            </a:prstGeom>
            <a:noFill/>
            <a:ln w="9525">
              <a:noFill/>
              <a:miter lim="800000"/>
              <a:headEnd/>
              <a:tailEnd/>
            </a:ln>
          </p:spPr>
          <p:txBody>
            <a:bodyPr wrap="none" lIns="0" tIns="0" rIns="0" bIns="0" anchor="ctr"/>
            <a:lstStyle/>
            <a:p>
              <a:pPr algn="l">
                <a:lnSpc>
                  <a:spcPct val="90000"/>
                </a:lnSpc>
                <a:buClr>
                  <a:schemeClr val="hlink"/>
                </a:buClr>
                <a:buFont typeface="Wingdings" pitchFamily="2" charset="2"/>
                <a:buNone/>
              </a:pPr>
              <a:r>
                <a:rPr lang="en-US" altLang="zh-CN" sz="1600">
                  <a:solidFill>
                    <a:srgbClr val="0000FF"/>
                  </a:solidFill>
                  <a:latin typeface="Comic Sans MS" pitchFamily="66" charset="0"/>
                </a:rPr>
                <a:t>SR2</a:t>
              </a:r>
            </a:p>
          </p:txBody>
        </p:sp>
        <p:sp>
          <p:nvSpPr>
            <p:cNvPr id="26637" name="Rectangle 34"/>
            <p:cNvSpPr>
              <a:spLocks noChangeArrowheads="1"/>
            </p:cNvSpPr>
            <p:nvPr/>
          </p:nvSpPr>
          <p:spPr bwMode="auto">
            <a:xfrm>
              <a:off x="912" y="1300"/>
              <a:ext cx="912" cy="162"/>
            </a:xfrm>
            <a:prstGeom prst="rect">
              <a:avLst/>
            </a:prstGeom>
            <a:noFill/>
            <a:ln w="9525">
              <a:noFill/>
              <a:miter lim="800000"/>
              <a:headEnd/>
              <a:tailEnd/>
            </a:ln>
          </p:spPr>
          <p:txBody>
            <a:bodyPr wrap="none" lIns="0" tIns="0" rIns="0" bIns="0" anchor="ctr"/>
            <a:lstStyle/>
            <a:p>
              <a:pPr algn="l">
                <a:lnSpc>
                  <a:spcPct val="90000"/>
                </a:lnSpc>
                <a:buClr>
                  <a:schemeClr val="hlink"/>
                </a:buClr>
                <a:buFont typeface="Wingdings" pitchFamily="2" charset="2"/>
                <a:buNone/>
              </a:pPr>
              <a:r>
                <a:rPr lang="en-US" altLang="zh-CN" sz="1600">
                  <a:solidFill>
                    <a:srgbClr val="0000FF"/>
                  </a:solidFill>
                  <a:latin typeface="Comic Sans MS" pitchFamily="66" charset="0"/>
                </a:rPr>
                <a:t>SR1</a:t>
              </a:r>
            </a:p>
          </p:txBody>
        </p:sp>
      </p:grpSp>
    </p:spTree>
    <p:extLst>
      <p:ext uri="{BB962C8B-B14F-4D97-AF65-F5344CB8AC3E}">
        <p14:creationId xmlns:p14="http://schemas.microsoft.com/office/powerpoint/2010/main" val="316042837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02" name="Rectangle 2">
            <a:hlinkClick r:id="" action="ppaction://hlinkshowjump?jump=nextslide"/>
          </p:cNvPr>
          <p:cNvSpPr>
            <a:spLocks noChangeArrowheads="1"/>
          </p:cNvSpPr>
          <p:nvPr/>
        </p:nvSpPr>
        <p:spPr bwMode="auto">
          <a:xfrm>
            <a:off x="1928664" y="4869160"/>
            <a:ext cx="1981200" cy="609600"/>
          </a:xfrm>
          <a:prstGeom prst="rect">
            <a:avLst/>
          </a:prstGeom>
          <a:gradFill rotWithShape="0">
            <a:gsLst>
              <a:gs pos="0">
                <a:srgbClr val="767676"/>
              </a:gs>
              <a:gs pos="50000">
                <a:srgbClr val="FFFFFF"/>
              </a:gs>
              <a:gs pos="100000">
                <a:srgbClr val="767676"/>
              </a:gs>
            </a:gsLst>
            <a:lin ang="5400000" scaled="1"/>
          </a:gradFill>
          <a:ln w="9525">
            <a:noFill/>
            <a:miter lim="800000"/>
            <a:headEnd/>
            <a:tailEnd/>
          </a:ln>
        </p:spPr>
        <p:txBody>
          <a:bodyPr wrap="none" anchor="ctr"/>
          <a:lstStyle/>
          <a:p>
            <a:endParaRPr lang="zh-CN" altLang="en-US"/>
          </a:p>
        </p:txBody>
      </p:sp>
      <p:sp>
        <p:nvSpPr>
          <p:cNvPr id="50179" name="Rectangle 3"/>
          <p:cNvSpPr>
            <a:spLocks noChangeArrowheads="1"/>
          </p:cNvSpPr>
          <p:nvPr/>
        </p:nvSpPr>
        <p:spPr bwMode="auto">
          <a:xfrm>
            <a:off x="1352600" y="1656576"/>
            <a:ext cx="7543800" cy="5201424"/>
          </a:xfrm>
          <a:prstGeom prst="rect">
            <a:avLst/>
          </a:prstGeom>
          <a:noFill/>
          <a:ln w="9525">
            <a:noFill/>
            <a:miter lim="800000"/>
            <a:headEnd/>
            <a:tailEnd/>
          </a:ln>
        </p:spPr>
        <p:txBody>
          <a:bodyPr>
            <a:spAutoFit/>
          </a:bodyPr>
          <a:lstStyle/>
          <a:p>
            <a:pPr marL="457200" indent="-457200" algn="l">
              <a:lnSpc>
                <a:spcPct val="100000"/>
              </a:lnSpc>
              <a:spcBef>
                <a:spcPct val="50000"/>
              </a:spcBef>
              <a:buClrTx/>
              <a:buSzTx/>
              <a:buFontTx/>
              <a:buNone/>
            </a:pPr>
            <a:r>
              <a:rPr lang="zh-CN" altLang="en-US" sz="4400" b="1" dirty="0">
                <a:solidFill>
                  <a:schemeClr val="tx2"/>
                </a:solidFill>
                <a:latin typeface="Tahoma" pitchFamily="34" charset="0"/>
              </a:rPr>
              <a:t>目 录</a:t>
            </a:r>
            <a:endParaRPr lang="zh-CN" altLang="en-US" sz="3200" b="1" dirty="0">
              <a:latin typeface="Tahoma" pitchFamily="34" charset="0"/>
            </a:endParaRPr>
          </a:p>
          <a:p>
            <a:pPr marL="457200" indent="-457200" algn="l">
              <a:lnSpc>
                <a:spcPct val="100000"/>
              </a:lnSpc>
              <a:spcBef>
                <a:spcPct val="50000"/>
              </a:spcBef>
              <a:buClr>
                <a:schemeClr val="tx1"/>
              </a:buClr>
              <a:buSzPct val="60000"/>
              <a:buFontTx/>
              <a:buAutoNum type="arabicPeriod"/>
            </a:pPr>
            <a:r>
              <a:rPr lang="en-US" altLang="zh-CN" sz="3200" b="1" dirty="0">
                <a:latin typeface="Tahoma" pitchFamily="34" charset="0"/>
              </a:rPr>
              <a:t>IP</a:t>
            </a:r>
            <a:r>
              <a:rPr lang="zh-CN" altLang="en-US" sz="3200" b="1" dirty="0">
                <a:latin typeface="Tahoma" pitchFamily="34" charset="0"/>
              </a:rPr>
              <a:t>协议</a:t>
            </a:r>
          </a:p>
          <a:p>
            <a:pPr marL="457200" indent="-457200" algn="l">
              <a:lnSpc>
                <a:spcPct val="100000"/>
              </a:lnSpc>
              <a:spcBef>
                <a:spcPct val="50000"/>
              </a:spcBef>
              <a:buClr>
                <a:schemeClr val="tx1"/>
              </a:buClr>
              <a:buSzPct val="60000"/>
              <a:buFontTx/>
              <a:buAutoNum type="arabicPeriod"/>
            </a:pPr>
            <a:r>
              <a:rPr lang="en-US" altLang="zh-CN" sz="3200" b="1" dirty="0">
                <a:latin typeface="Tahoma" pitchFamily="34" charset="0"/>
              </a:rPr>
              <a:t>IPSec</a:t>
            </a:r>
            <a:r>
              <a:rPr lang="zh-CN" altLang="en-US" sz="3200" b="1" dirty="0">
                <a:latin typeface="Tahoma" pitchFamily="34" charset="0"/>
              </a:rPr>
              <a:t>的结构</a:t>
            </a:r>
          </a:p>
          <a:p>
            <a:pPr marL="457200" indent="-457200" algn="l">
              <a:lnSpc>
                <a:spcPct val="100000"/>
              </a:lnSpc>
              <a:spcBef>
                <a:spcPct val="50000"/>
              </a:spcBef>
              <a:buClr>
                <a:schemeClr val="tx1"/>
              </a:buClr>
              <a:buSzPct val="60000"/>
              <a:buFontTx/>
              <a:buAutoNum type="arabicPeriod"/>
            </a:pPr>
            <a:r>
              <a:rPr lang="zh-CN" altLang="en-US" sz="3200" b="1" dirty="0">
                <a:latin typeface="Tahoma" pitchFamily="34" charset="0"/>
              </a:rPr>
              <a:t>安全关联</a:t>
            </a:r>
            <a:r>
              <a:rPr lang="en-US" altLang="zh-CN" sz="3200" b="1" dirty="0">
                <a:latin typeface="Tahoma" pitchFamily="34" charset="0"/>
              </a:rPr>
              <a:t>(SA)</a:t>
            </a:r>
            <a:r>
              <a:rPr lang="zh-CN" altLang="en-US" sz="3200" b="1" dirty="0">
                <a:latin typeface="Tahoma" pitchFamily="34" charset="0"/>
              </a:rPr>
              <a:t>和安全策略</a:t>
            </a:r>
            <a:r>
              <a:rPr lang="en-US" altLang="zh-CN" sz="3200" b="1" dirty="0">
                <a:latin typeface="Tahoma" pitchFamily="34" charset="0"/>
              </a:rPr>
              <a:t>(SP)</a:t>
            </a:r>
          </a:p>
          <a:p>
            <a:pPr marL="457200" indent="-457200" algn="l">
              <a:lnSpc>
                <a:spcPct val="100000"/>
              </a:lnSpc>
              <a:spcBef>
                <a:spcPct val="50000"/>
              </a:spcBef>
              <a:buClr>
                <a:schemeClr val="tx1"/>
              </a:buClr>
              <a:buSzPct val="60000"/>
              <a:buFontTx/>
              <a:buAutoNum type="arabicPeriod"/>
            </a:pPr>
            <a:r>
              <a:rPr lang="zh-CN" altLang="en-US" sz="3200" b="1" dirty="0">
                <a:latin typeface="Tahoma" pitchFamily="34" charset="0"/>
              </a:rPr>
              <a:t>认证头</a:t>
            </a:r>
            <a:r>
              <a:rPr lang="en-US" altLang="zh-CN" sz="3200" b="1" dirty="0">
                <a:latin typeface="Tahoma" pitchFamily="34" charset="0"/>
              </a:rPr>
              <a:t>AH</a:t>
            </a:r>
          </a:p>
          <a:p>
            <a:pPr marL="457200" indent="-457200" algn="l">
              <a:lnSpc>
                <a:spcPct val="100000"/>
              </a:lnSpc>
              <a:spcBef>
                <a:spcPct val="50000"/>
              </a:spcBef>
              <a:buClr>
                <a:schemeClr val="tx1"/>
              </a:buClr>
              <a:buSzPct val="60000"/>
              <a:buFontTx/>
              <a:buAutoNum type="arabicPeriod"/>
            </a:pPr>
            <a:r>
              <a:rPr lang="zh-CN" altLang="en-US" sz="3200" b="1" dirty="0">
                <a:latin typeface="Tahoma" pitchFamily="34" charset="0"/>
              </a:rPr>
              <a:t>封装安全载荷 </a:t>
            </a:r>
            <a:r>
              <a:rPr lang="en-US" altLang="zh-CN" sz="3200" b="1" dirty="0">
                <a:latin typeface="Tahoma" pitchFamily="34" charset="0"/>
              </a:rPr>
              <a:t>ESP</a:t>
            </a:r>
          </a:p>
          <a:p>
            <a:pPr marL="457200" indent="-457200" algn="l">
              <a:lnSpc>
                <a:spcPct val="100000"/>
              </a:lnSpc>
              <a:spcBef>
                <a:spcPct val="50000"/>
              </a:spcBef>
              <a:buClr>
                <a:schemeClr val="tx1"/>
              </a:buClr>
              <a:buSzPct val="60000"/>
              <a:buFontTx/>
              <a:buAutoNum type="arabicPeriod"/>
            </a:pPr>
            <a:r>
              <a:rPr lang="zh-CN" altLang="en-US" sz="3200" b="1" dirty="0">
                <a:latin typeface="Tahoma" pitchFamily="34" charset="0"/>
              </a:rPr>
              <a:t>因特网密钥交换</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24002"/>
                                        </p:tgtEl>
                                        <p:attrNameLst>
                                          <p:attrName>style.visibility</p:attrName>
                                        </p:attrNameLst>
                                      </p:cBhvr>
                                      <p:to>
                                        <p:strVal val="visible"/>
                                      </p:to>
                                    </p:set>
                                    <p:anim calcmode="lin" valueType="num">
                                      <p:cBhvr additive="base">
                                        <p:cTn id="7" dur="500" fill="hold"/>
                                        <p:tgtEl>
                                          <p:spTgt spid="1024002"/>
                                        </p:tgtEl>
                                        <p:attrNameLst>
                                          <p:attrName>ppt_x</p:attrName>
                                        </p:attrNameLst>
                                      </p:cBhvr>
                                      <p:tavLst>
                                        <p:tav tm="0">
                                          <p:val>
                                            <p:strVal val="1+#ppt_w/2"/>
                                          </p:val>
                                        </p:tav>
                                        <p:tav tm="100000">
                                          <p:val>
                                            <p:strVal val="#ppt_x"/>
                                          </p:val>
                                        </p:tav>
                                      </p:tavLst>
                                    </p:anim>
                                    <p:anim calcmode="lin" valueType="num">
                                      <p:cBhvr additive="base">
                                        <p:cTn id="8" dur="500" fill="hold"/>
                                        <p:tgtEl>
                                          <p:spTgt spid="102400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002" grpId="0" animBg="1"/>
    </p:bldLst>
  </p:timing>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a:xfrm>
            <a:off x="1295400" y="685800"/>
            <a:ext cx="8266112" cy="1143000"/>
          </a:xfrm>
        </p:spPr>
        <p:txBody>
          <a:bodyPr/>
          <a:lstStyle/>
          <a:p>
            <a:pPr eaLnBrk="1" hangingPunct="1"/>
            <a:r>
              <a:rPr lang="en-US" altLang="zh-CN" b="1" dirty="0">
                <a:solidFill>
                  <a:srgbClr val="0000FF"/>
                </a:solidFill>
                <a:latin typeface="汉仪醒示体简"/>
              </a:rPr>
              <a:t>AH</a:t>
            </a:r>
            <a:r>
              <a:rPr lang="zh-CN" altLang="en-US" sz="3600" b="1" dirty="0">
                <a:solidFill>
                  <a:srgbClr val="0000FF"/>
                </a:solidFill>
                <a:latin typeface="汉仪醒示体简"/>
              </a:rPr>
              <a:t>（</a:t>
            </a:r>
            <a:r>
              <a:rPr lang="en-US" altLang="zh-CN" sz="3600" b="1" dirty="0">
                <a:solidFill>
                  <a:srgbClr val="0000FF"/>
                </a:solidFill>
                <a:latin typeface="汉仪醒示体简"/>
              </a:rPr>
              <a:t>Authentication Header</a:t>
            </a:r>
            <a:r>
              <a:rPr lang="zh-CN" altLang="en-US" sz="3600" b="1" dirty="0">
                <a:solidFill>
                  <a:srgbClr val="0000FF"/>
                </a:solidFill>
                <a:latin typeface="汉仪醒示体简"/>
              </a:rPr>
              <a:t>）</a:t>
            </a:r>
            <a:endParaRPr lang="en-US" altLang="zh-CN" sz="3600" b="1" dirty="0">
              <a:solidFill>
                <a:srgbClr val="0000FF"/>
              </a:solidFill>
              <a:latin typeface="汉仪醒示体简"/>
            </a:endParaRPr>
          </a:p>
        </p:txBody>
      </p:sp>
      <p:sp>
        <p:nvSpPr>
          <p:cNvPr id="53251" name="Rectangle 3"/>
          <p:cNvSpPr>
            <a:spLocks noGrp="1" noChangeArrowheads="1"/>
          </p:cNvSpPr>
          <p:nvPr>
            <p:ph type="body" idx="1"/>
          </p:nvPr>
        </p:nvSpPr>
        <p:spPr>
          <a:xfrm>
            <a:off x="776288" y="2133600"/>
            <a:ext cx="8001000" cy="3810000"/>
          </a:xfrm>
        </p:spPr>
        <p:txBody>
          <a:bodyPr/>
          <a:lstStyle/>
          <a:p>
            <a:pPr marL="342900" lvl="1" indent="-342900" algn="just" eaLnBrk="1" hangingPunct="1">
              <a:lnSpc>
                <a:spcPct val="130000"/>
              </a:lnSpc>
              <a:buClr>
                <a:schemeClr val="folHlink"/>
              </a:buClr>
              <a:buSzPct val="150000"/>
              <a:buFont typeface="Wingdings" pitchFamily="2" charset="2"/>
              <a:buChar char="§"/>
            </a:pPr>
            <a:r>
              <a:rPr lang="zh-CN" altLang="en-US" sz="3200" b="1" dirty="0">
                <a:latin typeface="汉仪中等线简"/>
                <a:cs typeface="+mn-cs"/>
              </a:rPr>
              <a:t>数据完整性验证</a:t>
            </a:r>
          </a:p>
          <a:p>
            <a:pPr lvl="2">
              <a:buClr>
                <a:srgbClr val="FF0000"/>
              </a:buClr>
              <a:buSzPct val="150000"/>
              <a:buFont typeface="Tahoma" pitchFamily="34" charset="0"/>
              <a:buChar char="-"/>
            </a:pPr>
            <a:r>
              <a:rPr lang="zh-CN" altLang="en-US" dirty="0"/>
              <a:t>通过共享密钥和哈希函数（如</a:t>
            </a:r>
            <a:r>
              <a:rPr lang="en-US" altLang="zh-CN" dirty="0"/>
              <a:t>MD5/SHA1</a:t>
            </a:r>
            <a:r>
              <a:rPr lang="zh-CN" altLang="en-US" dirty="0"/>
              <a:t>）产生的</a:t>
            </a:r>
            <a:r>
              <a:rPr lang="en-US" altLang="zh-CN" dirty="0"/>
              <a:t>MAC</a:t>
            </a:r>
            <a:r>
              <a:rPr lang="zh-CN" altLang="en-US" dirty="0"/>
              <a:t>来保证</a:t>
            </a:r>
          </a:p>
          <a:p>
            <a:pPr marL="342900" lvl="1" indent="-342900" algn="just" eaLnBrk="1" hangingPunct="1">
              <a:lnSpc>
                <a:spcPct val="130000"/>
              </a:lnSpc>
              <a:buClr>
                <a:schemeClr val="folHlink"/>
              </a:buClr>
              <a:buSzPct val="150000"/>
              <a:buFont typeface="Wingdings" pitchFamily="2" charset="2"/>
              <a:buChar char="§"/>
            </a:pPr>
            <a:r>
              <a:rPr lang="zh-CN" altLang="en-US" sz="3200" b="1" dirty="0">
                <a:latin typeface="汉仪中等线简"/>
                <a:cs typeface="+mn-cs"/>
              </a:rPr>
              <a:t>数据源身份认证</a:t>
            </a:r>
          </a:p>
          <a:p>
            <a:pPr lvl="2">
              <a:buClr>
                <a:srgbClr val="FF0000"/>
              </a:buClr>
              <a:buSzPct val="150000"/>
              <a:buFont typeface="Tahoma" pitchFamily="34" charset="0"/>
              <a:buChar char="-"/>
            </a:pPr>
            <a:r>
              <a:rPr lang="zh-CN" altLang="en-US" dirty="0"/>
              <a:t>通过在计算验证码时加入一个共享密钥来实现</a:t>
            </a:r>
          </a:p>
          <a:p>
            <a:pPr marL="342900" lvl="1" indent="-342900" algn="just" eaLnBrk="1" hangingPunct="1">
              <a:lnSpc>
                <a:spcPct val="130000"/>
              </a:lnSpc>
              <a:buClr>
                <a:schemeClr val="folHlink"/>
              </a:buClr>
              <a:buSzPct val="150000"/>
              <a:buFont typeface="Wingdings" pitchFamily="2" charset="2"/>
              <a:buChar char="§"/>
            </a:pPr>
            <a:r>
              <a:rPr lang="zh-CN" altLang="en-US" sz="3200" b="1" dirty="0">
                <a:latin typeface="汉仪中等线简"/>
                <a:cs typeface="+mn-cs"/>
              </a:rPr>
              <a:t>防重放攻击</a:t>
            </a:r>
          </a:p>
          <a:p>
            <a:pPr lvl="2">
              <a:buClr>
                <a:srgbClr val="FF0000"/>
              </a:buClr>
              <a:buSzPct val="150000"/>
              <a:buFont typeface="Tahoma" pitchFamily="34" charset="0"/>
              <a:buChar char="-"/>
            </a:pPr>
            <a:r>
              <a:rPr lang="en-US" altLang="zh-CN" dirty="0"/>
              <a:t>AH</a:t>
            </a:r>
            <a:r>
              <a:rPr lang="zh-CN" altLang="en-US" dirty="0"/>
              <a:t>报头中的序列号可以防止重放攻击</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a:xfrm>
            <a:off x="1352600" y="548680"/>
            <a:ext cx="8172450" cy="1295400"/>
          </a:xfrm>
          <a:ln/>
        </p:spPr>
        <p:txBody>
          <a:bodyPr/>
          <a:lstStyle/>
          <a:p>
            <a:pPr eaLnBrk="1" hangingPunct="1"/>
            <a:r>
              <a:rPr lang="en-US" altLang="zh-CN" b="1" dirty="0">
                <a:solidFill>
                  <a:srgbClr val="0000FF"/>
                </a:solidFill>
                <a:latin typeface="汉仪醒示体简"/>
              </a:rPr>
              <a:t>AH</a:t>
            </a:r>
            <a:r>
              <a:rPr lang="zh-CN" altLang="en-US" b="1" dirty="0">
                <a:solidFill>
                  <a:srgbClr val="0000FF"/>
                </a:solidFill>
                <a:latin typeface="汉仪醒示体简"/>
              </a:rPr>
              <a:t>头部格式</a:t>
            </a:r>
          </a:p>
        </p:txBody>
      </p:sp>
      <p:sp>
        <p:nvSpPr>
          <p:cNvPr id="36867" name="Rectangle 3"/>
          <p:cNvSpPr>
            <a:spLocks noGrp="1" noChangeArrowheads="1"/>
          </p:cNvSpPr>
          <p:nvPr>
            <p:ph type="body" sz="half" idx="1"/>
          </p:nvPr>
        </p:nvSpPr>
        <p:spPr>
          <a:xfrm>
            <a:off x="344488" y="2060848"/>
            <a:ext cx="8712968" cy="1296144"/>
          </a:xfrm>
          <a:ln/>
        </p:spPr>
        <p:txBody>
          <a:bodyPr/>
          <a:lstStyle/>
          <a:p>
            <a:r>
              <a:rPr lang="en-US" altLang="zh-CN" sz="2600" dirty="0"/>
              <a:t>AH</a:t>
            </a:r>
            <a:r>
              <a:rPr lang="zh-CN" altLang="en-US" sz="2600" dirty="0"/>
              <a:t>协议和</a:t>
            </a:r>
            <a:r>
              <a:rPr lang="en-US" altLang="zh-CN" sz="2600" dirty="0"/>
              <a:t>TCP</a:t>
            </a:r>
            <a:r>
              <a:rPr lang="zh-CN" altLang="en-US" sz="2600" dirty="0"/>
              <a:t>、</a:t>
            </a:r>
            <a:r>
              <a:rPr lang="en-US" altLang="zh-CN" sz="2600" dirty="0"/>
              <a:t>UDP</a:t>
            </a:r>
            <a:r>
              <a:rPr lang="zh-CN" altLang="en-US" sz="2600" dirty="0"/>
              <a:t>协议一样，是被</a:t>
            </a:r>
            <a:r>
              <a:rPr lang="en-US" altLang="zh-CN" sz="2600" dirty="0"/>
              <a:t>IP</a:t>
            </a:r>
            <a:r>
              <a:rPr lang="zh-CN" altLang="en-US" sz="2600" dirty="0"/>
              <a:t>协议封装的协议之一，可以由</a:t>
            </a:r>
            <a:r>
              <a:rPr lang="en-US" altLang="zh-CN" sz="2600" dirty="0"/>
              <a:t>IP</a:t>
            </a:r>
            <a:r>
              <a:rPr lang="zh-CN" altLang="en-US" sz="2600" dirty="0"/>
              <a:t>协议头部中的协议字段判断，</a:t>
            </a:r>
            <a:r>
              <a:rPr lang="en-US" altLang="zh-CN" sz="2600" dirty="0"/>
              <a:t>AH</a:t>
            </a:r>
            <a:r>
              <a:rPr lang="zh-CN" altLang="en-US" sz="2600" dirty="0"/>
              <a:t>的协议号是</a:t>
            </a:r>
            <a:r>
              <a:rPr lang="en-US" altLang="zh-CN" sz="2600" dirty="0"/>
              <a:t>51</a:t>
            </a:r>
            <a:endParaRPr lang="zh-CN" altLang="en-US" sz="2600" dirty="0"/>
          </a:p>
        </p:txBody>
      </p:sp>
      <p:pic>
        <p:nvPicPr>
          <p:cNvPr id="6"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5229200"/>
            <a:ext cx="7321550" cy="1808164"/>
          </a:xfrm>
          <a:prstGeom prst="rect">
            <a:avLst/>
          </a:prstGeom>
          <a:noFill/>
          <a:ln w="9525">
            <a:noFill/>
            <a:miter lim="800000"/>
            <a:headEnd/>
            <a:tailEnd/>
          </a:ln>
        </p:spPr>
      </p:pic>
      <p:pic>
        <p:nvPicPr>
          <p:cNvPr id="7"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3349314"/>
            <a:ext cx="6753200" cy="1559386"/>
          </a:xfrm>
          <a:prstGeom prst="rect">
            <a:avLst/>
          </a:prstGeom>
          <a:noFill/>
          <a:ln w="9525">
            <a:noFill/>
            <a:miter lim="800000"/>
            <a:headEnd/>
            <a:tailEnd/>
          </a:ln>
        </p:spPr>
      </p:pic>
      <p:graphicFrame>
        <p:nvGraphicFramePr>
          <p:cNvPr id="8" name="表格 7"/>
          <p:cNvGraphicFramePr>
            <a:graphicFrameLocks noGrp="1"/>
          </p:cNvGraphicFramePr>
          <p:nvPr>
            <p:extLst>
              <p:ext uri="{D42A27DB-BD31-4B8C-83A1-F6EECF244321}">
                <p14:modId xmlns:p14="http://schemas.microsoft.com/office/powerpoint/2010/main" val="2954486199"/>
              </p:ext>
            </p:extLst>
          </p:nvPr>
        </p:nvGraphicFramePr>
        <p:xfrm>
          <a:off x="7203391" y="2933033"/>
          <a:ext cx="2702609" cy="3951333"/>
        </p:xfrm>
        <a:graphic>
          <a:graphicData uri="http://schemas.openxmlformats.org/drawingml/2006/table">
            <a:tbl>
              <a:tblPr/>
              <a:tblGrid>
                <a:gridCol w="550688">
                  <a:extLst>
                    <a:ext uri="{9D8B030D-6E8A-4147-A177-3AD203B41FA5}">
                      <a16:colId xmlns:a16="http://schemas.microsoft.com/office/drawing/2014/main" val="20000"/>
                    </a:ext>
                  </a:extLst>
                </a:gridCol>
                <a:gridCol w="2151921">
                  <a:extLst>
                    <a:ext uri="{9D8B030D-6E8A-4147-A177-3AD203B41FA5}">
                      <a16:colId xmlns:a16="http://schemas.microsoft.com/office/drawing/2014/main" val="20001"/>
                    </a:ext>
                  </a:extLst>
                </a:gridCol>
              </a:tblGrid>
              <a:tr h="284838">
                <a:tc gridSpan="2">
                  <a:txBody>
                    <a:bodyPr/>
                    <a:lstStyle/>
                    <a:p>
                      <a:pPr algn="ctr" fontAlgn="ctr"/>
                      <a:r>
                        <a:rPr lang="en-US" altLang="zh-CN" sz="1400" b="1" i="0" u="none" strike="noStrike" dirty="0">
                          <a:solidFill>
                            <a:srgbClr val="333333"/>
                          </a:solidFill>
                          <a:latin typeface="Arial"/>
                        </a:rPr>
                        <a:t>IPV4</a:t>
                      </a:r>
                      <a:r>
                        <a:rPr lang="zh-CN" altLang="en-US" sz="1400" b="1" i="0" u="none" strike="noStrike" dirty="0">
                          <a:solidFill>
                            <a:srgbClr val="333333"/>
                          </a:solidFill>
                          <a:latin typeface="宋体"/>
                        </a:rPr>
                        <a:t>中协议字段的取值</a:t>
                      </a:r>
                      <a:endParaRPr lang="zh-CN" altLang="en-US" sz="1400" b="1" i="0" u="none" strike="noStrike" dirty="0">
                        <a:solidFill>
                          <a:srgbClr val="333333"/>
                        </a:solidFill>
                        <a:latin typeface="Arial"/>
                      </a:endParaRPr>
                    </a:p>
                  </a:txBody>
                  <a:tcPr marL="8313" marR="8313" marT="8313" marB="0" anchor="ctr">
                    <a:lnL>
                      <a:noFill/>
                    </a:lnL>
                    <a:lnR>
                      <a:noFill/>
                    </a:lnR>
                    <a:lnT>
                      <a:noFill/>
                    </a:lnT>
                    <a:lnB w="12700" cap="flat" cmpd="sng" algn="ctr">
                      <a:solidFill>
                        <a:srgbClr val="008000"/>
                      </a:solidFill>
                      <a:prstDash val="solid"/>
                      <a:round/>
                      <a:headEnd type="none" w="med" len="med"/>
                      <a:tailEnd type="none" w="med" len="med"/>
                    </a:lnB>
                  </a:tcPr>
                </a:tc>
                <a:tc hMerge="1">
                  <a:txBody>
                    <a:bodyPr/>
                    <a:lstStyle/>
                    <a:p>
                      <a:endParaRPr lang="zh-CN" altLang="en-US"/>
                    </a:p>
                  </a:txBody>
                  <a:tcPr/>
                </a:tc>
                <a:extLst>
                  <a:ext uri="{0D108BD9-81ED-4DB2-BD59-A6C34878D82A}">
                    <a16:rowId xmlns:a16="http://schemas.microsoft.com/office/drawing/2014/main" val="10000"/>
                  </a:ext>
                </a:extLst>
              </a:tr>
              <a:tr h="233613">
                <a:tc>
                  <a:txBody>
                    <a:bodyPr/>
                    <a:lstStyle/>
                    <a:p>
                      <a:pPr algn="l" fontAlgn="ctr"/>
                      <a:r>
                        <a:rPr lang="zh-CN" altLang="en-US" sz="1100" b="0" i="0" u="none" strike="noStrike">
                          <a:solidFill>
                            <a:srgbClr val="333333"/>
                          </a:solidFill>
                          <a:latin typeface="Arial"/>
                        </a:rPr>
                        <a:t>数值</a:t>
                      </a:r>
                    </a:p>
                  </a:txBody>
                  <a:tcPr marL="8313" marR="8313" marT="8313" marB="0" anchor="ctr">
                    <a:lnL w="12700" cap="flat" cmpd="sng" algn="ctr">
                      <a:solidFill>
                        <a:srgbClr val="008000"/>
                      </a:solidFill>
                      <a:prstDash val="solid"/>
                      <a:round/>
                      <a:headEnd type="none" w="med" len="med"/>
                      <a:tailEnd type="none" w="med" len="med"/>
                    </a:lnL>
                    <a:lnR w="12700" cap="flat" cmpd="sng" algn="ctr">
                      <a:solidFill>
                        <a:srgbClr val="008000"/>
                      </a:solidFill>
                      <a:prstDash val="solid"/>
                      <a:round/>
                      <a:headEnd type="none" w="med" len="med"/>
                      <a:tailEnd type="none" w="med" len="med"/>
                    </a:lnR>
                    <a:lnT w="12700" cap="flat" cmpd="sng" algn="ctr">
                      <a:solidFill>
                        <a:srgbClr val="008000"/>
                      </a:solidFill>
                      <a:prstDash val="solid"/>
                      <a:round/>
                      <a:headEnd type="none" w="med" len="med"/>
                      <a:tailEnd type="none" w="med" len="med"/>
                    </a:lnT>
                    <a:lnB w="12700" cap="flat" cmpd="sng" algn="ctr">
                      <a:solidFill>
                        <a:srgbClr val="008000"/>
                      </a:solidFill>
                      <a:prstDash val="solid"/>
                      <a:round/>
                      <a:headEnd type="none" w="med" len="med"/>
                      <a:tailEnd type="none" w="med" len="med"/>
                    </a:lnB>
                  </a:tcPr>
                </a:tc>
                <a:tc>
                  <a:txBody>
                    <a:bodyPr/>
                    <a:lstStyle/>
                    <a:p>
                      <a:pPr algn="l" fontAlgn="ctr"/>
                      <a:r>
                        <a:rPr lang="zh-CN" altLang="en-US" sz="1100" b="0" i="0" u="none" strike="noStrike" dirty="0">
                          <a:solidFill>
                            <a:srgbClr val="333333"/>
                          </a:solidFill>
                          <a:latin typeface="Arial"/>
                        </a:rPr>
                        <a:t>值描述</a:t>
                      </a:r>
                    </a:p>
                  </a:txBody>
                  <a:tcPr marL="8313" marR="8313" marT="8313" marB="0" anchor="ctr">
                    <a:lnL w="12700" cap="flat" cmpd="sng" algn="ctr">
                      <a:solidFill>
                        <a:srgbClr val="008000"/>
                      </a:solidFill>
                      <a:prstDash val="solid"/>
                      <a:round/>
                      <a:headEnd type="none" w="med" len="med"/>
                      <a:tailEnd type="none" w="med" len="med"/>
                    </a:lnL>
                    <a:lnR w="12700" cap="flat" cmpd="sng" algn="ctr">
                      <a:solidFill>
                        <a:srgbClr val="008000"/>
                      </a:solidFill>
                      <a:prstDash val="solid"/>
                      <a:round/>
                      <a:headEnd type="none" w="med" len="med"/>
                      <a:tailEnd type="none" w="med" len="med"/>
                    </a:lnR>
                    <a:lnT w="12700" cap="flat" cmpd="sng" algn="ctr">
                      <a:solidFill>
                        <a:srgbClr val="008000"/>
                      </a:solidFill>
                      <a:prstDash val="solid"/>
                      <a:round/>
                      <a:headEnd type="none" w="med" len="med"/>
                      <a:tailEnd type="none" w="med" len="med"/>
                    </a:lnT>
                    <a:lnB w="12700" cap="flat" cmpd="sng" algn="ctr">
                      <a:solidFill>
                        <a:srgbClr val="008000"/>
                      </a:solidFill>
                      <a:prstDash val="solid"/>
                      <a:round/>
                      <a:headEnd type="none" w="med" len="med"/>
                      <a:tailEnd type="none" w="med" len="med"/>
                    </a:lnB>
                  </a:tcPr>
                </a:tc>
                <a:extLst>
                  <a:ext uri="{0D108BD9-81ED-4DB2-BD59-A6C34878D82A}">
                    <a16:rowId xmlns:a16="http://schemas.microsoft.com/office/drawing/2014/main" val="10001"/>
                  </a:ext>
                </a:extLst>
              </a:tr>
              <a:tr h="233613">
                <a:tc>
                  <a:txBody>
                    <a:bodyPr/>
                    <a:lstStyle/>
                    <a:p>
                      <a:pPr algn="ctr" fontAlgn="ctr"/>
                      <a:r>
                        <a:rPr lang="en-US" altLang="zh-CN" sz="1100" b="0" i="0" u="none" strike="noStrike">
                          <a:solidFill>
                            <a:srgbClr val="333333"/>
                          </a:solidFill>
                          <a:latin typeface="Arial"/>
                        </a:rPr>
                        <a:t>0</a:t>
                      </a:r>
                    </a:p>
                  </a:txBody>
                  <a:tcPr marL="8313" marR="8313" marT="8313" marB="0" anchor="ctr">
                    <a:lnL w="12700" cap="flat" cmpd="sng" algn="ctr">
                      <a:solidFill>
                        <a:srgbClr val="008000"/>
                      </a:solidFill>
                      <a:prstDash val="solid"/>
                      <a:round/>
                      <a:headEnd type="none" w="med" len="med"/>
                      <a:tailEnd type="none" w="med" len="med"/>
                    </a:lnL>
                    <a:lnR w="12700" cap="flat" cmpd="sng" algn="ctr">
                      <a:solidFill>
                        <a:srgbClr val="008000"/>
                      </a:solidFill>
                      <a:prstDash val="solid"/>
                      <a:round/>
                      <a:headEnd type="none" w="med" len="med"/>
                      <a:tailEnd type="none" w="med" len="med"/>
                    </a:lnR>
                    <a:lnT w="12700" cap="flat" cmpd="sng" algn="ctr">
                      <a:solidFill>
                        <a:srgbClr val="008000"/>
                      </a:solidFill>
                      <a:prstDash val="solid"/>
                      <a:round/>
                      <a:headEnd type="none" w="med" len="med"/>
                      <a:tailEnd type="none" w="med" len="med"/>
                    </a:lnT>
                    <a:lnB w="12700" cap="flat" cmpd="sng" algn="ctr">
                      <a:solidFill>
                        <a:srgbClr val="008000"/>
                      </a:solidFill>
                      <a:prstDash val="solid"/>
                      <a:round/>
                      <a:headEnd type="none" w="med" len="med"/>
                      <a:tailEnd type="none" w="med" len="med"/>
                    </a:lnB>
                  </a:tcPr>
                </a:tc>
                <a:tc>
                  <a:txBody>
                    <a:bodyPr/>
                    <a:lstStyle/>
                    <a:p>
                      <a:pPr algn="l" fontAlgn="ctr"/>
                      <a:r>
                        <a:rPr lang="zh-CN" altLang="en-US" sz="1100" b="0" i="0" u="none" strike="noStrike">
                          <a:solidFill>
                            <a:srgbClr val="333333"/>
                          </a:solidFill>
                          <a:latin typeface="Arial"/>
                        </a:rPr>
                        <a:t>保留字段，用于</a:t>
                      </a:r>
                      <a:r>
                        <a:rPr lang="en-US" altLang="zh-CN" sz="1100" b="0" i="0" u="none" strike="noStrike">
                          <a:solidFill>
                            <a:srgbClr val="333333"/>
                          </a:solidFill>
                          <a:latin typeface="Arial"/>
                        </a:rPr>
                        <a:t>IPv6(</a:t>
                      </a:r>
                      <a:r>
                        <a:rPr lang="zh-CN" altLang="en-US" sz="1100" b="0" i="0" u="none" strike="noStrike">
                          <a:solidFill>
                            <a:srgbClr val="333333"/>
                          </a:solidFill>
                          <a:latin typeface="Arial"/>
                        </a:rPr>
                        <a:t>跳跃点到跳跃点选项</a:t>
                      </a:r>
                      <a:r>
                        <a:rPr lang="en-US" altLang="zh-CN" sz="1100" b="0" i="0" u="none" strike="noStrike">
                          <a:solidFill>
                            <a:srgbClr val="333333"/>
                          </a:solidFill>
                          <a:latin typeface="Arial"/>
                        </a:rPr>
                        <a:t>)</a:t>
                      </a:r>
                    </a:p>
                  </a:txBody>
                  <a:tcPr marL="8313" marR="8313" marT="8313" marB="0" anchor="ctr">
                    <a:lnL w="12700" cap="flat" cmpd="sng" algn="ctr">
                      <a:solidFill>
                        <a:srgbClr val="008000"/>
                      </a:solidFill>
                      <a:prstDash val="solid"/>
                      <a:round/>
                      <a:headEnd type="none" w="med" len="med"/>
                      <a:tailEnd type="none" w="med" len="med"/>
                    </a:lnL>
                    <a:lnR w="12700" cap="flat" cmpd="sng" algn="ctr">
                      <a:solidFill>
                        <a:srgbClr val="008000"/>
                      </a:solidFill>
                      <a:prstDash val="solid"/>
                      <a:round/>
                      <a:headEnd type="none" w="med" len="med"/>
                      <a:tailEnd type="none" w="med" len="med"/>
                    </a:lnR>
                    <a:lnT w="12700" cap="flat" cmpd="sng" algn="ctr">
                      <a:solidFill>
                        <a:srgbClr val="008000"/>
                      </a:solidFill>
                      <a:prstDash val="solid"/>
                      <a:round/>
                      <a:headEnd type="none" w="med" len="med"/>
                      <a:tailEnd type="none" w="med" len="med"/>
                    </a:lnT>
                    <a:lnB w="12700" cap="flat" cmpd="sng" algn="ctr">
                      <a:solidFill>
                        <a:srgbClr val="008000"/>
                      </a:solidFill>
                      <a:prstDash val="solid"/>
                      <a:round/>
                      <a:headEnd type="none" w="med" len="med"/>
                      <a:tailEnd type="none" w="med" len="med"/>
                    </a:lnB>
                  </a:tcPr>
                </a:tc>
                <a:extLst>
                  <a:ext uri="{0D108BD9-81ED-4DB2-BD59-A6C34878D82A}">
                    <a16:rowId xmlns:a16="http://schemas.microsoft.com/office/drawing/2014/main" val="10002"/>
                  </a:ext>
                </a:extLst>
              </a:tr>
              <a:tr h="233613">
                <a:tc>
                  <a:txBody>
                    <a:bodyPr/>
                    <a:lstStyle/>
                    <a:p>
                      <a:pPr algn="ctr" fontAlgn="ctr"/>
                      <a:r>
                        <a:rPr lang="en-US" altLang="zh-CN" sz="1100" b="0" i="0" u="none" strike="noStrike">
                          <a:solidFill>
                            <a:srgbClr val="FF0000"/>
                          </a:solidFill>
                          <a:latin typeface="Arial"/>
                        </a:rPr>
                        <a:t>1</a:t>
                      </a:r>
                    </a:p>
                  </a:txBody>
                  <a:tcPr marL="8313" marR="8313" marT="8313" marB="0" anchor="ctr">
                    <a:lnL w="12700" cap="flat" cmpd="sng" algn="ctr">
                      <a:solidFill>
                        <a:srgbClr val="008000"/>
                      </a:solidFill>
                      <a:prstDash val="solid"/>
                      <a:round/>
                      <a:headEnd type="none" w="med" len="med"/>
                      <a:tailEnd type="none" w="med" len="med"/>
                    </a:lnL>
                    <a:lnR w="12700" cap="flat" cmpd="sng" algn="ctr">
                      <a:solidFill>
                        <a:srgbClr val="008000"/>
                      </a:solidFill>
                      <a:prstDash val="solid"/>
                      <a:round/>
                      <a:headEnd type="none" w="med" len="med"/>
                      <a:tailEnd type="none" w="med" len="med"/>
                    </a:lnR>
                    <a:lnT w="12700" cap="flat" cmpd="sng" algn="ctr">
                      <a:solidFill>
                        <a:srgbClr val="008000"/>
                      </a:solidFill>
                      <a:prstDash val="solid"/>
                      <a:round/>
                      <a:headEnd type="none" w="med" len="med"/>
                      <a:tailEnd type="none" w="med" len="med"/>
                    </a:lnT>
                    <a:lnB w="12700" cap="flat" cmpd="sng" algn="ctr">
                      <a:solidFill>
                        <a:srgbClr val="008000"/>
                      </a:solidFill>
                      <a:prstDash val="solid"/>
                      <a:round/>
                      <a:headEnd type="none" w="med" len="med"/>
                      <a:tailEnd type="none" w="med" len="med"/>
                    </a:lnB>
                  </a:tcPr>
                </a:tc>
                <a:tc>
                  <a:txBody>
                    <a:bodyPr/>
                    <a:lstStyle/>
                    <a:p>
                      <a:pPr algn="l" fontAlgn="ctr"/>
                      <a:r>
                        <a:rPr lang="en-US" sz="1100" b="0" i="0" u="none" strike="noStrike">
                          <a:solidFill>
                            <a:srgbClr val="FF0000"/>
                          </a:solidFill>
                          <a:latin typeface="Arial"/>
                        </a:rPr>
                        <a:t>Internet</a:t>
                      </a:r>
                      <a:r>
                        <a:rPr lang="zh-CN" altLang="en-US" sz="1100" b="0" i="0" u="none" strike="noStrike">
                          <a:solidFill>
                            <a:srgbClr val="FF0000"/>
                          </a:solidFill>
                          <a:latin typeface="Arial"/>
                        </a:rPr>
                        <a:t>控制消息 </a:t>
                      </a:r>
                      <a:r>
                        <a:rPr lang="en-US" altLang="zh-CN" sz="1100" b="0" i="0" u="none" strike="noStrike">
                          <a:solidFill>
                            <a:srgbClr val="FF0000"/>
                          </a:solidFill>
                          <a:latin typeface="Arial"/>
                        </a:rPr>
                        <a:t>(</a:t>
                      </a:r>
                      <a:r>
                        <a:rPr lang="en-US" sz="1100" b="0" i="0" u="none" strike="noStrike">
                          <a:solidFill>
                            <a:srgbClr val="FF0000"/>
                          </a:solidFill>
                          <a:latin typeface="Arial"/>
                        </a:rPr>
                        <a:t>ICMP)</a:t>
                      </a:r>
                    </a:p>
                  </a:txBody>
                  <a:tcPr marL="8313" marR="8313" marT="8313" marB="0" anchor="ctr">
                    <a:lnL w="12700" cap="flat" cmpd="sng" algn="ctr">
                      <a:solidFill>
                        <a:srgbClr val="008000"/>
                      </a:solidFill>
                      <a:prstDash val="solid"/>
                      <a:round/>
                      <a:headEnd type="none" w="med" len="med"/>
                      <a:tailEnd type="none" w="med" len="med"/>
                    </a:lnL>
                    <a:lnR w="12700" cap="flat" cmpd="sng" algn="ctr">
                      <a:solidFill>
                        <a:srgbClr val="008000"/>
                      </a:solidFill>
                      <a:prstDash val="solid"/>
                      <a:round/>
                      <a:headEnd type="none" w="med" len="med"/>
                      <a:tailEnd type="none" w="med" len="med"/>
                    </a:lnR>
                    <a:lnT w="12700" cap="flat" cmpd="sng" algn="ctr">
                      <a:solidFill>
                        <a:srgbClr val="008000"/>
                      </a:solidFill>
                      <a:prstDash val="solid"/>
                      <a:round/>
                      <a:headEnd type="none" w="med" len="med"/>
                      <a:tailEnd type="none" w="med" len="med"/>
                    </a:lnT>
                    <a:lnB w="12700" cap="flat" cmpd="sng" algn="ctr">
                      <a:solidFill>
                        <a:srgbClr val="008000"/>
                      </a:solidFill>
                      <a:prstDash val="solid"/>
                      <a:round/>
                      <a:headEnd type="none" w="med" len="med"/>
                      <a:tailEnd type="none" w="med" len="med"/>
                    </a:lnB>
                  </a:tcPr>
                </a:tc>
                <a:extLst>
                  <a:ext uri="{0D108BD9-81ED-4DB2-BD59-A6C34878D82A}">
                    <a16:rowId xmlns:a16="http://schemas.microsoft.com/office/drawing/2014/main" val="10003"/>
                  </a:ext>
                </a:extLst>
              </a:tr>
              <a:tr h="94443">
                <a:tc>
                  <a:txBody>
                    <a:bodyPr/>
                    <a:lstStyle/>
                    <a:p>
                      <a:pPr algn="ctr" fontAlgn="ctr"/>
                      <a:r>
                        <a:rPr lang="en-US" altLang="zh-CN" sz="1100" b="0" i="0" u="none" strike="noStrike">
                          <a:solidFill>
                            <a:srgbClr val="333333"/>
                          </a:solidFill>
                          <a:latin typeface="Arial"/>
                        </a:rPr>
                        <a:t>2</a:t>
                      </a:r>
                    </a:p>
                  </a:txBody>
                  <a:tcPr marL="8313" marR="8313" marT="8313" marB="0" anchor="ctr">
                    <a:lnL w="12700" cap="flat" cmpd="sng" algn="ctr">
                      <a:solidFill>
                        <a:srgbClr val="008000"/>
                      </a:solidFill>
                      <a:prstDash val="solid"/>
                      <a:round/>
                      <a:headEnd type="none" w="med" len="med"/>
                      <a:tailEnd type="none" w="med" len="med"/>
                    </a:lnL>
                    <a:lnR w="12700" cap="flat" cmpd="sng" algn="ctr">
                      <a:solidFill>
                        <a:srgbClr val="008000"/>
                      </a:solidFill>
                      <a:prstDash val="solid"/>
                      <a:round/>
                      <a:headEnd type="none" w="med" len="med"/>
                      <a:tailEnd type="none" w="med" len="med"/>
                    </a:lnR>
                    <a:lnT w="12700" cap="flat" cmpd="sng" algn="ctr">
                      <a:solidFill>
                        <a:srgbClr val="008000"/>
                      </a:solidFill>
                      <a:prstDash val="solid"/>
                      <a:round/>
                      <a:headEnd type="none" w="med" len="med"/>
                      <a:tailEnd type="none" w="med" len="med"/>
                    </a:lnT>
                    <a:lnB w="12700" cap="flat" cmpd="sng" algn="ctr">
                      <a:solidFill>
                        <a:srgbClr val="008000"/>
                      </a:solidFill>
                      <a:prstDash val="solid"/>
                      <a:round/>
                      <a:headEnd type="none" w="med" len="med"/>
                      <a:tailEnd type="none" w="med" len="med"/>
                    </a:lnB>
                  </a:tcPr>
                </a:tc>
                <a:tc>
                  <a:txBody>
                    <a:bodyPr/>
                    <a:lstStyle/>
                    <a:p>
                      <a:pPr algn="l" fontAlgn="ctr"/>
                      <a:r>
                        <a:rPr lang="en-US" sz="1100" b="0" i="0" u="none" strike="noStrike">
                          <a:solidFill>
                            <a:srgbClr val="333333"/>
                          </a:solidFill>
                          <a:latin typeface="Arial"/>
                        </a:rPr>
                        <a:t>Internet</a:t>
                      </a:r>
                      <a:r>
                        <a:rPr lang="zh-CN" altLang="en-US" sz="1100" b="0" i="0" u="none" strike="noStrike">
                          <a:solidFill>
                            <a:srgbClr val="333333"/>
                          </a:solidFill>
                          <a:latin typeface="Arial"/>
                        </a:rPr>
                        <a:t>组管理 </a:t>
                      </a:r>
                      <a:r>
                        <a:rPr lang="en-US" altLang="zh-CN" sz="1100" b="0" i="0" u="none" strike="noStrike">
                          <a:solidFill>
                            <a:srgbClr val="333333"/>
                          </a:solidFill>
                          <a:latin typeface="Arial"/>
                        </a:rPr>
                        <a:t>(</a:t>
                      </a:r>
                      <a:r>
                        <a:rPr lang="en-US" sz="1100" b="0" i="0" u="none" strike="noStrike">
                          <a:solidFill>
                            <a:srgbClr val="333333"/>
                          </a:solidFill>
                          <a:latin typeface="Arial"/>
                        </a:rPr>
                        <a:t>IGMP)</a:t>
                      </a:r>
                    </a:p>
                  </a:txBody>
                  <a:tcPr marL="8313" marR="8313" marT="8313" marB="0" anchor="ctr">
                    <a:lnL w="12700" cap="flat" cmpd="sng" algn="ctr">
                      <a:solidFill>
                        <a:srgbClr val="008000"/>
                      </a:solidFill>
                      <a:prstDash val="solid"/>
                      <a:round/>
                      <a:headEnd type="none" w="med" len="med"/>
                      <a:tailEnd type="none" w="med" len="med"/>
                    </a:lnL>
                    <a:lnR w="12700" cap="flat" cmpd="sng" algn="ctr">
                      <a:solidFill>
                        <a:srgbClr val="008000"/>
                      </a:solidFill>
                      <a:prstDash val="solid"/>
                      <a:round/>
                      <a:headEnd type="none" w="med" len="med"/>
                      <a:tailEnd type="none" w="med" len="med"/>
                    </a:lnR>
                    <a:lnT w="12700" cap="flat" cmpd="sng" algn="ctr">
                      <a:solidFill>
                        <a:srgbClr val="008000"/>
                      </a:solidFill>
                      <a:prstDash val="solid"/>
                      <a:round/>
                      <a:headEnd type="none" w="med" len="med"/>
                      <a:tailEnd type="none" w="med" len="med"/>
                    </a:lnT>
                    <a:lnB w="12700" cap="flat" cmpd="sng" algn="ctr">
                      <a:solidFill>
                        <a:srgbClr val="008000"/>
                      </a:solidFill>
                      <a:prstDash val="solid"/>
                      <a:round/>
                      <a:headEnd type="none" w="med" len="med"/>
                      <a:tailEnd type="none" w="med" len="med"/>
                    </a:lnB>
                  </a:tcPr>
                </a:tc>
                <a:extLst>
                  <a:ext uri="{0D108BD9-81ED-4DB2-BD59-A6C34878D82A}">
                    <a16:rowId xmlns:a16="http://schemas.microsoft.com/office/drawing/2014/main" val="10004"/>
                  </a:ext>
                </a:extLst>
              </a:tr>
              <a:tr h="233613">
                <a:tc>
                  <a:txBody>
                    <a:bodyPr/>
                    <a:lstStyle/>
                    <a:p>
                      <a:pPr algn="ctr" fontAlgn="ctr"/>
                      <a:r>
                        <a:rPr lang="en-US" altLang="zh-CN" sz="1100" b="0" i="0" u="none" strike="noStrike">
                          <a:solidFill>
                            <a:srgbClr val="333333"/>
                          </a:solidFill>
                          <a:latin typeface="Arial"/>
                        </a:rPr>
                        <a:t>3</a:t>
                      </a:r>
                    </a:p>
                  </a:txBody>
                  <a:tcPr marL="8313" marR="8313" marT="8313" marB="0" anchor="ctr">
                    <a:lnL w="12700" cap="flat" cmpd="sng" algn="ctr">
                      <a:solidFill>
                        <a:srgbClr val="008000"/>
                      </a:solidFill>
                      <a:prstDash val="solid"/>
                      <a:round/>
                      <a:headEnd type="none" w="med" len="med"/>
                      <a:tailEnd type="none" w="med" len="med"/>
                    </a:lnL>
                    <a:lnR w="12700" cap="flat" cmpd="sng" algn="ctr">
                      <a:solidFill>
                        <a:srgbClr val="008000"/>
                      </a:solidFill>
                      <a:prstDash val="solid"/>
                      <a:round/>
                      <a:headEnd type="none" w="med" len="med"/>
                      <a:tailEnd type="none" w="med" len="med"/>
                    </a:lnR>
                    <a:lnT w="12700" cap="flat" cmpd="sng" algn="ctr">
                      <a:solidFill>
                        <a:srgbClr val="008000"/>
                      </a:solidFill>
                      <a:prstDash val="solid"/>
                      <a:round/>
                      <a:headEnd type="none" w="med" len="med"/>
                      <a:tailEnd type="none" w="med" len="med"/>
                    </a:lnT>
                    <a:lnB w="12700" cap="flat" cmpd="sng" algn="ctr">
                      <a:solidFill>
                        <a:srgbClr val="008000"/>
                      </a:solidFill>
                      <a:prstDash val="solid"/>
                      <a:round/>
                      <a:headEnd type="none" w="med" len="med"/>
                      <a:tailEnd type="none" w="med" len="med"/>
                    </a:lnB>
                  </a:tcPr>
                </a:tc>
                <a:tc>
                  <a:txBody>
                    <a:bodyPr/>
                    <a:lstStyle/>
                    <a:p>
                      <a:pPr algn="l" fontAlgn="ctr"/>
                      <a:r>
                        <a:rPr lang="zh-CN" altLang="en-US" sz="1100" b="0" i="0" u="none" strike="noStrike">
                          <a:solidFill>
                            <a:srgbClr val="333333"/>
                          </a:solidFill>
                          <a:latin typeface="Arial"/>
                        </a:rPr>
                        <a:t>网关到网关 </a:t>
                      </a:r>
                      <a:r>
                        <a:rPr lang="en-US" altLang="zh-CN" sz="1100" b="0" i="0" u="none" strike="noStrike">
                          <a:solidFill>
                            <a:srgbClr val="333333"/>
                          </a:solidFill>
                          <a:latin typeface="Arial"/>
                        </a:rPr>
                        <a:t>(</a:t>
                      </a:r>
                      <a:r>
                        <a:rPr lang="en-US" sz="1100" b="0" i="0" u="none" strike="noStrike">
                          <a:solidFill>
                            <a:srgbClr val="333333"/>
                          </a:solidFill>
                          <a:latin typeface="Arial"/>
                        </a:rPr>
                        <a:t>GGP)</a:t>
                      </a:r>
                    </a:p>
                  </a:txBody>
                  <a:tcPr marL="8313" marR="8313" marT="8313" marB="0" anchor="ctr">
                    <a:lnL w="12700" cap="flat" cmpd="sng" algn="ctr">
                      <a:solidFill>
                        <a:srgbClr val="008000"/>
                      </a:solidFill>
                      <a:prstDash val="solid"/>
                      <a:round/>
                      <a:headEnd type="none" w="med" len="med"/>
                      <a:tailEnd type="none" w="med" len="med"/>
                    </a:lnL>
                    <a:lnR w="12700" cap="flat" cmpd="sng" algn="ctr">
                      <a:solidFill>
                        <a:srgbClr val="008000"/>
                      </a:solidFill>
                      <a:prstDash val="solid"/>
                      <a:round/>
                      <a:headEnd type="none" w="med" len="med"/>
                      <a:tailEnd type="none" w="med" len="med"/>
                    </a:lnR>
                    <a:lnT w="12700" cap="flat" cmpd="sng" algn="ctr">
                      <a:solidFill>
                        <a:srgbClr val="008000"/>
                      </a:solidFill>
                      <a:prstDash val="solid"/>
                      <a:round/>
                      <a:headEnd type="none" w="med" len="med"/>
                      <a:tailEnd type="none" w="med" len="med"/>
                    </a:lnT>
                    <a:lnB w="12700" cap="flat" cmpd="sng" algn="ctr">
                      <a:solidFill>
                        <a:srgbClr val="008000"/>
                      </a:solidFill>
                      <a:prstDash val="solid"/>
                      <a:round/>
                      <a:headEnd type="none" w="med" len="med"/>
                      <a:tailEnd type="none" w="med" len="med"/>
                    </a:lnB>
                  </a:tcPr>
                </a:tc>
                <a:extLst>
                  <a:ext uri="{0D108BD9-81ED-4DB2-BD59-A6C34878D82A}">
                    <a16:rowId xmlns:a16="http://schemas.microsoft.com/office/drawing/2014/main" val="10005"/>
                  </a:ext>
                </a:extLst>
              </a:tr>
              <a:tr h="233613">
                <a:tc>
                  <a:txBody>
                    <a:bodyPr/>
                    <a:lstStyle/>
                    <a:p>
                      <a:pPr algn="ctr" fontAlgn="ctr"/>
                      <a:r>
                        <a:rPr lang="en-US" altLang="zh-CN" sz="1100" b="0" i="0" u="none" strike="noStrike">
                          <a:solidFill>
                            <a:srgbClr val="FF0000"/>
                          </a:solidFill>
                          <a:latin typeface="Arial"/>
                        </a:rPr>
                        <a:t>4</a:t>
                      </a:r>
                    </a:p>
                  </a:txBody>
                  <a:tcPr marL="8313" marR="8313" marT="8313" marB="0" anchor="ctr">
                    <a:lnL w="12700" cap="flat" cmpd="sng" algn="ctr">
                      <a:solidFill>
                        <a:srgbClr val="008000"/>
                      </a:solidFill>
                      <a:prstDash val="solid"/>
                      <a:round/>
                      <a:headEnd type="none" w="med" len="med"/>
                      <a:tailEnd type="none" w="med" len="med"/>
                    </a:lnL>
                    <a:lnR w="12700" cap="flat" cmpd="sng" algn="ctr">
                      <a:solidFill>
                        <a:srgbClr val="008000"/>
                      </a:solidFill>
                      <a:prstDash val="solid"/>
                      <a:round/>
                      <a:headEnd type="none" w="med" len="med"/>
                      <a:tailEnd type="none" w="med" len="med"/>
                    </a:lnR>
                    <a:lnT w="12700" cap="flat" cmpd="sng" algn="ctr">
                      <a:solidFill>
                        <a:srgbClr val="008000"/>
                      </a:solidFill>
                      <a:prstDash val="solid"/>
                      <a:round/>
                      <a:headEnd type="none" w="med" len="med"/>
                      <a:tailEnd type="none" w="med" len="med"/>
                    </a:lnT>
                    <a:lnB w="12700" cap="flat" cmpd="sng" algn="ctr">
                      <a:solidFill>
                        <a:srgbClr val="008000"/>
                      </a:solidFill>
                      <a:prstDash val="solid"/>
                      <a:round/>
                      <a:headEnd type="none" w="med" len="med"/>
                      <a:tailEnd type="none" w="med" len="med"/>
                    </a:lnB>
                  </a:tcPr>
                </a:tc>
                <a:tc>
                  <a:txBody>
                    <a:bodyPr/>
                    <a:lstStyle/>
                    <a:p>
                      <a:pPr algn="l" fontAlgn="ctr"/>
                      <a:r>
                        <a:rPr lang="en-US" altLang="zh-CN" sz="1100" b="0" i="0" u="none" strike="noStrike">
                          <a:solidFill>
                            <a:srgbClr val="FF0000"/>
                          </a:solidFill>
                          <a:latin typeface="Arial"/>
                        </a:rPr>
                        <a:t>IP</a:t>
                      </a:r>
                      <a:r>
                        <a:rPr lang="zh-CN" altLang="en-US" sz="1100" b="0" i="0" u="none" strike="noStrike">
                          <a:solidFill>
                            <a:srgbClr val="FF0000"/>
                          </a:solidFill>
                          <a:latin typeface="Arial"/>
                        </a:rPr>
                        <a:t>中的</a:t>
                      </a:r>
                      <a:r>
                        <a:rPr lang="en-US" altLang="zh-CN" sz="1100" b="0" i="0" u="none" strike="noStrike">
                          <a:solidFill>
                            <a:srgbClr val="FF0000"/>
                          </a:solidFill>
                          <a:latin typeface="Arial"/>
                        </a:rPr>
                        <a:t>IP(</a:t>
                      </a:r>
                      <a:r>
                        <a:rPr lang="zh-CN" altLang="en-US" sz="1100" b="0" i="0" u="none" strike="noStrike">
                          <a:solidFill>
                            <a:srgbClr val="FF0000"/>
                          </a:solidFill>
                          <a:latin typeface="Arial"/>
                        </a:rPr>
                        <a:t>封装</a:t>
                      </a:r>
                      <a:r>
                        <a:rPr lang="en-US" altLang="zh-CN" sz="1100" b="0" i="0" u="none" strike="noStrike">
                          <a:solidFill>
                            <a:srgbClr val="FF0000"/>
                          </a:solidFill>
                          <a:latin typeface="Arial"/>
                        </a:rPr>
                        <a:t>) </a:t>
                      </a:r>
                      <a:r>
                        <a:rPr lang="zh-CN" altLang="en-US" sz="1100" b="0" i="0" u="none" strike="noStrike">
                          <a:solidFill>
                            <a:srgbClr val="FF0000"/>
                          </a:solidFill>
                          <a:latin typeface="Arial"/>
                        </a:rPr>
                        <a:t>（隧道）</a:t>
                      </a:r>
                    </a:p>
                  </a:txBody>
                  <a:tcPr marL="8313" marR="8313" marT="8313" marB="0" anchor="ctr">
                    <a:lnL w="12700" cap="flat" cmpd="sng" algn="ctr">
                      <a:solidFill>
                        <a:srgbClr val="008000"/>
                      </a:solidFill>
                      <a:prstDash val="solid"/>
                      <a:round/>
                      <a:headEnd type="none" w="med" len="med"/>
                      <a:tailEnd type="none" w="med" len="med"/>
                    </a:lnL>
                    <a:lnR w="12700" cap="flat" cmpd="sng" algn="ctr">
                      <a:solidFill>
                        <a:srgbClr val="008000"/>
                      </a:solidFill>
                      <a:prstDash val="solid"/>
                      <a:round/>
                      <a:headEnd type="none" w="med" len="med"/>
                      <a:tailEnd type="none" w="med" len="med"/>
                    </a:lnR>
                    <a:lnT w="12700" cap="flat" cmpd="sng" algn="ctr">
                      <a:solidFill>
                        <a:srgbClr val="008000"/>
                      </a:solidFill>
                      <a:prstDash val="solid"/>
                      <a:round/>
                      <a:headEnd type="none" w="med" len="med"/>
                      <a:tailEnd type="none" w="med" len="med"/>
                    </a:lnT>
                    <a:lnB w="12700" cap="flat" cmpd="sng" algn="ctr">
                      <a:solidFill>
                        <a:srgbClr val="008000"/>
                      </a:solidFill>
                      <a:prstDash val="solid"/>
                      <a:round/>
                      <a:headEnd type="none" w="med" len="med"/>
                      <a:tailEnd type="none" w="med" len="med"/>
                    </a:lnB>
                  </a:tcPr>
                </a:tc>
                <a:extLst>
                  <a:ext uri="{0D108BD9-81ED-4DB2-BD59-A6C34878D82A}">
                    <a16:rowId xmlns:a16="http://schemas.microsoft.com/office/drawing/2014/main" val="10006"/>
                  </a:ext>
                </a:extLst>
              </a:tr>
              <a:tr h="233613">
                <a:tc>
                  <a:txBody>
                    <a:bodyPr/>
                    <a:lstStyle/>
                    <a:p>
                      <a:pPr algn="ctr" fontAlgn="ctr"/>
                      <a:r>
                        <a:rPr lang="en-US" altLang="zh-CN" sz="1100" b="0" i="0" u="none" strike="noStrike">
                          <a:solidFill>
                            <a:srgbClr val="333333"/>
                          </a:solidFill>
                          <a:latin typeface="Arial"/>
                        </a:rPr>
                        <a:t>5</a:t>
                      </a:r>
                    </a:p>
                  </a:txBody>
                  <a:tcPr marL="8313" marR="8313" marT="8313" marB="0" anchor="ctr">
                    <a:lnL w="12700" cap="flat" cmpd="sng" algn="ctr">
                      <a:solidFill>
                        <a:srgbClr val="008000"/>
                      </a:solidFill>
                      <a:prstDash val="solid"/>
                      <a:round/>
                      <a:headEnd type="none" w="med" len="med"/>
                      <a:tailEnd type="none" w="med" len="med"/>
                    </a:lnL>
                    <a:lnR w="12700" cap="flat" cmpd="sng" algn="ctr">
                      <a:solidFill>
                        <a:srgbClr val="008000"/>
                      </a:solidFill>
                      <a:prstDash val="solid"/>
                      <a:round/>
                      <a:headEnd type="none" w="med" len="med"/>
                      <a:tailEnd type="none" w="med" len="med"/>
                    </a:lnR>
                    <a:lnT w="12700" cap="flat" cmpd="sng" algn="ctr">
                      <a:solidFill>
                        <a:srgbClr val="008000"/>
                      </a:solidFill>
                      <a:prstDash val="solid"/>
                      <a:round/>
                      <a:headEnd type="none" w="med" len="med"/>
                      <a:tailEnd type="none" w="med" len="med"/>
                    </a:lnT>
                    <a:lnB w="12700" cap="flat" cmpd="sng" algn="ctr">
                      <a:solidFill>
                        <a:srgbClr val="008000"/>
                      </a:solidFill>
                      <a:prstDash val="solid"/>
                      <a:round/>
                      <a:headEnd type="none" w="med" len="med"/>
                      <a:tailEnd type="none" w="med" len="med"/>
                    </a:lnB>
                  </a:tcPr>
                </a:tc>
                <a:tc>
                  <a:txBody>
                    <a:bodyPr/>
                    <a:lstStyle/>
                    <a:p>
                      <a:pPr algn="l" fontAlgn="ctr"/>
                      <a:r>
                        <a:rPr lang="zh-CN" altLang="en-US" sz="1100" b="0" i="0" u="none" strike="noStrike">
                          <a:solidFill>
                            <a:srgbClr val="333333"/>
                          </a:solidFill>
                          <a:latin typeface="Arial"/>
                        </a:rPr>
                        <a:t>流</a:t>
                      </a:r>
                    </a:p>
                  </a:txBody>
                  <a:tcPr marL="8313" marR="8313" marT="8313" marB="0" anchor="ctr">
                    <a:lnL w="12700" cap="flat" cmpd="sng" algn="ctr">
                      <a:solidFill>
                        <a:srgbClr val="008000"/>
                      </a:solidFill>
                      <a:prstDash val="solid"/>
                      <a:round/>
                      <a:headEnd type="none" w="med" len="med"/>
                      <a:tailEnd type="none" w="med" len="med"/>
                    </a:lnL>
                    <a:lnR w="12700" cap="flat" cmpd="sng" algn="ctr">
                      <a:solidFill>
                        <a:srgbClr val="008000"/>
                      </a:solidFill>
                      <a:prstDash val="solid"/>
                      <a:round/>
                      <a:headEnd type="none" w="med" len="med"/>
                      <a:tailEnd type="none" w="med" len="med"/>
                    </a:lnR>
                    <a:lnT w="12700" cap="flat" cmpd="sng" algn="ctr">
                      <a:solidFill>
                        <a:srgbClr val="008000"/>
                      </a:solidFill>
                      <a:prstDash val="solid"/>
                      <a:round/>
                      <a:headEnd type="none" w="med" len="med"/>
                      <a:tailEnd type="none" w="med" len="med"/>
                    </a:lnT>
                    <a:lnB w="12700" cap="flat" cmpd="sng" algn="ctr">
                      <a:solidFill>
                        <a:srgbClr val="008000"/>
                      </a:solidFill>
                      <a:prstDash val="solid"/>
                      <a:round/>
                      <a:headEnd type="none" w="med" len="med"/>
                      <a:tailEnd type="none" w="med" len="med"/>
                    </a:lnB>
                  </a:tcPr>
                </a:tc>
                <a:extLst>
                  <a:ext uri="{0D108BD9-81ED-4DB2-BD59-A6C34878D82A}">
                    <a16:rowId xmlns:a16="http://schemas.microsoft.com/office/drawing/2014/main" val="10007"/>
                  </a:ext>
                </a:extLst>
              </a:tr>
              <a:tr h="233613">
                <a:tc>
                  <a:txBody>
                    <a:bodyPr/>
                    <a:lstStyle/>
                    <a:p>
                      <a:pPr algn="ctr" fontAlgn="ctr"/>
                      <a:r>
                        <a:rPr lang="en-US" altLang="zh-CN" sz="1100" b="0" i="0" u="none" strike="noStrike">
                          <a:solidFill>
                            <a:srgbClr val="FF0000"/>
                          </a:solidFill>
                          <a:latin typeface="Arial"/>
                        </a:rPr>
                        <a:t>6</a:t>
                      </a:r>
                    </a:p>
                  </a:txBody>
                  <a:tcPr marL="8313" marR="8313" marT="8313" marB="0" anchor="ctr">
                    <a:lnL w="12700" cap="flat" cmpd="sng" algn="ctr">
                      <a:solidFill>
                        <a:srgbClr val="008000"/>
                      </a:solidFill>
                      <a:prstDash val="solid"/>
                      <a:round/>
                      <a:headEnd type="none" w="med" len="med"/>
                      <a:tailEnd type="none" w="med" len="med"/>
                    </a:lnL>
                    <a:lnR w="12700" cap="flat" cmpd="sng" algn="ctr">
                      <a:solidFill>
                        <a:srgbClr val="008000"/>
                      </a:solidFill>
                      <a:prstDash val="solid"/>
                      <a:round/>
                      <a:headEnd type="none" w="med" len="med"/>
                      <a:tailEnd type="none" w="med" len="med"/>
                    </a:lnR>
                    <a:lnT w="12700" cap="flat" cmpd="sng" algn="ctr">
                      <a:solidFill>
                        <a:srgbClr val="008000"/>
                      </a:solidFill>
                      <a:prstDash val="solid"/>
                      <a:round/>
                      <a:headEnd type="none" w="med" len="med"/>
                      <a:tailEnd type="none" w="med" len="med"/>
                    </a:lnT>
                    <a:lnB w="12700" cap="flat" cmpd="sng" algn="ctr">
                      <a:solidFill>
                        <a:srgbClr val="008000"/>
                      </a:solidFill>
                      <a:prstDash val="solid"/>
                      <a:round/>
                      <a:headEnd type="none" w="med" len="med"/>
                      <a:tailEnd type="none" w="med" len="med"/>
                    </a:lnB>
                  </a:tcPr>
                </a:tc>
                <a:tc>
                  <a:txBody>
                    <a:bodyPr/>
                    <a:lstStyle/>
                    <a:p>
                      <a:pPr algn="l" fontAlgn="ctr"/>
                      <a:r>
                        <a:rPr lang="zh-CN" altLang="en-US" sz="1100" b="0" i="0" u="none" strike="noStrike">
                          <a:solidFill>
                            <a:srgbClr val="FF0000"/>
                          </a:solidFill>
                          <a:latin typeface="Arial"/>
                        </a:rPr>
                        <a:t>传输控制 </a:t>
                      </a:r>
                      <a:r>
                        <a:rPr lang="en-US" altLang="zh-CN" sz="1100" b="0" i="0" u="none" strike="noStrike">
                          <a:solidFill>
                            <a:srgbClr val="FF0000"/>
                          </a:solidFill>
                          <a:latin typeface="Arial"/>
                        </a:rPr>
                        <a:t>(</a:t>
                      </a:r>
                      <a:r>
                        <a:rPr lang="en-US" sz="1100" b="0" i="0" u="none" strike="noStrike">
                          <a:solidFill>
                            <a:srgbClr val="FF0000"/>
                          </a:solidFill>
                          <a:latin typeface="Arial"/>
                        </a:rPr>
                        <a:t>TCP)</a:t>
                      </a:r>
                    </a:p>
                  </a:txBody>
                  <a:tcPr marL="8313" marR="8313" marT="8313" marB="0" anchor="ctr">
                    <a:lnL w="12700" cap="flat" cmpd="sng" algn="ctr">
                      <a:solidFill>
                        <a:srgbClr val="008000"/>
                      </a:solidFill>
                      <a:prstDash val="solid"/>
                      <a:round/>
                      <a:headEnd type="none" w="med" len="med"/>
                      <a:tailEnd type="none" w="med" len="med"/>
                    </a:lnL>
                    <a:lnR w="12700" cap="flat" cmpd="sng" algn="ctr">
                      <a:solidFill>
                        <a:srgbClr val="008000"/>
                      </a:solidFill>
                      <a:prstDash val="solid"/>
                      <a:round/>
                      <a:headEnd type="none" w="med" len="med"/>
                      <a:tailEnd type="none" w="med" len="med"/>
                    </a:lnR>
                    <a:lnT w="12700" cap="flat" cmpd="sng" algn="ctr">
                      <a:solidFill>
                        <a:srgbClr val="008000"/>
                      </a:solidFill>
                      <a:prstDash val="solid"/>
                      <a:round/>
                      <a:headEnd type="none" w="med" len="med"/>
                      <a:tailEnd type="none" w="med" len="med"/>
                    </a:lnT>
                    <a:lnB w="12700" cap="flat" cmpd="sng" algn="ctr">
                      <a:solidFill>
                        <a:srgbClr val="008000"/>
                      </a:solidFill>
                      <a:prstDash val="solid"/>
                      <a:round/>
                      <a:headEnd type="none" w="med" len="med"/>
                      <a:tailEnd type="none" w="med" len="med"/>
                    </a:lnB>
                  </a:tcPr>
                </a:tc>
                <a:extLst>
                  <a:ext uri="{0D108BD9-81ED-4DB2-BD59-A6C34878D82A}">
                    <a16:rowId xmlns:a16="http://schemas.microsoft.com/office/drawing/2014/main" val="10008"/>
                  </a:ext>
                </a:extLst>
              </a:tr>
              <a:tr h="233613">
                <a:tc>
                  <a:txBody>
                    <a:bodyPr/>
                    <a:lstStyle/>
                    <a:p>
                      <a:pPr algn="ctr" fontAlgn="ctr"/>
                      <a:r>
                        <a:rPr lang="en-US" altLang="zh-CN" sz="1100" b="0" i="0" u="none" strike="noStrike">
                          <a:solidFill>
                            <a:srgbClr val="333333"/>
                          </a:solidFill>
                          <a:latin typeface="Arial"/>
                        </a:rPr>
                        <a:t>7</a:t>
                      </a:r>
                    </a:p>
                  </a:txBody>
                  <a:tcPr marL="8313" marR="8313" marT="8313" marB="0" anchor="ctr">
                    <a:lnL w="12700" cap="flat" cmpd="sng" algn="ctr">
                      <a:solidFill>
                        <a:srgbClr val="008000"/>
                      </a:solidFill>
                      <a:prstDash val="solid"/>
                      <a:round/>
                      <a:headEnd type="none" w="med" len="med"/>
                      <a:tailEnd type="none" w="med" len="med"/>
                    </a:lnL>
                    <a:lnR w="12700" cap="flat" cmpd="sng" algn="ctr">
                      <a:solidFill>
                        <a:srgbClr val="008000"/>
                      </a:solidFill>
                      <a:prstDash val="solid"/>
                      <a:round/>
                      <a:headEnd type="none" w="med" len="med"/>
                      <a:tailEnd type="none" w="med" len="med"/>
                    </a:lnR>
                    <a:lnT w="12700" cap="flat" cmpd="sng" algn="ctr">
                      <a:solidFill>
                        <a:srgbClr val="008000"/>
                      </a:solidFill>
                      <a:prstDash val="solid"/>
                      <a:round/>
                      <a:headEnd type="none" w="med" len="med"/>
                      <a:tailEnd type="none" w="med" len="med"/>
                    </a:lnT>
                    <a:lnB w="12700" cap="flat" cmpd="sng" algn="ctr">
                      <a:solidFill>
                        <a:srgbClr val="008000"/>
                      </a:solidFill>
                      <a:prstDash val="solid"/>
                      <a:round/>
                      <a:headEnd type="none" w="med" len="med"/>
                      <a:tailEnd type="none" w="med" len="med"/>
                    </a:lnB>
                  </a:tcPr>
                </a:tc>
                <a:tc>
                  <a:txBody>
                    <a:bodyPr/>
                    <a:lstStyle/>
                    <a:p>
                      <a:pPr algn="l" fontAlgn="ctr"/>
                      <a:r>
                        <a:rPr lang="en-US" sz="1100" b="0" i="0" u="none" strike="noStrike">
                          <a:solidFill>
                            <a:srgbClr val="333333"/>
                          </a:solidFill>
                          <a:latin typeface="Arial"/>
                        </a:rPr>
                        <a:t>CBT</a:t>
                      </a:r>
                    </a:p>
                  </a:txBody>
                  <a:tcPr marL="8313" marR="8313" marT="8313" marB="0" anchor="ctr">
                    <a:lnL w="12700" cap="flat" cmpd="sng" algn="ctr">
                      <a:solidFill>
                        <a:srgbClr val="008000"/>
                      </a:solidFill>
                      <a:prstDash val="solid"/>
                      <a:round/>
                      <a:headEnd type="none" w="med" len="med"/>
                      <a:tailEnd type="none" w="med" len="med"/>
                    </a:lnL>
                    <a:lnR w="12700" cap="flat" cmpd="sng" algn="ctr">
                      <a:solidFill>
                        <a:srgbClr val="008000"/>
                      </a:solidFill>
                      <a:prstDash val="solid"/>
                      <a:round/>
                      <a:headEnd type="none" w="med" len="med"/>
                      <a:tailEnd type="none" w="med" len="med"/>
                    </a:lnR>
                    <a:lnT w="12700" cap="flat" cmpd="sng" algn="ctr">
                      <a:solidFill>
                        <a:srgbClr val="008000"/>
                      </a:solidFill>
                      <a:prstDash val="solid"/>
                      <a:round/>
                      <a:headEnd type="none" w="med" len="med"/>
                      <a:tailEnd type="none" w="med" len="med"/>
                    </a:lnT>
                    <a:lnB w="12700" cap="flat" cmpd="sng" algn="ctr">
                      <a:solidFill>
                        <a:srgbClr val="008000"/>
                      </a:solidFill>
                      <a:prstDash val="solid"/>
                      <a:round/>
                      <a:headEnd type="none" w="med" len="med"/>
                      <a:tailEnd type="none" w="med" len="med"/>
                    </a:lnB>
                  </a:tcPr>
                </a:tc>
                <a:extLst>
                  <a:ext uri="{0D108BD9-81ED-4DB2-BD59-A6C34878D82A}">
                    <a16:rowId xmlns:a16="http://schemas.microsoft.com/office/drawing/2014/main" val="10009"/>
                  </a:ext>
                </a:extLst>
              </a:tr>
              <a:tr h="233613">
                <a:tc>
                  <a:txBody>
                    <a:bodyPr/>
                    <a:lstStyle/>
                    <a:p>
                      <a:pPr algn="ctr" fontAlgn="ctr"/>
                      <a:r>
                        <a:rPr lang="en-US" altLang="zh-CN" sz="1100" b="0" i="0" u="none" strike="noStrike">
                          <a:solidFill>
                            <a:srgbClr val="FF0000"/>
                          </a:solidFill>
                          <a:latin typeface="Arial"/>
                        </a:rPr>
                        <a:t>8</a:t>
                      </a:r>
                    </a:p>
                  </a:txBody>
                  <a:tcPr marL="8313" marR="8313" marT="8313" marB="0" anchor="ctr">
                    <a:lnL w="12700" cap="flat" cmpd="sng" algn="ctr">
                      <a:solidFill>
                        <a:srgbClr val="008000"/>
                      </a:solidFill>
                      <a:prstDash val="solid"/>
                      <a:round/>
                      <a:headEnd type="none" w="med" len="med"/>
                      <a:tailEnd type="none" w="med" len="med"/>
                    </a:lnL>
                    <a:lnR w="12700" cap="flat" cmpd="sng" algn="ctr">
                      <a:solidFill>
                        <a:srgbClr val="008000"/>
                      </a:solidFill>
                      <a:prstDash val="solid"/>
                      <a:round/>
                      <a:headEnd type="none" w="med" len="med"/>
                      <a:tailEnd type="none" w="med" len="med"/>
                    </a:lnR>
                    <a:lnT w="12700" cap="flat" cmpd="sng" algn="ctr">
                      <a:solidFill>
                        <a:srgbClr val="008000"/>
                      </a:solidFill>
                      <a:prstDash val="solid"/>
                      <a:round/>
                      <a:headEnd type="none" w="med" len="med"/>
                      <a:tailEnd type="none" w="med" len="med"/>
                    </a:lnT>
                    <a:lnB w="12700" cap="flat" cmpd="sng" algn="ctr">
                      <a:solidFill>
                        <a:srgbClr val="008000"/>
                      </a:solidFill>
                      <a:prstDash val="solid"/>
                      <a:round/>
                      <a:headEnd type="none" w="med" len="med"/>
                      <a:tailEnd type="none" w="med" len="med"/>
                    </a:lnB>
                  </a:tcPr>
                </a:tc>
                <a:tc>
                  <a:txBody>
                    <a:bodyPr/>
                    <a:lstStyle/>
                    <a:p>
                      <a:pPr algn="l" fontAlgn="ctr"/>
                      <a:r>
                        <a:rPr lang="zh-CN" altLang="en-US" sz="1100" b="0" i="0" u="none" strike="noStrike" dirty="0">
                          <a:solidFill>
                            <a:srgbClr val="FF0000"/>
                          </a:solidFill>
                          <a:latin typeface="Arial"/>
                        </a:rPr>
                        <a:t>外部网关协议 </a:t>
                      </a:r>
                      <a:r>
                        <a:rPr lang="en-US" altLang="zh-CN" sz="1100" b="0" i="0" u="none" strike="noStrike" dirty="0">
                          <a:solidFill>
                            <a:srgbClr val="FF0000"/>
                          </a:solidFill>
                          <a:latin typeface="Arial"/>
                        </a:rPr>
                        <a:t>(EGP)</a:t>
                      </a:r>
                    </a:p>
                  </a:txBody>
                  <a:tcPr marL="8313" marR="8313" marT="8313" marB="0" anchor="ctr">
                    <a:lnL w="12700" cap="flat" cmpd="sng" algn="ctr">
                      <a:solidFill>
                        <a:srgbClr val="008000"/>
                      </a:solidFill>
                      <a:prstDash val="solid"/>
                      <a:round/>
                      <a:headEnd type="none" w="med" len="med"/>
                      <a:tailEnd type="none" w="med" len="med"/>
                    </a:lnL>
                    <a:lnR w="12700" cap="flat" cmpd="sng" algn="ctr">
                      <a:solidFill>
                        <a:srgbClr val="008000"/>
                      </a:solidFill>
                      <a:prstDash val="solid"/>
                      <a:round/>
                      <a:headEnd type="none" w="med" len="med"/>
                      <a:tailEnd type="none" w="med" len="med"/>
                    </a:lnR>
                    <a:lnT w="12700" cap="flat" cmpd="sng" algn="ctr">
                      <a:solidFill>
                        <a:srgbClr val="008000"/>
                      </a:solidFill>
                      <a:prstDash val="solid"/>
                      <a:round/>
                      <a:headEnd type="none" w="med" len="med"/>
                      <a:tailEnd type="none" w="med" len="med"/>
                    </a:lnT>
                    <a:lnB w="12700" cap="flat" cmpd="sng" algn="ctr">
                      <a:solidFill>
                        <a:srgbClr val="008000"/>
                      </a:solidFill>
                      <a:prstDash val="solid"/>
                      <a:round/>
                      <a:headEnd type="none" w="med" len="med"/>
                      <a:tailEnd type="none" w="med" len="med"/>
                    </a:lnB>
                  </a:tcPr>
                </a:tc>
                <a:extLst>
                  <a:ext uri="{0D108BD9-81ED-4DB2-BD59-A6C34878D82A}">
                    <a16:rowId xmlns:a16="http://schemas.microsoft.com/office/drawing/2014/main" val="10010"/>
                  </a:ext>
                </a:extLst>
              </a:tr>
              <a:tr h="233613">
                <a:tc>
                  <a:txBody>
                    <a:bodyPr/>
                    <a:lstStyle/>
                    <a:p>
                      <a:pPr algn="ctr" fontAlgn="ctr"/>
                      <a:r>
                        <a:rPr lang="en-US" altLang="zh-CN" sz="1100" b="1" i="0" u="none" strike="noStrike">
                          <a:solidFill>
                            <a:srgbClr val="0033CC"/>
                          </a:solidFill>
                          <a:latin typeface="Arial"/>
                        </a:rPr>
                        <a:t>50</a:t>
                      </a:r>
                    </a:p>
                  </a:txBody>
                  <a:tcPr marL="8313" marR="8313" marT="8313" marB="0" anchor="ctr">
                    <a:lnL w="12700" cap="flat" cmpd="sng" algn="ctr">
                      <a:solidFill>
                        <a:srgbClr val="008000"/>
                      </a:solidFill>
                      <a:prstDash val="solid"/>
                      <a:round/>
                      <a:headEnd type="none" w="med" len="med"/>
                      <a:tailEnd type="none" w="med" len="med"/>
                    </a:lnL>
                    <a:lnR w="12700" cap="flat" cmpd="sng" algn="ctr">
                      <a:solidFill>
                        <a:srgbClr val="008000"/>
                      </a:solidFill>
                      <a:prstDash val="solid"/>
                      <a:round/>
                      <a:headEnd type="none" w="med" len="med"/>
                      <a:tailEnd type="none" w="med" len="med"/>
                    </a:lnR>
                    <a:lnT w="12700" cap="flat" cmpd="sng" algn="ctr">
                      <a:solidFill>
                        <a:srgbClr val="008000"/>
                      </a:solidFill>
                      <a:prstDash val="solid"/>
                      <a:round/>
                      <a:headEnd type="none" w="med" len="med"/>
                      <a:tailEnd type="none" w="med" len="med"/>
                    </a:lnT>
                    <a:lnB w="12700" cap="flat" cmpd="sng" algn="ctr">
                      <a:solidFill>
                        <a:srgbClr val="008000"/>
                      </a:solidFill>
                      <a:prstDash val="solid"/>
                      <a:round/>
                      <a:headEnd type="none" w="med" len="med"/>
                      <a:tailEnd type="none" w="med" len="med"/>
                    </a:lnB>
                  </a:tcPr>
                </a:tc>
                <a:tc>
                  <a:txBody>
                    <a:bodyPr/>
                    <a:lstStyle/>
                    <a:p>
                      <a:pPr algn="l" fontAlgn="ctr"/>
                      <a:r>
                        <a:rPr lang="en-US" altLang="zh-CN" sz="1100" b="1" i="0" u="none" strike="noStrike">
                          <a:solidFill>
                            <a:srgbClr val="0033CC"/>
                          </a:solidFill>
                          <a:latin typeface="Arial"/>
                        </a:rPr>
                        <a:t>IP</a:t>
                      </a:r>
                      <a:r>
                        <a:rPr lang="zh-CN" altLang="en-US" sz="1100" b="1" i="0" u="none" strike="noStrike">
                          <a:solidFill>
                            <a:srgbClr val="0033CC"/>
                          </a:solidFill>
                          <a:latin typeface="Arial"/>
                        </a:rPr>
                        <a:t>封装安全有效负载</a:t>
                      </a:r>
                      <a:r>
                        <a:rPr lang="en-US" altLang="zh-CN" sz="1100" b="1" i="0" u="none" strike="noStrike">
                          <a:solidFill>
                            <a:srgbClr val="0033CC"/>
                          </a:solidFill>
                          <a:latin typeface="Arial"/>
                        </a:rPr>
                        <a:t>(ESP)</a:t>
                      </a:r>
                    </a:p>
                  </a:txBody>
                  <a:tcPr marL="8313" marR="8313" marT="8313" marB="0" anchor="ctr">
                    <a:lnL w="12700" cap="flat" cmpd="sng" algn="ctr">
                      <a:solidFill>
                        <a:srgbClr val="008000"/>
                      </a:solidFill>
                      <a:prstDash val="solid"/>
                      <a:round/>
                      <a:headEnd type="none" w="med" len="med"/>
                      <a:tailEnd type="none" w="med" len="med"/>
                    </a:lnL>
                    <a:lnR w="12700" cap="flat" cmpd="sng" algn="ctr">
                      <a:solidFill>
                        <a:srgbClr val="008000"/>
                      </a:solidFill>
                      <a:prstDash val="solid"/>
                      <a:round/>
                      <a:headEnd type="none" w="med" len="med"/>
                      <a:tailEnd type="none" w="med" len="med"/>
                    </a:lnR>
                    <a:lnT w="12700" cap="flat" cmpd="sng" algn="ctr">
                      <a:solidFill>
                        <a:srgbClr val="008000"/>
                      </a:solidFill>
                      <a:prstDash val="solid"/>
                      <a:round/>
                      <a:headEnd type="none" w="med" len="med"/>
                      <a:tailEnd type="none" w="med" len="med"/>
                    </a:lnT>
                    <a:lnB w="12700" cap="flat" cmpd="sng" algn="ctr">
                      <a:solidFill>
                        <a:srgbClr val="008000"/>
                      </a:solidFill>
                      <a:prstDash val="solid"/>
                      <a:round/>
                      <a:headEnd type="none" w="med" len="med"/>
                      <a:tailEnd type="none" w="med" len="med"/>
                    </a:lnB>
                  </a:tcPr>
                </a:tc>
                <a:extLst>
                  <a:ext uri="{0D108BD9-81ED-4DB2-BD59-A6C34878D82A}">
                    <a16:rowId xmlns:a16="http://schemas.microsoft.com/office/drawing/2014/main" val="10011"/>
                  </a:ext>
                </a:extLst>
              </a:tr>
              <a:tr h="233613">
                <a:tc>
                  <a:txBody>
                    <a:bodyPr/>
                    <a:lstStyle/>
                    <a:p>
                      <a:pPr algn="ctr" fontAlgn="ctr"/>
                      <a:r>
                        <a:rPr lang="en-US" altLang="zh-CN" sz="1100" b="1" i="0" u="none" strike="noStrike">
                          <a:solidFill>
                            <a:srgbClr val="0033CC"/>
                          </a:solidFill>
                          <a:latin typeface="Arial"/>
                        </a:rPr>
                        <a:t>51</a:t>
                      </a:r>
                    </a:p>
                  </a:txBody>
                  <a:tcPr marL="8313" marR="8313" marT="8313" marB="0" anchor="ctr">
                    <a:lnL w="12700" cap="flat" cmpd="sng" algn="ctr">
                      <a:solidFill>
                        <a:srgbClr val="008000"/>
                      </a:solidFill>
                      <a:prstDash val="solid"/>
                      <a:round/>
                      <a:headEnd type="none" w="med" len="med"/>
                      <a:tailEnd type="none" w="med" len="med"/>
                    </a:lnL>
                    <a:lnR w="12700" cap="flat" cmpd="sng" algn="ctr">
                      <a:solidFill>
                        <a:srgbClr val="008000"/>
                      </a:solidFill>
                      <a:prstDash val="solid"/>
                      <a:round/>
                      <a:headEnd type="none" w="med" len="med"/>
                      <a:tailEnd type="none" w="med" len="med"/>
                    </a:lnR>
                    <a:lnT w="12700" cap="flat" cmpd="sng" algn="ctr">
                      <a:solidFill>
                        <a:srgbClr val="008000"/>
                      </a:solidFill>
                      <a:prstDash val="solid"/>
                      <a:round/>
                      <a:headEnd type="none" w="med" len="med"/>
                      <a:tailEnd type="none" w="med" len="med"/>
                    </a:lnT>
                    <a:lnB w="12700" cap="flat" cmpd="sng" algn="ctr">
                      <a:solidFill>
                        <a:srgbClr val="008000"/>
                      </a:solidFill>
                      <a:prstDash val="solid"/>
                      <a:round/>
                      <a:headEnd type="none" w="med" len="med"/>
                      <a:tailEnd type="none" w="med" len="med"/>
                    </a:lnB>
                  </a:tcPr>
                </a:tc>
                <a:tc>
                  <a:txBody>
                    <a:bodyPr/>
                    <a:lstStyle/>
                    <a:p>
                      <a:pPr algn="l" fontAlgn="ctr"/>
                      <a:r>
                        <a:rPr lang="en-US" sz="1100" b="1" i="0" u="none" strike="noStrike">
                          <a:solidFill>
                            <a:srgbClr val="0033CC"/>
                          </a:solidFill>
                          <a:latin typeface="Arial"/>
                        </a:rPr>
                        <a:t>IP</a:t>
                      </a:r>
                      <a:r>
                        <a:rPr lang="zh-CN" altLang="en-US" sz="1100" b="1" i="0" u="none" strike="noStrike">
                          <a:solidFill>
                            <a:srgbClr val="0033CC"/>
                          </a:solidFill>
                          <a:latin typeface="Arial"/>
                        </a:rPr>
                        <a:t>验证报头</a:t>
                      </a:r>
                      <a:r>
                        <a:rPr lang="en-US" altLang="zh-CN" sz="1100" b="1" i="0" u="none" strike="noStrike">
                          <a:solidFill>
                            <a:srgbClr val="0033CC"/>
                          </a:solidFill>
                          <a:latin typeface="Arial"/>
                        </a:rPr>
                        <a:t>(</a:t>
                      </a:r>
                      <a:r>
                        <a:rPr lang="en-US" sz="1100" b="1" i="0" u="none" strike="noStrike">
                          <a:solidFill>
                            <a:srgbClr val="0033CC"/>
                          </a:solidFill>
                          <a:latin typeface="Arial"/>
                        </a:rPr>
                        <a:t>AH)</a:t>
                      </a:r>
                    </a:p>
                  </a:txBody>
                  <a:tcPr marL="8313" marR="8313" marT="8313" marB="0" anchor="ctr">
                    <a:lnL w="12700" cap="flat" cmpd="sng" algn="ctr">
                      <a:solidFill>
                        <a:srgbClr val="008000"/>
                      </a:solidFill>
                      <a:prstDash val="solid"/>
                      <a:round/>
                      <a:headEnd type="none" w="med" len="med"/>
                      <a:tailEnd type="none" w="med" len="med"/>
                    </a:lnL>
                    <a:lnR w="12700" cap="flat" cmpd="sng" algn="ctr">
                      <a:solidFill>
                        <a:srgbClr val="008000"/>
                      </a:solidFill>
                      <a:prstDash val="solid"/>
                      <a:round/>
                      <a:headEnd type="none" w="med" len="med"/>
                      <a:tailEnd type="none" w="med" len="med"/>
                    </a:lnR>
                    <a:lnT w="12700" cap="flat" cmpd="sng" algn="ctr">
                      <a:solidFill>
                        <a:srgbClr val="008000"/>
                      </a:solidFill>
                      <a:prstDash val="solid"/>
                      <a:round/>
                      <a:headEnd type="none" w="med" len="med"/>
                      <a:tailEnd type="none" w="med" len="med"/>
                    </a:lnT>
                    <a:lnB w="12700" cap="flat" cmpd="sng" algn="ctr">
                      <a:solidFill>
                        <a:srgbClr val="008000"/>
                      </a:solidFill>
                      <a:prstDash val="solid"/>
                      <a:round/>
                      <a:headEnd type="none" w="med" len="med"/>
                      <a:tailEnd type="none" w="med" len="med"/>
                    </a:lnB>
                  </a:tcPr>
                </a:tc>
                <a:extLst>
                  <a:ext uri="{0D108BD9-81ED-4DB2-BD59-A6C34878D82A}">
                    <a16:rowId xmlns:a16="http://schemas.microsoft.com/office/drawing/2014/main" val="10012"/>
                  </a:ext>
                </a:extLst>
              </a:tr>
              <a:tr h="233613">
                <a:tc>
                  <a:txBody>
                    <a:bodyPr/>
                    <a:lstStyle/>
                    <a:p>
                      <a:pPr algn="ctr" fontAlgn="ctr"/>
                      <a:r>
                        <a:rPr lang="en-US" altLang="zh-CN" sz="1100" b="0" i="0" u="none" strike="noStrike">
                          <a:solidFill>
                            <a:srgbClr val="333333"/>
                          </a:solidFill>
                          <a:latin typeface="Arial"/>
                        </a:rPr>
                        <a:t>131</a:t>
                      </a:r>
                    </a:p>
                  </a:txBody>
                  <a:tcPr marL="8313" marR="8313" marT="8313" marB="0" anchor="ctr">
                    <a:lnL w="12700" cap="flat" cmpd="sng" algn="ctr">
                      <a:solidFill>
                        <a:srgbClr val="008000"/>
                      </a:solidFill>
                      <a:prstDash val="solid"/>
                      <a:round/>
                      <a:headEnd type="none" w="med" len="med"/>
                      <a:tailEnd type="none" w="med" len="med"/>
                    </a:lnL>
                    <a:lnR w="12700" cap="flat" cmpd="sng" algn="ctr">
                      <a:solidFill>
                        <a:srgbClr val="008000"/>
                      </a:solidFill>
                      <a:prstDash val="solid"/>
                      <a:round/>
                      <a:headEnd type="none" w="med" len="med"/>
                      <a:tailEnd type="none" w="med" len="med"/>
                    </a:lnR>
                    <a:lnT w="12700" cap="flat" cmpd="sng" algn="ctr">
                      <a:solidFill>
                        <a:srgbClr val="008000"/>
                      </a:solidFill>
                      <a:prstDash val="solid"/>
                      <a:round/>
                      <a:headEnd type="none" w="med" len="med"/>
                      <a:tailEnd type="none" w="med" len="med"/>
                    </a:lnT>
                    <a:lnB w="12700" cap="flat" cmpd="sng" algn="ctr">
                      <a:solidFill>
                        <a:srgbClr val="008000"/>
                      </a:solidFill>
                      <a:prstDash val="solid"/>
                      <a:round/>
                      <a:headEnd type="none" w="med" len="med"/>
                      <a:tailEnd type="none" w="med" len="med"/>
                    </a:lnB>
                  </a:tcPr>
                </a:tc>
                <a:tc>
                  <a:txBody>
                    <a:bodyPr/>
                    <a:lstStyle/>
                    <a:p>
                      <a:pPr algn="l" fontAlgn="ctr"/>
                      <a:r>
                        <a:rPr lang="en-US" altLang="zh-CN" sz="1100" b="0" i="0" u="none" strike="noStrike">
                          <a:solidFill>
                            <a:srgbClr val="333333"/>
                          </a:solidFill>
                          <a:latin typeface="Arial"/>
                        </a:rPr>
                        <a:t>IP</a:t>
                      </a:r>
                      <a:r>
                        <a:rPr lang="zh-CN" altLang="en-US" sz="1100" b="0" i="0" u="none" strike="noStrike">
                          <a:solidFill>
                            <a:srgbClr val="333333"/>
                          </a:solidFill>
                          <a:latin typeface="Arial"/>
                        </a:rPr>
                        <a:t>中的私有</a:t>
                      </a:r>
                      <a:r>
                        <a:rPr lang="en-US" altLang="zh-CN" sz="1100" b="0" i="0" u="none" strike="noStrike">
                          <a:solidFill>
                            <a:srgbClr val="333333"/>
                          </a:solidFill>
                          <a:latin typeface="Arial"/>
                        </a:rPr>
                        <a:t>IP</a:t>
                      </a:r>
                      <a:r>
                        <a:rPr lang="zh-CN" altLang="en-US" sz="1100" b="0" i="0" u="none" strike="noStrike">
                          <a:solidFill>
                            <a:srgbClr val="333333"/>
                          </a:solidFill>
                          <a:latin typeface="Arial"/>
                        </a:rPr>
                        <a:t>封装</a:t>
                      </a:r>
                    </a:p>
                  </a:txBody>
                  <a:tcPr marL="8313" marR="8313" marT="8313" marB="0" anchor="ctr">
                    <a:lnL w="12700" cap="flat" cmpd="sng" algn="ctr">
                      <a:solidFill>
                        <a:srgbClr val="008000"/>
                      </a:solidFill>
                      <a:prstDash val="solid"/>
                      <a:round/>
                      <a:headEnd type="none" w="med" len="med"/>
                      <a:tailEnd type="none" w="med" len="med"/>
                    </a:lnL>
                    <a:lnR w="12700" cap="flat" cmpd="sng" algn="ctr">
                      <a:solidFill>
                        <a:srgbClr val="008000"/>
                      </a:solidFill>
                      <a:prstDash val="solid"/>
                      <a:round/>
                      <a:headEnd type="none" w="med" len="med"/>
                      <a:tailEnd type="none" w="med" len="med"/>
                    </a:lnR>
                    <a:lnT w="12700" cap="flat" cmpd="sng" algn="ctr">
                      <a:solidFill>
                        <a:srgbClr val="008000"/>
                      </a:solidFill>
                      <a:prstDash val="solid"/>
                      <a:round/>
                      <a:headEnd type="none" w="med" len="med"/>
                      <a:tailEnd type="none" w="med" len="med"/>
                    </a:lnT>
                    <a:lnB w="12700" cap="flat" cmpd="sng" algn="ctr">
                      <a:solidFill>
                        <a:srgbClr val="008000"/>
                      </a:solidFill>
                      <a:prstDash val="solid"/>
                      <a:round/>
                      <a:headEnd type="none" w="med" len="med"/>
                      <a:tailEnd type="none" w="med" len="med"/>
                    </a:lnB>
                  </a:tcPr>
                </a:tc>
                <a:extLst>
                  <a:ext uri="{0D108BD9-81ED-4DB2-BD59-A6C34878D82A}">
                    <a16:rowId xmlns:a16="http://schemas.microsoft.com/office/drawing/2014/main" val="10013"/>
                  </a:ext>
                </a:extLst>
              </a:tr>
              <a:tr h="233613">
                <a:tc>
                  <a:txBody>
                    <a:bodyPr/>
                    <a:lstStyle/>
                    <a:p>
                      <a:pPr algn="ctr" fontAlgn="ctr"/>
                      <a:r>
                        <a:rPr lang="en-US" altLang="zh-CN" sz="1100" b="0" i="0" u="none" strike="noStrike">
                          <a:solidFill>
                            <a:srgbClr val="333333"/>
                          </a:solidFill>
                          <a:latin typeface="Arial"/>
                        </a:rPr>
                        <a:t>133</a:t>
                      </a:r>
                      <a:r>
                        <a:rPr lang="zh-CN" altLang="en-US" sz="1100" b="0" i="0" u="none" strike="noStrike">
                          <a:solidFill>
                            <a:srgbClr val="333333"/>
                          </a:solidFill>
                          <a:latin typeface="Arial"/>
                        </a:rPr>
                        <a:t>～</a:t>
                      </a:r>
                      <a:r>
                        <a:rPr lang="en-US" altLang="zh-CN" sz="1100" b="0" i="0" u="none" strike="noStrike">
                          <a:solidFill>
                            <a:srgbClr val="333333"/>
                          </a:solidFill>
                          <a:latin typeface="Arial"/>
                        </a:rPr>
                        <a:t>254</a:t>
                      </a:r>
                    </a:p>
                  </a:txBody>
                  <a:tcPr marL="8313" marR="8313" marT="8313" marB="0" anchor="ctr">
                    <a:lnL w="12700" cap="flat" cmpd="sng" algn="ctr">
                      <a:solidFill>
                        <a:srgbClr val="008000"/>
                      </a:solidFill>
                      <a:prstDash val="solid"/>
                      <a:round/>
                      <a:headEnd type="none" w="med" len="med"/>
                      <a:tailEnd type="none" w="med" len="med"/>
                    </a:lnL>
                    <a:lnR w="12700" cap="flat" cmpd="sng" algn="ctr">
                      <a:solidFill>
                        <a:srgbClr val="008000"/>
                      </a:solidFill>
                      <a:prstDash val="solid"/>
                      <a:round/>
                      <a:headEnd type="none" w="med" len="med"/>
                      <a:tailEnd type="none" w="med" len="med"/>
                    </a:lnR>
                    <a:lnT w="12700" cap="flat" cmpd="sng" algn="ctr">
                      <a:solidFill>
                        <a:srgbClr val="008000"/>
                      </a:solidFill>
                      <a:prstDash val="solid"/>
                      <a:round/>
                      <a:headEnd type="none" w="med" len="med"/>
                      <a:tailEnd type="none" w="med" len="med"/>
                    </a:lnT>
                    <a:lnB w="12700" cap="flat" cmpd="sng" algn="ctr">
                      <a:solidFill>
                        <a:srgbClr val="008000"/>
                      </a:solidFill>
                      <a:prstDash val="solid"/>
                      <a:round/>
                      <a:headEnd type="none" w="med" len="med"/>
                      <a:tailEnd type="none" w="med" len="med"/>
                    </a:lnB>
                  </a:tcPr>
                </a:tc>
                <a:tc>
                  <a:txBody>
                    <a:bodyPr/>
                    <a:lstStyle/>
                    <a:p>
                      <a:pPr algn="l" fontAlgn="ctr"/>
                      <a:r>
                        <a:rPr lang="zh-CN" altLang="en-US" sz="1100" b="0" i="0" u="none" strike="noStrike">
                          <a:solidFill>
                            <a:srgbClr val="333333"/>
                          </a:solidFill>
                          <a:latin typeface="Arial"/>
                        </a:rPr>
                        <a:t>未分配</a:t>
                      </a:r>
                    </a:p>
                  </a:txBody>
                  <a:tcPr marL="8313" marR="8313" marT="8313" marB="0" anchor="ctr">
                    <a:lnL w="12700" cap="flat" cmpd="sng" algn="ctr">
                      <a:solidFill>
                        <a:srgbClr val="008000"/>
                      </a:solidFill>
                      <a:prstDash val="solid"/>
                      <a:round/>
                      <a:headEnd type="none" w="med" len="med"/>
                      <a:tailEnd type="none" w="med" len="med"/>
                    </a:lnL>
                    <a:lnR w="12700" cap="flat" cmpd="sng" algn="ctr">
                      <a:solidFill>
                        <a:srgbClr val="008000"/>
                      </a:solidFill>
                      <a:prstDash val="solid"/>
                      <a:round/>
                      <a:headEnd type="none" w="med" len="med"/>
                      <a:tailEnd type="none" w="med" len="med"/>
                    </a:lnR>
                    <a:lnT w="12700" cap="flat" cmpd="sng" algn="ctr">
                      <a:solidFill>
                        <a:srgbClr val="008000"/>
                      </a:solidFill>
                      <a:prstDash val="solid"/>
                      <a:round/>
                      <a:headEnd type="none" w="med" len="med"/>
                      <a:tailEnd type="none" w="med" len="med"/>
                    </a:lnT>
                    <a:lnB w="12700" cap="flat" cmpd="sng" algn="ctr">
                      <a:solidFill>
                        <a:srgbClr val="008000"/>
                      </a:solidFill>
                      <a:prstDash val="solid"/>
                      <a:round/>
                      <a:headEnd type="none" w="med" len="med"/>
                      <a:tailEnd type="none" w="med" len="med"/>
                    </a:lnB>
                  </a:tcPr>
                </a:tc>
                <a:extLst>
                  <a:ext uri="{0D108BD9-81ED-4DB2-BD59-A6C34878D82A}">
                    <a16:rowId xmlns:a16="http://schemas.microsoft.com/office/drawing/2014/main" val="10014"/>
                  </a:ext>
                </a:extLst>
              </a:tr>
              <a:tr h="233613">
                <a:tc>
                  <a:txBody>
                    <a:bodyPr/>
                    <a:lstStyle/>
                    <a:p>
                      <a:pPr algn="ctr" fontAlgn="ctr"/>
                      <a:r>
                        <a:rPr lang="en-US" altLang="zh-CN" sz="1100" b="0" i="0" u="none" strike="noStrike">
                          <a:solidFill>
                            <a:srgbClr val="333333"/>
                          </a:solidFill>
                          <a:latin typeface="Arial"/>
                        </a:rPr>
                        <a:t>255</a:t>
                      </a:r>
                    </a:p>
                  </a:txBody>
                  <a:tcPr marL="8313" marR="8313" marT="8313" marB="0" anchor="ctr">
                    <a:lnL w="12700" cap="flat" cmpd="sng" algn="ctr">
                      <a:solidFill>
                        <a:srgbClr val="008000"/>
                      </a:solidFill>
                      <a:prstDash val="solid"/>
                      <a:round/>
                      <a:headEnd type="none" w="med" len="med"/>
                      <a:tailEnd type="none" w="med" len="med"/>
                    </a:lnL>
                    <a:lnR w="12700" cap="flat" cmpd="sng" algn="ctr">
                      <a:solidFill>
                        <a:srgbClr val="008000"/>
                      </a:solidFill>
                      <a:prstDash val="solid"/>
                      <a:round/>
                      <a:headEnd type="none" w="med" len="med"/>
                      <a:tailEnd type="none" w="med" len="med"/>
                    </a:lnR>
                    <a:lnT w="12700" cap="flat" cmpd="sng" algn="ctr">
                      <a:solidFill>
                        <a:srgbClr val="008000"/>
                      </a:solidFill>
                      <a:prstDash val="solid"/>
                      <a:round/>
                      <a:headEnd type="none" w="med" len="med"/>
                      <a:tailEnd type="none" w="med" len="med"/>
                    </a:lnT>
                    <a:lnB w="12700" cap="flat" cmpd="sng" algn="ctr">
                      <a:solidFill>
                        <a:srgbClr val="008000"/>
                      </a:solidFill>
                      <a:prstDash val="solid"/>
                      <a:round/>
                      <a:headEnd type="none" w="med" len="med"/>
                      <a:tailEnd type="none" w="med" len="med"/>
                    </a:lnB>
                  </a:tcPr>
                </a:tc>
                <a:tc>
                  <a:txBody>
                    <a:bodyPr/>
                    <a:lstStyle/>
                    <a:p>
                      <a:pPr algn="l" fontAlgn="ctr"/>
                      <a:r>
                        <a:rPr lang="zh-CN" altLang="en-US" sz="1100" b="0" i="0" u="none" strike="noStrike" dirty="0">
                          <a:solidFill>
                            <a:srgbClr val="333333"/>
                          </a:solidFill>
                          <a:latin typeface="Arial"/>
                        </a:rPr>
                        <a:t>保留</a:t>
                      </a:r>
                    </a:p>
                  </a:txBody>
                  <a:tcPr marL="8313" marR="8313" marT="8313" marB="0" anchor="ctr">
                    <a:lnL w="12700" cap="flat" cmpd="sng" algn="ctr">
                      <a:solidFill>
                        <a:srgbClr val="008000"/>
                      </a:solidFill>
                      <a:prstDash val="solid"/>
                      <a:round/>
                      <a:headEnd type="none" w="med" len="med"/>
                      <a:tailEnd type="none" w="med" len="med"/>
                    </a:lnL>
                    <a:lnR w="12700" cap="flat" cmpd="sng" algn="ctr">
                      <a:solidFill>
                        <a:srgbClr val="008000"/>
                      </a:solidFill>
                      <a:prstDash val="solid"/>
                      <a:round/>
                      <a:headEnd type="none" w="med" len="med"/>
                      <a:tailEnd type="none" w="med" len="med"/>
                    </a:lnR>
                    <a:lnT w="12700" cap="flat" cmpd="sng" algn="ctr">
                      <a:solidFill>
                        <a:srgbClr val="008000"/>
                      </a:solidFill>
                      <a:prstDash val="solid"/>
                      <a:round/>
                      <a:headEnd type="none" w="med" len="med"/>
                      <a:tailEnd type="none" w="med" len="med"/>
                    </a:lnT>
                    <a:lnB w="12700" cap="flat" cmpd="sng" algn="ctr">
                      <a:solidFill>
                        <a:srgbClr val="008000"/>
                      </a:solidFill>
                      <a:prstDash val="solid"/>
                      <a:round/>
                      <a:headEnd type="none" w="med" len="med"/>
                      <a:tailEnd type="none" w="med" len="med"/>
                    </a:lnB>
                  </a:tcPr>
                </a:tc>
                <a:extLst>
                  <a:ext uri="{0D108BD9-81ED-4DB2-BD59-A6C34878D82A}">
                    <a16:rowId xmlns:a16="http://schemas.microsoft.com/office/drawing/2014/main" val="10015"/>
                  </a:ext>
                </a:extLst>
              </a:tr>
            </a:tbl>
          </a:graphicData>
        </a:graphic>
      </p:graphicFrame>
    </p:spTree>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a:xfrm>
            <a:off x="1352600" y="548680"/>
            <a:ext cx="8172450" cy="1295400"/>
          </a:xfrm>
          <a:ln/>
        </p:spPr>
        <p:txBody>
          <a:bodyPr/>
          <a:lstStyle/>
          <a:p>
            <a:pPr eaLnBrk="1" hangingPunct="1"/>
            <a:r>
              <a:rPr lang="en-US" altLang="zh-CN" b="1" dirty="0">
                <a:solidFill>
                  <a:srgbClr val="0000FF"/>
                </a:solidFill>
                <a:latin typeface="汉仪醒示体简"/>
              </a:rPr>
              <a:t>AH</a:t>
            </a:r>
            <a:r>
              <a:rPr lang="zh-CN" altLang="en-US" b="1" dirty="0">
                <a:solidFill>
                  <a:srgbClr val="0000FF"/>
                </a:solidFill>
                <a:latin typeface="汉仪醒示体简"/>
              </a:rPr>
              <a:t>头部格式</a:t>
            </a:r>
          </a:p>
        </p:txBody>
      </p:sp>
      <p:sp>
        <p:nvSpPr>
          <p:cNvPr id="36867" name="Rectangle 3"/>
          <p:cNvSpPr>
            <a:spLocks noGrp="1" noChangeArrowheads="1"/>
          </p:cNvSpPr>
          <p:nvPr>
            <p:ph type="body" sz="half" idx="1"/>
          </p:nvPr>
        </p:nvSpPr>
        <p:spPr>
          <a:xfrm>
            <a:off x="344488" y="2060848"/>
            <a:ext cx="8712968" cy="1296144"/>
          </a:xfrm>
          <a:ln/>
        </p:spPr>
        <p:txBody>
          <a:bodyPr/>
          <a:lstStyle/>
          <a:p>
            <a:r>
              <a:rPr lang="en-US" altLang="zh-CN" sz="2600" dirty="0"/>
              <a:t>AH</a:t>
            </a:r>
            <a:r>
              <a:rPr lang="zh-CN" altLang="en-US" sz="2600" dirty="0"/>
              <a:t>协议和</a:t>
            </a:r>
            <a:r>
              <a:rPr lang="en-US" altLang="zh-CN" sz="2600" dirty="0"/>
              <a:t>TCP</a:t>
            </a:r>
            <a:r>
              <a:rPr lang="zh-CN" altLang="en-US" sz="2600" dirty="0"/>
              <a:t>、</a:t>
            </a:r>
            <a:r>
              <a:rPr lang="en-US" altLang="zh-CN" sz="2600" dirty="0"/>
              <a:t>UDP</a:t>
            </a:r>
            <a:r>
              <a:rPr lang="zh-CN" altLang="en-US" sz="2600" dirty="0"/>
              <a:t>协议一样，是被</a:t>
            </a:r>
            <a:r>
              <a:rPr lang="en-US" altLang="zh-CN" sz="2600" dirty="0"/>
              <a:t>IP</a:t>
            </a:r>
            <a:r>
              <a:rPr lang="zh-CN" altLang="en-US" sz="2600" dirty="0"/>
              <a:t>协议封装的协议之一，可以由</a:t>
            </a:r>
            <a:r>
              <a:rPr lang="en-US" altLang="zh-CN" sz="2600" dirty="0"/>
              <a:t>IP</a:t>
            </a:r>
            <a:r>
              <a:rPr lang="zh-CN" altLang="en-US" sz="2600" dirty="0"/>
              <a:t>协议头部中的协议字段判断，</a:t>
            </a:r>
            <a:r>
              <a:rPr lang="en-US" altLang="zh-CN" sz="2600" dirty="0"/>
              <a:t>AH</a:t>
            </a:r>
            <a:r>
              <a:rPr lang="zh-CN" altLang="en-US" sz="2600" dirty="0"/>
              <a:t>的协议号是</a:t>
            </a:r>
            <a:r>
              <a:rPr lang="en-US" altLang="zh-CN" sz="2600" dirty="0"/>
              <a:t>51</a:t>
            </a:r>
            <a:endParaRPr lang="zh-CN" altLang="en-US" sz="2600" dirty="0"/>
          </a:p>
        </p:txBody>
      </p:sp>
      <p:pic>
        <p:nvPicPr>
          <p:cNvPr id="223234" name="Picture 2"/>
          <p:cNvPicPr>
            <a:picLocks noChangeAspect="1" noChangeArrowheads="1"/>
          </p:cNvPicPr>
          <p:nvPr/>
        </p:nvPicPr>
        <p:blipFill>
          <a:blip r:embed="rId3" cstate="print"/>
          <a:srcRect/>
          <a:stretch>
            <a:fillRect/>
          </a:stretch>
        </p:blipFill>
        <p:spPr bwMode="auto">
          <a:xfrm>
            <a:off x="1208584" y="3358120"/>
            <a:ext cx="7056784" cy="3193904"/>
          </a:xfrm>
          <a:prstGeom prst="rect">
            <a:avLst/>
          </a:prstGeom>
          <a:noFill/>
          <a:ln w="9525">
            <a:noFill/>
            <a:miter lim="800000"/>
            <a:headEnd/>
            <a:tailEnd/>
          </a:ln>
        </p:spPr>
      </p:pic>
    </p:spTree>
    <p:extLst>
      <p:ext uri="{BB962C8B-B14F-4D97-AF65-F5344CB8AC3E}">
        <p14:creationId xmlns:p14="http://schemas.microsoft.com/office/powerpoint/2010/main" val="3531222593"/>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7890" name="Rectangle 2"/>
          <p:cNvSpPr>
            <a:spLocks noGrp="1" noChangeArrowheads="1"/>
          </p:cNvSpPr>
          <p:nvPr>
            <p:ph type="body" idx="1"/>
          </p:nvPr>
        </p:nvSpPr>
        <p:spPr>
          <a:xfrm>
            <a:off x="128464" y="1772816"/>
            <a:ext cx="9201472" cy="4536504"/>
          </a:xfrm>
          <a:ln/>
        </p:spPr>
        <p:txBody>
          <a:bodyPr/>
          <a:lstStyle/>
          <a:p>
            <a:pPr>
              <a:buFont typeface="Wingdings" pitchFamily="2" charset="2"/>
              <a:buNone/>
            </a:pPr>
            <a:r>
              <a:rPr lang="zh-CN" altLang="en-US" sz="2200" dirty="0"/>
              <a:t>（</a:t>
            </a:r>
            <a:r>
              <a:rPr lang="en-US" altLang="zh-CN" sz="2200" dirty="0"/>
              <a:t>1</a:t>
            </a:r>
            <a:r>
              <a:rPr lang="zh-CN" altLang="en-US" sz="2200" dirty="0"/>
              <a:t>） 下一个头（</a:t>
            </a:r>
            <a:r>
              <a:rPr lang="en-US" altLang="zh-CN" sz="2200" dirty="0"/>
              <a:t>Next Header</a:t>
            </a:r>
            <a:r>
              <a:rPr lang="zh-CN" altLang="en-US" sz="2200" dirty="0"/>
              <a:t>）：</a:t>
            </a:r>
            <a:r>
              <a:rPr lang="en-US" altLang="zh-CN" sz="2200" dirty="0"/>
              <a:t>8</a:t>
            </a:r>
            <a:r>
              <a:rPr lang="zh-CN" altLang="en-US" sz="2200" dirty="0"/>
              <a:t>位</a:t>
            </a:r>
          </a:p>
          <a:p>
            <a:pPr lvl="1"/>
            <a:r>
              <a:rPr lang="zh-CN" altLang="en-US" sz="2000" dirty="0"/>
              <a:t>表示紧跟在</a:t>
            </a:r>
            <a:r>
              <a:rPr lang="en-US" altLang="zh-CN" sz="2000" dirty="0"/>
              <a:t>AH</a:t>
            </a:r>
            <a:r>
              <a:rPr lang="zh-CN" altLang="en-US" sz="2000" dirty="0"/>
              <a:t>头部的下一个载荷的类型，也就是紧跟在</a:t>
            </a:r>
            <a:r>
              <a:rPr lang="en-US" altLang="zh-CN" sz="2000" dirty="0"/>
              <a:t>AH</a:t>
            </a:r>
            <a:r>
              <a:rPr lang="zh-CN" altLang="en-US" sz="2000" dirty="0"/>
              <a:t>头部后面数据的协议</a:t>
            </a:r>
          </a:p>
          <a:p>
            <a:pPr lvl="2"/>
            <a:r>
              <a:rPr lang="zh-CN" altLang="en-US" sz="2000" dirty="0"/>
              <a:t>在传输模式下，该字段是处于保护中的传输层协议的值，比如</a:t>
            </a:r>
            <a:r>
              <a:rPr lang="en-US" altLang="zh-CN" sz="2000" dirty="0"/>
              <a:t>6</a:t>
            </a:r>
            <a:r>
              <a:rPr lang="zh-CN" altLang="en-US" sz="2000" dirty="0"/>
              <a:t>（</a:t>
            </a:r>
            <a:r>
              <a:rPr lang="en-US" altLang="zh-CN" sz="2000" dirty="0"/>
              <a:t>TCP</a:t>
            </a:r>
            <a:r>
              <a:rPr lang="zh-CN" altLang="en-US" sz="2000" dirty="0"/>
              <a:t>）、</a:t>
            </a:r>
            <a:r>
              <a:rPr lang="en-US" altLang="zh-CN" sz="2000" dirty="0"/>
              <a:t>17</a:t>
            </a:r>
            <a:r>
              <a:rPr lang="zh-CN" altLang="en-US" sz="2000" dirty="0"/>
              <a:t>（</a:t>
            </a:r>
            <a:r>
              <a:rPr lang="en-US" altLang="zh-CN" sz="2000" dirty="0"/>
              <a:t>UDP</a:t>
            </a:r>
            <a:r>
              <a:rPr lang="zh-CN" altLang="en-US" sz="2000" dirty="0"/>
              <a:t>）或者</a:t>
            </a:r>
            <a:r>
              <a:rPr lang="en-US" altLang="zh-CN" sz="2000" dirty="0"/>
              <a:t>50</a:t>
            </a:r>
            <a:r>
              <a:rPr lang="zh-CN" altLang="en-US" sz="2000" dirty="0"/>
              <a:t>（</a:t>
            </a:r>
            <a:r>
              <a:rPr lang="en-US" altLang="zh-CN" sz="2000" dirty="0"/>
              <a:t>ESP</a:t>
            </a:r>
            <a:r>
              <a:rPr lang="zh-CN" altLang="en-US" sz="2000" dirty="0"/>
              <a:t>）</a:t>
            </a:r>
          </a:p>
          <a:p>
            <a:pPr lvl="2"/>
            <a:r>
              <a:rPr lang="zh-CN" altLang="en-US" sz="2000" dirty="0"/>
              <a:t>在隧道模式下，</a:t>
            </a:r>
            <a:r>
              <a:rPr lang="en-US" altLang="zh-CN" sz="2000" dirty="0"/>
              <a:t>AH</a:t>
            </a:r>
            <a:r>
              <a:rPr lang="zh-CN" altLang="en-US" sz="2000" dirty="0"/>
              <a:t>所保护的是整个</a:t>
            </a:r>
            <a:r>
              <a:rPr lang="en-US" altLang="zh-CN" sz="2000" dirty="0"/>
              <a:t>IP</a:t>
            </a:r>
            <a:r>
              <a:rPr lang="zh-CN" altLang="en-US" sz="2000" dirty="0"/>
              <a:t>包，该值是</a:t>
            </a:r>
            <a:r>
              <a:rPr lang="en-US" altLang="zh-CN" sz="2000" dirty="0"/>
              <a:t>4</a:t>
            </a:r>
            <a:r>
              <a:rPr lang="zh-CN" altLang="en-US" sz="2000" dirty="0"/>
              <a:t>，表示</a:t>
            </a:r>
            <a:r>
              <a:rPr lang="en-US" altLang="zh-CN" sz="2000" dirty="0"/>
              <a:t>IP-in-IP</a:t>
            </a:r>
            <a:r>
              <a:rPr lang="zh-CN" altLang="en-US" sz="2000" dirty="0"/>
              <a:t>协议</a:t>
            </a:r>
          </a:p>
          <a:p>
            <a:pPr>
              <a:buFont typeface="Wingdings" pitchFamily="2" charset="2"/>
              <a:buNone/>
            </a:pPr>
            <a:r>
              <a:rPr lang="zh-CN" altLang="en-US" sz="2200" dirty="0"/>
              <a:t>（</a:t>
            </a:r>
            <a:r>
              <a:rPr lang="en-US" altLang="zh-CN" sz="2200" dirty="0"/>
              <a:t>2</a:t>
            </a:r>
            <a:r>
              <a:rPr lang="zh-CN" altLang="en-US" sz="2200" dirty="0"/>
              <a:t>） 载荷长度（</a:t>
            </a:r>
            <a:r>
              <a:rPr lang="en-US" altLang="zh-CN" sz="2200" dirty="0"/>
              <a:t>Payload Length</a:t>
            </a:r>
            <a:r>
              <a:rPr lang="zh-CN" altLang="en-US" sz="2200" dirty="0"/>
              <a:t>）：</a:t>
            </a:r>
            <a:r>
              <a:rPr lang="en-US" altLang="zh-CN" sz="2200" dirty="0"/>
              <a:t>8</a:t>
            </a:r>
            <a:r>
              <a:rPr lang="zh-CN" altLang="en-US" sz="2200" dirty="0"/>
              <a:t>位</a:t>
            </a:r>
          </a:p>
          <a:p>
            <a:pPr lvl="1"/>
            <a:r>
              <a:rPr lang="zh-CN" altLang="en-US" sz="2000" dirty="0"/>
              <a:t>其值是以</a:t>
            </a:r>
            <a:r>
              <a:rPr lang="en-US" altLang="zh-CN" sz="2000" dirty="0"/>
              <a:t>32</a:t>
            </a:r>
            <a:r>
              <a:rPr lang="zh-CN" altLang="en-US" sz="2000" dirty="0"/>
              <a:t>位（</a:t>
            </a:r>
            <a:r>
              <a:rPr lang="en-US" altLang="zh-CN" sz="2000" dirty="0"/>
              <a:t>4</a:t>
            </a:r>
            <a:r>
              <a:rPr lang="zh-CN" altLang="en-US" sz="2000" dirty="0"/>
              <a:t>字节）为单位的整个</a:t>
            </a:r>
            <a:r>
              <a:rPr lang="en-US" altLang="zh-CN" sz="2000" dirty="0"/>
              <a:t>AH</a:t>
            </a:r>
            <a:r>
              <a:rPr lang="zh-CN" altLang="en-US" sz="2000" dirty="0"/>
              <a:t>数据（包括头部和变长的认证数据）的长度再减</a:t>
            </a:r>
            <a:r>
              <a:rPr lang="en-US" altLang="zh-CN" sz="2000" dirty="0"/>
              <a:t>2</a:t>
            </a:r>
          </a:p>
          <a:p>
            <a:pPr lvl="2"/>
            <a:r>
              <a:rPr lang="en-US" altLang="zh-CN" sz="1600" dirty="0"/>
              <a:t>AH</a:t>
            </a:r>
            <a:r>
              <a:rPr lang="zh-CN" altLang="en-US" sz="1600" dirty="0"/>
              <a:t>实际上是一个</a:t>
            </a:r>
            <a:r>
              <a:rPr lang="en-US" altLang="zh-CN" sz="1600" dirty="0"/>
              <a:t>IPv6</a:t>
            </a:r>
            <a:r>
              <a:rPr lang="zh-CN" altLang="en-US" sz="1600" dirty="0"/>
              <a:t>扩展头按照</a:t>
            </a:r>
            <a:r>
              <a:rPr lang="en-US" altLang="zh-CN" sz="1600" dirty="0"/>
              <a:t>RFC2460</a:t>
            </a:r>
            <a:r>
              <a:rPr lang="zh-CN" altLang="en-US" sz="1600" dirty="0"/>
              <a:t>它的长度是从</a:t>
            </a:r>
            <a:r>
              <a:rPr lang="en-US" altLang="zh-CN" sz="1600" dirty="0"/>
              <a:t>64</a:t>
            </a:r>
            <a:r>
              <a:rPr lang="zh-CN" altLang="en-US" sz="1600" dirty="0"/>
              <a:t>位字表示的头长度中减去一个</a:t>
            </a:r>
            <a:r>
              <a:rPr lang="en-US" altLang="zh-CN" sz="1600" dirty="0"/>
              <a:t>64</a:t>
            </a:r>
            <a:r>
              <a:rPr lang="zh-CN" altLang="en-US" sz="1600" dirty="0"/>
              <a:t>位字而来由于</a:t>
            </a:r>
            <a:r>
              <a:rPr lang="en-US" altLang="zh-CN" sz="1600" dirty="0"/>
              <a:t>AH</a:t>
            </a:r>
            <a:r>
              <a:rPr lang="zh-CN" altLang="en-US" sz="1600" dirty="0"/>
              <a:t>采用</a:t>
            </a:r>
            <a:r>
              <a:rPr lang="en-US" altLang="zh-CN" sz="1600" dirty="0"/>
              <a:t>32</a:t>
            </a:r>
            <a:r>
              <a:rPr lang="zh-CN" altLang="en-US" sz="1600" dirty="0"/>
              <a:t>位字为单位因此需要减去两个</a:t>
            </a:r>
            <a:r>
              <a:rPr lang="en-US" altLang="zh-CN" sz="1600" dirty="0"/>
              <a:t>32</a:t>
            </a:r>
            <a:r>
              <a:rPr lang="zh-CN" altLang="en-US" sz="1600" dirty="0"/>
              <a:t>位字</a:t>
            </a:r>
          </a:p>
          <a:p>
            <a:pPr>
              <a:buFont typeface="Wingdings" pitchFamily="2" charset="2"/>
              <a:buNone/>
            </a:pPr>
            <a:r>
              <a:rPr lang="zh-CN" altLang="en-US" sz="2200" dirty="0"/>
              <a:t>（</a:t>
            </a:r>
            <a:r>
              <a:rPr lang="en-US" altLang="zh-CN" sz="2200" dirty="0"/>
              <a:t>3</a:t>
            </a:r>
            <a:r>
              <a:rPr lang="zh-CN" altLang="en-US" sz="2200" dirty="0"/>
              <a:t>） 保留（</a:t>
            </a:r>
            <a:r>
              <a:rPr lang="en-US" altLang="zh-CN" sz="2200" dirty="0"/>
              <a:t>reserved</a:t>
            </a:r>
            <a:r>
              <a:rPr lang="zh-CN" altLang="en-US" sz="2200" dirty="0"/>
              <a:t>）：</a:t>
            </a:r>
            <a:r>
              <a:rPr lang="en-US" altLang="zh-CN" sz="2200" dirty="0"/>
              <a:t>16</a:t>
            </a:r>
            <a:r>
              <a:rPr lang="zh-CN" altLang="en-US" sz="2200" dirty="0"/>
              <a:t>位</a:t>
            </a:r>
          </a:p>
          <a:p>
            <a:pPr lvl="1"/>
            <a:r>
              <a:rPr lang="zh-CN" altLang="en-US" sz="2000" dirty="0"/>
              <a:t>作为保留用，实现中应全部设置为</a:t>
            </a:r>
            <a:r>
              <a:rPr lang="en-US" altLang="zh-CN" sz="2000" dirty="0"/>
              <a:t>0</a:t>
            </a:r>
            <a:endParaRPr lang="zh-CN" altLang="en-US" sz="2000" dirty="0"/>
          </a:p>
        </p:txBody>
      </p:sp>
      <p:pic>
        <p:nvPicPr>
          <p:cNvPr id="224258" name="Picture 2"/>
          <p:cNvPicPr>
            <a:picLocks noChangeAspect="1" noChangeArrowheads="1"/>
          </p:cNvPicPr>
          <p:nvPr/>
        </p:nvPicPr>
        <p:blipFill>
          <a:blip r:embed="rId3" cstate="print"/>
          <a:srcRect/>
          <a:stretch>
            <a:fillRect/>
          </a:stretch>
        </p:blipFill>
        <p:spPr bwMode="auto">
          <a:xfrm>
            <a:off x="4953003" y="48"/>
            <a:ext cx="4822825" cy="2182813"/>
          </a:xfrm>
          <a:prstGeom prst="rect">
            <a:avLst/>
          </a:prstGeom>
          <a:noFill/>
          <a:ln w="9525">
            <a:noFill/>
            <a:miter lim="800000"/>
            <a:headEnd/>
            <a:tailEnd/>
          </a:ln>
        </p:spPr>
      </p:pic>
    </p:spTree>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8914" name="Rectangle 2"/>
          <p:cNvSpPr>
            <a:spLocks noGrp="1" noChangeArrowheads="1"/>
          </p:cNvSpPr>
          <p:nvPr>
            <p:ph type="body" idx="1"/>
          </p:nvPr>
        </p:nvSpPr>
        <p:spPr>
          <a:xfrm>
            <a:off x="200480" y="2600027"/>
            <a:ext cx="9433048" cy="3781301"/>
          </a:xfrm>
          <a:ln/>
        </p:spPr>
        <p:txBody>
          <a:bodyPr/>
          <a:lstStyle/>
          <a:p>
            <a:pPr>
              <a:lnSpc>
                <a:spcPct val="80000"/>
              </a:lnSpc>
              <a:buFont typeface="Wingdings" pitchFamily="2" charset="2"/>
              <a:buNone/>
            </a:pPr>
            <a:r>
              <a:rPr lang="zh-CN" altLang="en-US" sz="2600" dirty="0"/>
              <a:t>（</a:t>
            </a:r>
            <a:r>
              <a:rPr lang="en-US" altLang="zh-CN" sz="2600" dirty="0"/>
              <a:t>4</a:t>
            </a:r>
            <a:r>
              <a:rPr lang="zh-CN" altLang="en-US" sz="2600" dirty="0"/>
              <a:t>） </a:t>
            </a:r>
            <a:r>
              <a:rPr lang="en-US" altLang="zh-CN" sz="2600" dirty="0"/>
              <a:t>SPI</a:t>
            </a:r>
            <a:r>
              <a:rPr lang="zh-CN" altLang="en-US" sz="2600" dirty="0"/>
              <a:t>（</a:t>
            </a:r>
            <a:r>
              <a:rPr lang="en-US" altLang="zh-CN" sz="2600" dirty="0"/>
              <a:t>Security Parameter Index</a:t>
            </a:r>
            <a:r>
              <a:rPr lang="zh-CN" altLang="en-US" sz="2600" dirty="0"/>
              <a:t>，安全参数索引）：</a:t>
            </a:r>
            <a:r>
              <a:rPr lang="en-US" altLang="zh-CN" sz="2600" dirty="0"/>
              <a:t>32</a:t>
            </a:r>
            <a:r>
              <a:rPr lang="zh-CN" altLang="en-US" sz="2600" dirty="0"/>
              <a:t>位</a:t>
            </a:r>
          </a:p>
          <a:p>
            <a:pPr lvl="1">
              <a:lnSpc>
                <a:spcPct val="80000"/>
              </a:lnSpc>
            </a:pPr>
            <a:r>
              <a:rPr lang="zh-CN" altLang="en-US" sz="2200" dirty="0"/>
              <a:t>与源</a:t>
            </a:r>
            <a:r>
              <a:rPr lang="en-US" altLang="zh-CN" sz="2200" dirty="0"/>
              <a:t>/</a:t>
            </a:r>
            <a:r>
              <a:rPr lang="zh-CN" altLang="en-US" sz="2200" dirty="0"/>
              <a:t>目的</a:t>
            </a:r>
            <a:r>
              <a:rPr lang="en-US" altLang="zh-CN" sz="2200" dirty="0"/>
              <a:t>IP</a:t>
            </a:r>
            <a:r>
              <a:rPr lang="zh-CN" altLang="en-US" sz="2200" dirty="0"/>
              <a:t>地址、</a:t>
            </a:r>
            <a:r>
              <a:rPr lang="en-US" altLang="zh-CN" sz="2200" dirty="0"/>
              <a:t>IPSec</a:t>
            </a:r>
            <a:r>
              <a:rPr lang="zh-CN" altLang="en-US" sz="2200" dirty="0"/>
              <a:t>协议一起组成的三元组可以为该</a:t>
            </a:r>
            <a:r>
              <a:rPr lang="en-US" altLang="zh-CN" sz="2200" dirty="0"/>
              <a:t>IP</a:t>
            </a:r>
            <a:r>
              <a:rPr lang="zh-CN" altLang="en-US" sz="2200" dirty="0"/>
              <a:t>包唯一确定一个</a:t>
            </a:r>
            <a:r>
              <a:rPr lang="en-US" altLang="zh-CN" sz="2200" dirty="0"/>
              <a:t>SA</a:t>
            </a:r>
          </a:p>
          <a:p>
            <a:pPr lvl="1">
              <a:lnSpc>
                <a:spcPct val="80000"/>
              </a:lnSpc>
            </a:pPr>
            <a:r>
              <a:rPr lang="zh-CN" altLang="en-US" sz="2200" dirty="0"/>
              <a:t> </a:t>
            </a:r>
            <a:r>
              <a:rPr lang="en-US" altLang="zh-CN" sz="2200" dirty="0"/>
              <a:t>[1</a:t>
            </a:r>
            <a:r>
              <a:rPr lang="zh-CN" altLang="en-US" sz="2200" dirty="0"/>
              <a:t>，</a:t>
            </a:r>
            <a:r>
              <a:rPr lang="en-US" altLang="zh-CN" sz="2200" dirty="0"/>
              <a:t>255]</a:t>
            </a:r>
            <a:r>
              <a:rPr lang="zh-CN" altLang="en-US" sz="2200" dirty="0"/>
              <a:t>保留为将来使用，</a:t>
            </a:r>
            <a:r>
              <a:rPr lang="en-US" altLang="zh-CN" sz="2200" dirty="0"/>
              <a:t>0</a:t>
            </a:r>
            <a:r>
              <a:rPr lang="zh-CN" altLang="en-US" sz="2200" dirty="0"/>
              <a:t>保留本地的特定实现使用。因此，可用的</a:t>
            </a:r>
            <a:r>
              <a:rPr lang="en-US" altLang="zh-CN" sz="2200" dirty="0"/>
              <a:t>SPI</a:t>
            </a:r>
            <a:r>
              <a:rPr lang="zh-CN" altLang="en-US" sz="2200" dirty="0"/>
              <a:t>值为</a:t>
            </a:r>
            <a:r>
              <a:rPr lang="en-US" altLang="zh-CN" sz="2200" dirty="0"/>
              <a:t>[256</a:t>
            </a:r>
            <a:r>
              <a:rPr lang="zh-CN" altLang="en-US" sz="2200" dirty="0"/>
              <a:t>，</a:t>
            </a:r>
            <a:r>
              <a:rPr lang="en-US" altLang="zh-CN" sz="2200" dirty="0"/>
              <a:t>2</a:t>
            </a:r>
            <a:r>
              <a:rPr lang="en-US" altLang="zh-CN" sz="2200" baseline="30000" dirty="0"/>
              <a:t>32</a:t>
            </a:r>
            <a:r>
              <a:rPr lang="en-US" altLang="zh-CN" sz="2200" dirty="0"/>
              <a:t>- 1]</a:t>
            </a:r>
          </a:p>
          <a:p>
            <a:pPr lvl="1">
              <a:lnSpc>
                <a:spcPct val="80000"/>
              </a:lnSpc>
              <a:buNone/>
            </a:pPr>
            <a:endParaRPr lang="zh-CN" altLang="en-US" sz="2200" dirty="0"/>
          </a:p>
          <a:p>
            <a:pPr>
              <a:lnSpc>
                <a:spcPct val="80000"/>
              </a:lnSpc>
              <a:buFont typeface="Wingdings" pitchFamily="2" charset="2"/>
              <a:buNone/>
            </a:pPr>
            <a:r>
              <a:rPr lang="zh-CN" altLang="en-US" sz="2600" dirty="0"/>
              <a:t>（</a:t>
            </a:r>
            <a:r>
              <a:rPr lang="en-US" altLang="zh-CN" sz="2600" dirty="0"/>
              <a:t>5</a:t>
            </a:r>
            <a:r>
              <a:rPr lang="zh-CN" altLang="en-US" sz="2600" dirty="0"/>
              <a:t>） 序列号（</a:t>
            </a:r>
            <a:r>
              <a:rPr lang="en-US" altLang="zh-CN" sz="2600" dirty="0"/>
              <a:t>Sequence Number</a:t>
            </a:r>
            <a:r>
              <a:rPr lang="zh-CN" altLang="en-US" sz="2600" dirty="0"/>
              <a:t>）：</a:t>
            </a:r>
            <a:r>
              <a:rPr lang="en-US" altLang="zh-CN" sz="2600" dirty="0"/>
              <a:t>32</a:t>
            </a:r>
            <a:r>
              <a:rPr lang="zh-CN" altLang="en-US" sz="2600" dirty="0"/>
              <a:t>位</a:t>
            </a:r>
          </a:p>
          <a:p>
            <a:pPr lvl="1">
              <a:lnSpc>
                <a:spcPct val="80000"/>
              </a:lnSpc>
            </a:pPr>
            <a:r>
              <a:rPr lang="zh-CN" altLang="en-US" sz="2200" dirty="0"/>
              <a:t>作为一个单调递增的计数器，为每个</a:t>
            </a:r>
            <a:r>
              <a:rPr lang="en-US" altLang="zh-CN" sz="2200" dirty="0"/>
              <a:t>AH</a:t>
            </a:r>
            <a:r>
              <a:rPr lang="zh-CN" altLang="en-US" sz="2200" dirty="0"/>
              <a:t>包赋予一个序号。当通信双方建立</a:t>
            </a:r>
            <a:r>
              <a:rPr lang="en-US" altLang="zh-CN" sz="2200" dirty="0"/>
              <a:t>SA</a:t>
            </a:r>
            <a:r>
              <a:rPr lang="zh-CN" altLang="en-US" sz="2200" dirty="0"/>
              <a:t>时，计数器初始化为</a:t>
            </a:r>
            <a:r>
              <a:rPr lang="en-US" altLang="zh-CN" sz="2200" dirty="0"/>
              <a:t>0</a:t>
            </a:r>
            <a:r>
              <a:rPr lang="zh-CN" altLang="en-US" sz="2200" dirty="0"/>
              <a:t>。</a:t>
            </a:r>
            <a:r>
              <a:rPr lang="en-US" altLang="zh-CN" sz="2200" dirty="0"/>
              <a:t>SA</a:t>
            </a:r>
            <a:r>
              <a:rPr lang="zh-CN" altLang="en-US" sz="2200" dirty="0"/>
              <a:t>是单向的，每发送一个包，外出</a:t>
            </a:r>
            <a:r>
              <a:rPr lang="en-US" altLang="zh-CN" sz="2200" dirty="0"/>
              <a:t>SA</a:t>
            </a:r>
            <a:r>
              <a:rPr lang="zh-CN" altLang="en-US" sz="2200" dirty="0"/>
              <a:t>的计数器增</a:t>
            </a:r>
            <a:r>
              <a:rPr lang="en-US" altLang="zh-CN" sz="2200" dirty="0"/>
              <a:t>1</a:t>
            </a:r>
            <a:r>
              <a:rPr lang="zh-CN" altLang="en-US" sz="2200" dirty="0"/>
              <a:t>；每接收一个包，进入</a:t>
            </a:r>
            <a:r>
              <a:rPr lang="en-US" altLang="zh-CN" sz="2200" dirty="0"/>
              <a:t>SA</a:t>
            </a:r>
            <a:r>
              <a:rPr lang="zh-CN" altLang="en-US" sz="2200" dirty="0"/>
              <a:t>的计数器增</a:t>
            </a:r>
            <a:r>
              <a:rPr lang="en-US" altLang="zh-CN" sz="2200" dirty="0"/>
              <a:t>1</a:t>
            </a:r>
          </a:p>
          <a:p>
            <a:pPr lvl="1">
              <a:lnSpc>
                <a:spcPct val="80000"/>
              </a:lnSpc>
            </a:pPr>
            <a:r>
              <a:rPr lang="zh-CN" altLang="en-US" sz="2200" dirty="0"/>
              <a:t>不可以循环，满之前双方需重新协商</a:t>
            </a:r>
          </a:p>
          <a:p>
            <a:pPr lvl="1">
              <a:lnSpc>
                <a:spcPct val="80000"/>
              </a:lnSpc>
            </a:pPr>
            <a:r>
              <a:rPr lang="zh-CN" altLang="en-US" sz="2200" dirty="0"/>
              <a:t>可用于抗重放攻击</a:t>
            </a:r>
          </a:p>
        </p:txBody>
      </p:sp>
      <p:pic>
        <p:nvPicPr>
          <p:cNvPr id="14" name="Picture 2"/>
          <p:cNvPicPr>
            <a:picLocks noChangeAspect="1" noChangeArrowheads="1"/>
          </p:cNvPicPr>
          <p:nvPr/>
        </p:nvPicPr>
        <p:blipFill>
          <a:blip r:embed="rId3" cstate="print"/>
          <a:srcRect/>
          <a:stretch>
            <a:fillRect/>
          </a:stretch>
        </p:blipFill>
        <p:spPr bwMode="auto">
          <a:xfrm>
            <a:off x="5098733" y="48"/>
            <a:ext cx="4822825" cy="2182813"/>
          </a:xfrm>
          <a:prstGeom prst="rect">
            <a:avLst/>
          </a:prstGeom>
          <a:noFill/>
          <a:ln w="9525">
            <a:noFill/>
            <a:miter lim="800000"/>
            <a:headEnd/>
            <a:tailEnd/>
          </a:ln>
        </p:spPr>
      </p:pic>
    </p:spTree>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lstStyle/>
          <a:p>
            <a:r>
              <a:rPr lang="zh-CN" altLang="en-US" b="1" dirty="0">
                <a:solidFill>
                  <a:srgbClr val="0000CC"/>
                </a:solidFill>
              </a:rPr>
              <a:t>问题的引入</a:t>
            </a:r>
          </a:p>
        </p:txBody>
      </p:sp>
      <p:sp>
        <p:nvSpPr>
          <p:cNvPr id="35843" name="Rectangle 3"/>
          <p:cNvSpPr>
            <a:spLocks noGrp="1" noChangeArrowheads="1"/>
          </p:cNvSpPr>
          <p:nvPr>
            <p:ph type="body" idx="1"/>
          </p:nvPr>
        </p:nvSpPr>
        <p:spPr>
          <a:xfrm>
            <a:off x="415925" y="2133600"/>
            <a:ext cx="8420100" cy="4114800"/>
          </a:xfrm>
        </p:spPr>
        <p:txBody>
          <a:bodyPr/>
          <a:lstStyle/>
          <a:p>
            <a:pPr eaLnBrk="1" hangingPunct="1">
              <a:lnSpc>
                <a:spcPct val="200000"/>
              </a:lnSpc>
            </a:pPr>
            <a:r>
              <a:rPr lang="en-US" altLang="zh-CN" b="1" dirty="0"/>
              <a:t>IP</a:t>
            </a:r>
            <a:r>
              <a:rPr lang="zh-CN" altLang="en-US" b="1" dirty="0"/>
              <a:t>内容的安全性－加密</a:t>
            </a:r>
          </a:p>
          <a:p>
            <a:pPr eaLnBrk="1" hangingPunct="1">
              <a:lnSpc>
                <a:spcPct val="200000"/>
              </a:lnSpc>
            </a:pPr>
            <a:r>
              <a:rPr lang="en-US" altLang="zh-CN" b="1" dirty="0"/>
              <a:t>IP</a:t>
            </a:r>
            <a:r>
              <a:rPr lang="zh-CN" altLang="en-US" b="1" dirty="0"/>
              <a:t>源和目的地址的身份认证－鉴别</a:t>
            </a:r>
          </a:p>
          <a:p>
            <a:pPr eaLnBrk="1" hangingPunct="1">
              <a:lnSpc>
                <a:spcPct val="200000"/>
              </a:lnSpc>
            </a:pPr>
            <a:r>
              <a:rPr lang="zh-CN" altLang="en-US" b="1" dirty="0"/>
              <a:t>不同网络内部</a:t>
            </a:r>
            <a:r>
              <a:rPr lang="en-US" altLang="zh-CN" b="1" dirty="0"/>
              <a:t>IP</a:t>
            </a:r>
            <a:r>
              <a:rPr lang="zh-CN" altLang="en-US" b="1" dirty="0"/>
              <a:t>地址之间的通信－隧道</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9938" name="Rectangle 2"/>
          <p:cNvSpPr>
            <a:spLocks noGrp="1" noChangeArrowheads="1"/>
          </p:cNvSpPr>
          <p:nvPr>
            <p:ph type="body" idx="1"/>
          </p:nvPr>
        </p:nvSpPr>
        <p:spPr>
          <a:xfrm>
            <a:off x="272488" y="2527895"/>
            <a:ext cx="9289032" cy="3781425"/>
          </a:xfrm>
          <a:ln/>
        </p:spPr>
        <p:txBody>
          <a:bodyPr/>
          <a:lstStyle/>
          <a:p>
            <a:pPr>
              <a:buFont typeface="Wingdings" pitchFamily="2" charset="2"/>
              <a:buNone/>
            </a:pPr>
            <a:r>
              <a:rPr lang="zh-CN" altLang="en-US" dirty="0"/>
              <a:t>（</a:t>
            </a:r>
            <a:r>
              <a:rPr lang="en-US" altLang="zh-CN" dirty="0"/>
              <a:t>6</a:t>
            </a:r>
            <a:r>
              <a:rPr lang="zh-CN" altLang="en-US" dirty="0"/>
              <a:t>） 验证数据（</a:t>
            </a:r>
            <a:r>
              <a:rPr lang="en-US" altLang="zh-CN" dirty="0"/>
              <a:t>Authentication Data</a:t>
            </a:r>
            <a:r>
              <a:rPr lang="zh-CN" altLang="en-US" dirty="0"/>
              <a:t>）</a:t>
            </a:r>
          </a:p>
          <a:p>
            <a:pPr lvl="1"/>
            <a:r>
              <a:rPr lang="zh-CN" altLang="en-US" dirty="0"/>
              <a:t>可变长部分，包含了验证数据，也就是</a:t>
            </a:r>
            <a:r>
              <a:rPr lang="en-US" altLang="zh-CN" dirty="0"/>
              <a:t>HMAC</a:t>
            </a:r>
            <a:r>
              <a:rPr lang="zh-CN" altLang="en-US" dirty="0"/>
              <a:t>算法的结果，称为</a:t>
            </a:r>
            <a:r>
              <a:rPr lang="en-US" altLang="zh-CN" dirty="0"/>
              <a:t>ICV</a:t>
            </a:r>
            <a:r>
              <a:rPr lang="zh-CN" altLang="en-US" dirty="0"/>
              <a:t>（</a:t>
            </a:r>
            <a:r>
              <a:rPr lang="en-US" altLang="zh-CN" dirty="0"/>
              <a:t>Integrity Check Value</a:t>
            </a:r>
            <a:r>
              <a:rPr lang="zh-CN" altLang="en-US" dirty="0"/>
              <a:t>，完整性校验值）</a:t>
            </a:r>
          </a:p>
          <a:p>
            <a:pPr lvl="1"/>
            <a:r>
              <a:rPr lang="zh-CN" altLang="en-US" dirty="0"/>
              <a:t>该字段必须为</a:t>
            </a:r>
            <a:r>
              <a:rPr lang="en-US" altLang="zh-CN" dirty="0"/>
              <a:t>32</a:t>
            </a:r>
            <a:r>
              <a:rPr lang="zh-CN" altLang="en-US" dirty="0"/>
              <a:t>位的整数倍，如果</a:t>
            </a:r>
            <a:r>
              <a:rPr lang="en-US" altLang="zh-CN" dirty="0"/>
              <a:t>ICV</a:t>
            </a:r>
            <a:r>
              <a:rPr lang="zh-CN" altLang="en-US" dirty="0"/>
              <a:t>不是</a:t>
            </a:r>
            <a:r>
              <a:rPr lang="en-US" altLang="zh-CN" dirty="0"/>
              <a:t>32</a:t>
            </a:r>
            <a:r>
              <a:rPr lang="zh-CN" altLang="en-US" dirty="0"/>
              <a:t>位的整数倍，必须进行填充，用于生成</a:t>
            </a:r>
            <a:r>
              <a:rPr lang="en-US" altLang="zh-CN" dirty="0"/>
              <a:t>ICV</a:t>
            </a:r>
            <a:r>
              <a:rPr lang="zh-CN" altLang="en-US" dirty="0"/>
              <a:t>的算法由</a:t>
            </a:r>
            <a:r>
              <a:rPr lang="en-US" altLang="zh-CN" dirty="0"/>
              <a:t>SA</a:t>
            </a:r>
            <a:r>
              <a:rPr lang="zh-CN" altLang="en-US" dirty="0"/>
              <a:t>指定，也确定了该字段的长度</a:t>
            </a:r>
          </a:p>
        </p:txBody>
      </p:sp>
      <p:pic>
        <p:nvPicPr>
          <p:cNvPr id="13" name="Picture 2"/>
          <p:cNvPicPr>
            <a:picLocks noChangeAspect="1" noChangeArrowheads="1"/>
          </p:cNvPicPr>
          <p:nvPr/>
        </p:nvPicPr>
        <p:blipFill>
          <a:blip r:embed="rId3" cstate="print"/>
          <a:srcRect/>
          <a:stretch>
            <a:fillRect/>
          </a:stretch>
        </p:blipFill>
        <p:spPr bwMode="auto">
          <a:xfrm>
            <a:off x="5098733" y="48"/>
            <a:ext cx="4822825" cy="2182813"/>
          </a:xfrm>
          <a:prstGeom prst="rect">
            <a:avLst/>
          </a:prstGeom>
          <a:noFill/>
          <a:ln w="9525">
            <a:noFill/>
            <a:miter lim="800000"/>
            <a:headEnd/>
            <a:tailEnd/>
          </a:ln>
        </p:spPr>
      </p:pic>
    </p:spTree>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a:ln/>
        </p:spPr>
        <p:txBody>
          <a:bodyPr/>
          <a:lstStyle/>
          <a:p>
            <a:r>
              <a:rPr kumimoji="1" lang="en-US" altLang="zh-CN" sz="4400" dirty="0">
                <a:solidFill>
                  <a:srgbClr val="0000FF"/>
                </a:solidFill>
                <a:latin typeface="汉仪醒示体简"/>
              </a:rPr>
              <a:t>AH</a:t>
            </a:r>
            <a:r>
              <a:rPr kumimoji="1" lang="zh-CN" altLang="en-US" sz="4400" dirty="0">
                <a:solidFill>
                  <a:srgbClr val="0000FF"/>
                </a:solidFill>
                <a:latin typeface="汉仪醒示体简"/>
              </a:rPr>
              <a:t>运行模式</a:t>
            </a:r>
            <a:r>
              <a:rPr kumimoji="1" lang="en-US" altLang="zh-CN" sz="4400" dirty="0">
                <a:solidFill>
                  <a:srgbClr val="0000FF"/>
                </a:solidFill>
                <a:latin typeface="汉仪醒示体简"/>
              </a:rPr>
              <a:t>(1)</a:t>
            </a:r>
            <a:r>
              <a:rPr kumimoji="1" lang="zh-CN" altLang="en-US" sz="4400" dirty="0">
                <a:solidFill>
                  <a:srgbClr val="0000FF"/>
                </a:solidFill>
                <a:latin typeface="汉仪醒示体简"/>
              </a:rPr>
              <a:t>－传输模式</a:t>
            </a:r>
          </a:p>
        </p:txBody>
      </p:sp>
      <p:sp>
        <p:nvSpPr>
          <p:cNvPr id="40963" name="Rectangle 3"/>
          <p:cNvSpPr>
            <a:spLocks noGrp="1" noChangeArrowheads="1"/>
          </p:cNvSpPr>
          <p:nvPr>
            <p:ph type="body" idx="1"/>
          </p:nvPr>
        </p:nvSpPr>
        <p:spPr>
          <a:xfrm>
            <a:off x="495300" y="1719314"/>
            <a:ext cx="8915400" cy="1709737"/>
          </a:xfrm>
          <a:ln/>
        </p:spPr>
        <p:txBody>
          <a:bodyPr/>
          <a:lstStyle/>
          <a:p>
            <a:pPr>
              <a:lnSpc>
                <a:spcPct val="130000"/>
              </a:lnSpc>
              <a:buClr>
                <a:srgbClr val="0000CC"/>
              </a:buClr>
              <a:buSzPct val="150000"/>
              <a:buFont typeface="Wingdings" pitchFamily="2" charset="2"/>
              <a:buChar char="§"/>
            </a:pPr>
            <a:r>
              <a:rPr kumimoji="1" lang="en-US" altLang="zh-CN" sz="2400" b="1" dirty="0">
                <a:solidFill>
                  <a:schemeClr val="tx1"/>
                </a:solidFill>
                <a:latin typeface="宋体" pitchFamily="2" charset="-122"/>
              </a:rPr>
              <a:t>AH</a:t>
            </a:r>
            <a:r>
              <a:rPr kumimoji="1" lang="zh-CN" altLang="en-US" sz="2400" b="1" dirty="0">
                <a:solidFill>
                  <a:schemeClr val="tx1"/>
                </a:solidFill>
                <a:latin typeface="宋体" pitchFamily="2" charset="-122"/>
              </a:rPr>
              <a:t>插入到</a:t>
            </a:r>
            <a:r>
              <a:rPr kumimoji="1" lang="en-US" altLang="zh-CN" sz="2400" b="1" dirty="0">
                <a:solidFill>
                  <a:schemeClr val="tx1"/>
                </a:solidFill>
                <a:latin typeface="宋体" pitchFamily="2" charset="-122"/>
              </a:rPr>
              <a:t>IP</a:t>
            </a:r>
            <a:r>
              <a:rPr kumimoji="1" lang="zh-CN" altLang="en-US" sz="2400" b="1" dirty="0">
                <a:solidFill>
                  <a:schemeClr val="tx1"/>
                </a:solidFill>
                <a:latin typeface="宋体" pitchFamily="2" charset="-122"/>
              </a:rPr>
              <a:t>头部（包括</a:t>
            </a:r>
            <a:r>
              <a:rPr kumimoji="1" lang="en-US" altLang="zh-CN" sz="2400" b="1" dirty="0">
                <a:solidFill>
                  <a:schemeClr val="tx1"/>
                </a:solidFill>
                <a:latin typeface="宋体" pitchFamily="2" charset="-122"/>
              </a:rPr>
              <a:t>IP</a:t>
            </a:r>
            <a:r>
              <a:rPr kumimoji="1" lang="zh-CN" altLang="en-US" sz="2400" b="1" dirty="0">
                <a:solidFill>
                  <a:schemeClr val="tx1"/>
                </a:solidFill>
                <a:latin typeface="宋体" pitchFamily="2" charset="-122"/>
              </a:rPr>
              <a:t>选项字段）之后，传输层协议（如</a:t>
            </a:r>
            <a:r>
              <a:rPr kumimoji="1" lang="en-US" altLang="zh-CN" sz="2400" b="1" dirty="0">
                <a:solidFill>
                  <a:schemeClr val="tx1"/>
                </a:solidFill>
                <a:latin typeface="宋体" pitchFamily="2" charset="-122"/>
              </a:rPr>
              <a:t>TCP</a:t>
            </a:r>
            <a:r>
              <a:rPr kumimoji="1" lang="zh-CN" altLang="en-US" sz="2400" b="1" dirty="0">
                <a:solidFill>
                  <a:schemeClr val="tx1"/>
                </a:solidFill>
                <a:latin typeface="宋体" pitchFamily="2" charset="-122"/>
              </a:rPr>
              <a:t>、</a:t>
            </a:r>
            <a:r>
              <a:rPr kumimoji="1" lang="en-US" altLang="zh-CN" sz="2400" b="1" dirty="0">
                <a:solidFill>
                  <a:schemeClr val="tx1"/>
                </a:solidFill>
                <a:latin typeface="宋体" pitchFamily="2" charset="-122"/>
              </a:rPr>
              <a:t>UDP</a:t>
            </a:r>
            <a:r>
              <a:rPr kumimoji="1" lang="zh-CN" altLang="en-US" sz="2400" b="1" dirty="0">
                <a:solidFill>
                  <a:schemeClr val="tx1"/>
                </a:solidFill>
                <a:latin typeface="宋体" pitchFamily="2" charset="-122"/>
              </a:rPr>
              <a:t>）或者其他</a:t>
            </a:r>
            <a:r>
              <a:rPr kumimoji="1" lang="en-US" altLang="zh-CN" sz="2400" b="1" dirty="0">
                <a:solidFill>
                  <a:schemeClr val="tx1"/>
                </a:solidFill>
                <a:latin typeface="宋体" pitchFamily="2" charset="-122"/>
              </a:rPr>
              <a:t>IPSec</a:t>
            </a:r>
            <a:r>
              <a:rPr kumimoji="1" lang="zh-CN" altLang="en-US" sz="2400" b="1" dirty="0">
                <a:solidFill>
                  <a:schemeClr val="tx1"/>
                </a:solidFill>
                <a:latin typeface="宋体" pitchFamily="2" charset="-122"/>
              </a:rPr>
              <a:t>协议之前</a:t>
            </a:r>
          </a:p>
        </p:txBody>
      </p:sp>
      <p:sp>
        <p:nvSpPr>
          <p:cNvPr id="40964" name="Rectangle 4"/>
          <p:cNvSpPr>
            <a:spLocks noChangeArrowheads="1"/>
          </p:cNvSpPr>
          <p:nvPr/>
        </p:nvSpPr>
        <p:spPr bwMode="auto">
          <a:xfrm>
            <a:off x="1129905" y="3719513"/>
            <a:ext cx="2574528" cy="433387"/>
          </a:xfrm>
          <a:prstGeom prst="rect">
            <a:avLst/>
          </a:prstGeom>
          <a:solidFill>
            <a:srgbClr val="CCECFF"/>
          </a:solidFill>
          <a:ln w="9525" cmpd="sng">
            <a:solidFill>
              <a:schemeClr val="tx1"/>
            </a:solidFill>
            <a:prstDash val="solid"/>
            <a:miter lim="800000"/>
            <a:headEnd/>
            <a:tailEnd/>
          </a:ln>
          <a:effectLst/>
        </p:spPr>
        <p:txBody>
          <a:bodyPr wrap="none" anchor="ctr"/>
          <a:lstStyle/>
          <a:p>
            <a:pPr algn="ctr">
              <a:lnSpc>
                <a:spcPct val="100000"/>
              </a:lnSpc>
              <a:spcBef>
                <a:spcPct val="0"/>
              </a:spcBef>
              <a:buClr>
                <a:srgbClr val="000000"/>
              </a:buClr>
              <a:buSzPct val="100000"/>
              <a:buFontTx/>
              <a:buNone/>
            </a:pPr>
            <a:r>
              <a:rPr kumimoji="0" lang="en-US" altLang="zh-CN" sz="1800">
                <a:solidFill>
                  <a:srgbClr val="000000"/>
                </a:solidFill>
                <a:latin typeface="Arial" pitchFamily="34" charset="0"/>
              </a:rPr>
              <a:t>IP</a:t>
            </a:r>
            <a:r>
              <a:rPr kumimoji="0" lang="zh-CN" altLang="en-US" sz="1800">
                <a:solidFill>
                  <a:srgbClr val="000000"/>
                </a:solidFill>
                <a:latin typeface="Arial" pitchFamily="34" charset="0"/>
              </a:rPr>
              <a:t>头部</a:t>
            </a:r>
            <a:r>
              <a:rPr kumimoji="0" lang="en-US" altLang="zh-CN" sz="1800">
                <a:solidFill>
                  <a:srgbClr val="000000"/>
                </a:solidFill>
                <a:latin typeface="Arial" pitchFamily="34" charset="0"/>
              </a:rPr>
              <a:t>(</a:t>
            </a:r>
            <a:r>
              <a:rPr kumimoji="0" lang="zh-CN" altLang="en-US" sz="1800">
                <a:solidFill>
                  <a:srgbClr val="000000"/>
                </a:solidFill>
                <a:latin typeface="Arial" pitchFamily="34" charset="0"/>
              </a:rPr>
              <a:t>含选项字段</a:t>
            </a:r>
            <a:r>
              <a:rPr kumimoji="0" lang="en-US" altLang="zh-CN" sz="1800">
                <a:solidFill>
                  <a:srgbClr val="000000"/>
                </a:solidFill>
                <a:latin typeface="Arial" pitchFamily="34" charset="0"/>
              </a:rPr>
              <a:t>)</a:t>
            </a:r>
          </a:p>
        </p:txBody>
      </p:sp>
      <p:sp>
        <p:nvSpPr>
          <p:cNvPr id="40965" name="Rectangle 5"/>
          <p:cNvSpPr>
            <a:spLocks noChangeArrowheads="1"/>
          </p:cNvSpPr>
          <p:nvPr/>
        </p:nvSpPr>
        <p:spPr bwMode="auto">
          <a:xfrm>
            <a:off x="1129905" y="4583164"/>
            <a:ext cx="2574528" cy="433387"/>
          </a:xfrm>
          <a:prstGeom prst="rect">
            <a:avLst/>
          </a:prstGeom>
          <a:solidFill>
            <a:srgbClr val="CCECFF"/>
          </a:solidFill>
          <a:ln w="9525" cmpd="sng">
            <a:solidFill>
              <a:schemeClr val="tx1"/>
            </a:solidFill>
            <a:prstDash val="solid"/>
            <a:miter lim="800000"/>
            <a:headEnd/>
            <a:tailEnd/>
          </a:ln>
          <a:effectLst/>
        </p:spPr>
        <p:txBody>
          <a:bodyPr wrap="none" anchor="ctr"/>
          <a:lstStyle/>
          <a:p>
            <a:pPr algn="ctr">
              <a:lnSpc>
                <a:spcPct val="100000"/>
              </a:lnSpc>
              <a:spcBef>
                <a:spcPct val="0"/>
              </a:spcBef>
              <a:buClr>
                <a:srgbClr val="000000"/>
              </a:buClr>
              <a:buSzPct val="100000"/>
              <a:buFontTx/>
              <a:buNone/>
            </a:pPr>
            <a:r>
              <a:rPr kumimoji="0" lang="zh-CN" altLang="en-US" sz="1800">
                <a:solidFill>
                  <a:srgbClr val="000000"/>
                </a:solidFill>
                <a:latin typeface="Arial" pitchFamily="34" charset="0"/>
              </a:rPr>
              <a:t>数据</a:t>
            </a:r>
          </a:p>
        </p:txBody>
      </p:sp>
      <p:sp>
        <p:nvSpPr>
          <p:cNvPr id="40966" name="Text Box 6"/>
          <p:cNvSpPr txBox="1">
            <a:spLocks noChangeArrowheads="1"/>
          </p:cNvSpPr>
          <p:nvPr/>
        </p:nvSpPr>
        <p:spPr bwMode="auto">
          <a:xfrm>
            <a:off x="1363797" y="5519739"/>
            <a:ext cx="2106744" cy="369332"/>
          </a:xfrm>
          <a:prstGeom prst="rect">
            <a:avLst/>
          </a:prstGeom>
          <a:noFill/>
          <a:ln w="9525">
            <a:noFill/>
            <a:miter lim="800000"/>
            <a:headEnd/>
            <a:tailEnd/>
          </a:ln>
          <a:effectLst/>
        </p:spPr>
        <p:txBody>
          <a:bodyPr>
            <a:spAutoFit/>
          </a:bodyPr>
          <a:lstStyle/>
          <a:p>
            <a:pPr algn="l">
              <a:lnSpc>
                <a:spcPct val="100000"/>
              </a:lnSpc>
              <a:spcBef>
                <a:spcPct val="0"/>
              </a:spcBef>
              <a:buClr>
                <a:srgbClr val="000000"/>
              </a:buClr>
              <a:buSzPct val="100000"/>
              <a:buFontTx/>
              <a:buNone/>
            </a:pPr>
            <a:r>
              <a:rPr kumimoji="0" lang="zh-CN" altLang="en-US" sz="1800" b="1" dirty="0">
                <a:solidFill>
                  <a:srgbClr val="000000"/>
                </a:solidFill>
                <a:latin typeface="Arial" pitchFamily="34" charset="0"/>
              </a:rPr>
              <a:t>应用</a:t>
            </a:r>
            <a:r>
              <a:rPr kumimoji="0" lang="en-US" altLang="zh-CN" sz="1800" b="1" dirty="0">
                <a:solidFill>
                  <a:srgbClr val="000000"/>
                </a:solidFill>
                <a:latin typeface="Arial" pitchFamily="34" charset="0"/>
              </a:rPr>
              <a:t>AH</a:t>
            </a:r>
            <a:r>
              <a:rPr kumimoji="0" lang="zh-CN" altLang="en-US" sz="1800" b="1" dirty="0">
                <a:solidFill>
                  <a:srgbClr val="000000"/>
                </a:solidFill>
                <a:latin typeface="Arial" pitchFamily="34" charset="0"/>
              </a:rPr>
              <a:t>之前</a:t>
            </a:r>
          </a:p>
        </p:txBody>
      </p:sp>
      <p:sp>
        <p:nvSpPr>
          <p:cNvPr id="40967" name="Rectangle 7"/>
          <p:cNvSpPr>
            <a:spLocks noChangeArrowheads="1"/>
          </p:cNvSpPr>
          <p:nvPr/>
        </p:nvSpPr>
        <p:spPr bwMode="auto">
          <a:xfrm>
            <a:off x="4483502" y="3717925"/>
            <a:ext cx="2574528" cy="433388"/>
          </a:xfrm>
          <a:prstGeom prst="rect">
            <a:avLst/>
          </a:prstGeom>
          <a:solidFill>
            <a:srgbClr val="FFFF99"/>
          </a:solidFill>
          <a:ln w="9525" cmpd="sng">
            <a:solidFill>
              <a:schemeClr val="tx1"/>
            </a:solidFill>
            <a:prstDash val="solid"/>
            <a:miter lim="800000"/>
            <a:headEnd/>
            <a:tailEnd/>
          </a:ln>
          <a:effectLst/>
        </p:spPr>
        <p:txBody>
          <a:bodyPr wrap="none" anchor="ctr"/>
          <a:lstStyle/>
          <a:p>
            <a:pPr algn="ctr">
              <a:lnSpc>
                <a:spcPct val="100000"/>
              </a:lnSpc>
              <a:spcBef>
                <a:spcPct val="0"/>
              </a:spcBef>
              <a:buClr>
                <a:srgbClr val="000000"/>
              </a:buClr>
              <a:buSzPct val="100000"/>
              <a:buFontTx/>
              <a:buNone/>
            </a:pPr>
            <a:r>
              <a:rPr kumimoji="0" lang="en-US" altLang="zh-CN" sz="1800">
                <a:solidFill>
                  <a:srgbClr val="000000"/>
                </a:solidFill>
                <a:latin typeface="Arial" pitchFamily="34" charset="0"/>
              </a:rPr>
              <a:t>AH</a:t>
            </a:r>
            <a:r>
              <a:rPr kumimoji="0" lang="zh-CN" altLang="en-US" sz="1800">
                <a:solidFill>
                  <a:srgbClr val="000000"/>
                </a:solidFill>
                <a:latin typeface="Arial" pitchFamily="34" charset="0"/>
              </a:rPr>
              <a:t>头部</a:t>
            </a:r>
            <a:endParaRPr kumimoji="0" lang="zh-CN" altLang="en-US" sz="1800" b="1">
              <a:solidFill>
                <a:srgbClr val="000000"/>
              </a:solidFill>
              <a:latin typeface="Arial" pitchFamily="34" charset="0"/>
            </a:endParaRPr>
          </a:p>
        </p:txBody>
      </p:sp>
      <p:sp>
        <p:nvSpPr>
          <p:cNvPr id="40968" name="Text Box 8"/>
          <p:cNvSpPr txBox="1">
            <a:spLocks noChangeArrowheads="1"/>
          </p:cNvSpPr>
          <p:nvPr/>
        </p:nvSpPr>
        <p:spPr bwMode="auto">
          <a:xfrm>
            <a:off x="4799939" y="5519739"/>
            <a:ext cx="2180696" cy="369332"/>
          </a:xfrm>
          <a:prstGeom prst="rect">
            <a:avLst/>
          </a:prstGeom>
          <a:noFill/>
          <a:ln w="9525">
            <a:noFill/>
            <a:miter lim="800000"/>
            <a:headEnd/>
            <a:tailEnd/>
          </a:ln>
          <a:effectLst/>
        </p:spPr>
        <p:txBody>
          <a:bodyPr>
            <a:spAutoFit/>
          </a:bodyPr>
          <a:lstStyle/>
          <a:p>
            <a:pPr algn="l">
              <a:lnSpc>
                <a:spcPct val="100000"/>
              </a:lnSpc>
              <a:spcBef>
                <a:spcPct val="0"/>
              </a:spcBef>
              <a:buClr>
                <a:srgbClr val="000000"/>
              </a:buClr>
              <a:buSzPct val="100000"/>
              <a:buFontTx/>
              <a:buNone/>
            </a:pPr>
            <a:r>
              <a:rPr kumimoji="0" lang="zh-CN" altLang="en-US" sz="1800" b="1" dirty="0">
                <a:solidFill>
                  <a:srgbClr val="000000"/>
                </a:solidFill>
                <a:latin typeface="Arial" pitchFamily="34" charset="0"/>
              </a:rPr>
              <a:t>应用</a:t>
            </a:r>
            <a:r>
              <a:rPr kumimoji="0" lang="en-US" altLang="zh-CN" sz="1800" b="1" dirty="0">
                <a:solidFill>
                  <a:srgbClr val="000000"/>
                </a:solidFill>
                <a:latin typeface="Arial" pitchFamily="34" charset="0"/>
              </a:rPr>
              <a:t>AH</a:t>
            </a:r>
            <a:r>
              <a:rPr kumimoji="0" lang="zh-CN" altLang="en-US" sz="1800" b="1" dirty="0">
                <a:solidFill>
                  <a:srgbClr val="000000"/>
                </a:solidFill>
                <a:latin typeface="Arial" pitchFamily="34" charset="0"/>
              </a:rPr>
              <a:t>之后</a:t>
            </a:r>
          </a:p>
        </p:txBody>
      </p:sp>
      <p:sp>
        <p:nvSpPr>
          <p:cNvPr id="40969" name="Rectangle 9"/>
          <p:cNvSpPr>
            <a:spLocks noChangeArrowheads="1"/>
          </p:cNvSpPr>
          <p:nvPr/>
        </p:nvSpPr>
        <p:spPr bwMode="auto">
          <a:xfrm>
            <a:off x="1129905" y="4151364"/>
            <a:ext cx="2574528" cy="433387"/>
          </a:xfrm>
          <a:prstGeom prst="rect">
            <a:avLst/>
          </a:prstGeom>
          <a:solidFill>
            <a:srgbClr val="CCECFF"/>
          </a:solidFill>
          <a:ln w="9525" cmpd="sng">
            <a:solidFill>
              <a:schemeClr val="tx1"/>
            </a:solidFill>
            <a:prstDash val="solid"/>
            <a:miter lim="800000"/>
            <a:headEnd/>
            <a:tailEnd/>
          </a:ln>
          <a:effectLst/>
        </p:spPr>
        <p:txBody>
          <a:bodyPr wrap="none" anchor="ctr"/>
          <a:lstStyle/>
          <a:p>
            <a:pPr algn="ctr">
              <a:lnSpc>
                <a:spcPct val="100000"/>
              </a:lnSpc>
              <a:spcBef>
                <a:spcPct val="0"/>
              </a:spcBef>
              <a:buClr>
                <a:srgbClr val="000000"/>
              </a:buClr>
              <a:buSzPct val="100000"/>
              <a:buFontTx/>
              <a:buNone/>
            </a:pPr>
            <a:r>
              <a:rPr kumimoji="0" lang="en-US" altLang="zh-CN" sz="1800">
                <a:solidFill>
                  <a:srgbClr val="000000"/>
                </a:solidFill>
                <a:latin typeface="Arial" pitchFamily="34" charset="0"/>
              </a:rPr>
              <a:t>TCP</a:t>
            </a:r>
            <a:r>
              <a:rPr kumimoji="0" lang="zh-CN" altLang="en-US" sz="1800">
                <a:solidFill>
                  <a:srgbClr val="000000"/>
                </a:solidFill>
                <a:latin typeface="Arial" pitchFamily="34" charset="0"/>
              </a:rPr>
              <a:t>头部</a:t>
            </a:r>
            <a:r>
              <a:rPr kumimoji="0" lang="en-US" altLang="zh-CN" sz="1800">
                <a:solidFill>
                  <a:srgbClr val="000000"/>
                </a:solidFill>
                <a:latin typeface="Arial" pitchFamily="34" charset="0"/>
              </a:rPr>
              <a:t>(</a:t>
            </a:r>
            <a:r>
              <a:rPr kumimoji="0" lang="zh-CN" altLang="en-US" sz="1800">
                <a:solidFill>
                  <a:srgbClr val="000000"/>
                </a:solidFill>
                <a:latin typeface="Arial" pitchFamily="34" charset="0"/>
              </a:rPr>
              <a:t>含选项字段</a:t>
            </a:r>
            <a:r>
              <a:rPr kumimoji="0" lang="en-US" altLang="zh-CN" sz="1800">
                <a:solidFill>
                  <a:srgbClr val="000000"/>
                </a:solidFill>
                <a:latin typeface="Arial" pitchFamily="34" charset="0"/>
              </a:rPr>
              <a:t>)</a:t>
            </a:r>
          </a:p>
        </p:txBody>
      </p:sp>
      <p:sp>
        <p:nvSpPr>
          <p:cNvPr id="40970" name="Rectangle 10"/>
          <p:cNvSpPr>
            <a:spLocks noChangeArrowheads="1"/>
          </p:cNvSpPr>
          <p:nvPr/>
        </p:nvSpPr>
        <p:spPr bwMode="auto">
          <a:xfrm>
            <a:off x="4483502" y="3286125"/>
            <a:ext cx="2574528" cy="433388"/>
          </a:xfrm>
          <a:prstGeom prst="rect">
            <a:avLst/>
          </a:prstGeom>
          <a:solidFill>
            <a:srgbClr val="CCECFF"/>
          </a:solidFill>
          <a:ln w="9525" cmpd="sng">
            <a:solidFill>
              <a:schemeClr val="tx1"/>
            </a:solidFill>
            <a:prstDash val="solid"/>
            <a:miter lim="800000"/>
            <a:headEnd/>
            <a:tailEnd/>
          </a:ln>
          <a:effectLst/>
        </p:spPr>
        <p:txBody>
          <a:bodyPr wrap="none" anchor="ctr"/>
          <a:lstStyle/>
          <a:p>
            <a:pPr algn="ctr">
              <a:lnSpc>
                <a:spcPct val="100000"/>
              </a:lnSpc>
              <a:spcBef>
                <a:spcPct val="0"/>
              </a:spcBef>
              <a:buClr>
                <a:srgbClr val="000000"/>
              </a:buClr>
              <a:buSzPct val="100000"/>
              <a:buFontTx/>
              <a:buNone/>
            </a:pPr>
            <a:r>
              <a:rPr kumimoji="0" lang="en-US" altLang="zh-CN" sz="1800">
                <a:solidFill>
                  <a:srgbClr val="000000"/>
                </a:solidFill>
                <a:latin typeface="Arial" pitchFamily="34" charset="0"/>
              </a:rPr>
              <a:t>IP</a:t>
            </a:r>
            <a:r>
              <a:rPr kumimoji="0" lang="zh-CN" altLang="en-US" sz="1800">
                <a:solidFill>
                  <a:srgbClr val="000000"/>
                </a:solidFill>
                <a:latin typeface="Arial" pitchFamily="34" charset="0"/>
              </a:rPr>
              <a:t>头部</a:t>
            </a:r>
            <a:r>
              <a:rPr kumimoji="0" lang="en-US" altLang="zh-CN" sz="1800">
                <a:solidFill>
                  <a:srgbClr val="000000"/>
                </a:solidFill>
                <a:latin typeface="Arial" pitchFamily="34" charset="0"/>
              </a:rPr>
              <a:t>(</a:t>
            </a:r>
            <a:r>
              <a:rPr kumimoji="0" lang="zh-CN" altLang="en-US" sz="1800">
                <a:solidFill>
                  <a:srgbClr val="000000"/>
                </a:solidFill>
                <a:latin typeface="Arial" pitchFamily="34" charset="0"/>
              </a:rPr>
              <a:t>含选项字段</a:t>
            </a:r>
            <a:r>
              <a:rPr kumimoji="0" lang="en-US" altLang="zh-CN" sz="1800">
                <a:solidFill>
                  <a:srgbClr val="000000"/>
                </a:solidFill>
                <a:latin typeface="Arial" pitchFamily="34" charset="0"/>
              </a:rPr>
              <a:t>)</a:t>
            </a:r>
          </a:p>
        </p:txBody>
      </p:sp>
      <p:sp>
        <p:nvSpPr>
          <p:cNvPr id="40971" name="Rectangle 11"/>
          <p:cNvSpPr>
            <a:spLocks noChangeArrowheads="1"/>
          </p:cNvSpPr>
          <p:nvPr/>
        </p:nvSpPr>
        <p:spPr bwMode="auto">
          <a:xfrm>
            <a:off x="4483502" y="4581525"/>
            <a:ext cx="2574528" cy="433388"/>
          </a:xfrm>
          <a:prstGeom prst="rect">
            <a:avLst/>
          </a:prstGeom>
          <a:solidFill>
            <a:srgbClr val="CCECFF"/>
          </a:solidFill>
          <a:ln w="9525" cmpd="sng">
            <a:solidFill>
              <a:schemeClr val="tx1"/>
            </a:solidFill>
            <a:prstDash val="solid"/>
            <a:miter lim="800000"/>
            <a:headEnd/>
            <a:tailEnd/>
          </a:ln>
          <a:effectLst/>
        </p:spPr>
        <p:txBody>
          <a:bodyPr wrap="none" anchor="ctr"/>
          <a:lstStyle/>
          <a:p>
            <a:pPr algn="ctr">
              <a:lnSpc>
                <a:spcPct val="100000"/>
              </a:lnSpc>
              <a:spcBef>
                <a:spcPct val="0"/>
              </a:spcBef>
              <a:buClr>
                <a:srgbClr val="000000"/>
              </a:buClr>
              <a:buSzPct val="100000"/>
              <a:buFontTx/>
              <a:buNone/>
            </a:pPr>
            <a:r>
              <a:rPr kumimoji="0" lang="zh-CN" altLang="en-US" sz="1800">
                <a:solidFill>
                  <a:srgbClr val="000000"/>
                </a:solidFill>
                <a:latin typeface="Arial" pitchFamily="34" charset="0"/>
              </a:rPr>
              <a:t>数据</a:t>
            </a:r>
          </a:p>
        </p:txBody>
      </p:sp>
      <p:sp>
        <p:nvSpPr>
          <p:cNvPr id="40972" name="Rectangle 12"/>
          <p:cNvSpPr>
            <a:spLocks noChangeArrowheads="1"/>
          </p:cNvSpPr>
          <p:nvPr/>
        </p:nvSpPr>
        <p:spPr bwMode="auto">
          <a:xfrm>
            <a:off x="4483502" y="4149725"/>
            <a:ext cx="2574528" cy="433388"/>
          </a:xfrm>
          <a:prstGeom prst="rect">
            <a:avLst/>
          </a:prstGeom>
          <a:solidFill>
            <a:srgbClr val="CCECFF"/>
          </a:solidFill>
          <a:ln w="9525" cmpd="sng">
            <a:solidFill>
              <a:schemeClr val="tx1"/>
            </a:solidFill>
            <a:prstDash val="solid"/>
            <a:miter lim="800000"/>
            <a:headEnd/>
            <a:tailEnd/>
          </a:ln>
          <a:effectLst/>
        </p:spPr>
        <p:txBody>
          <a:bodyPr wrap="none" anchor="ctr"/>
          <a:lstStyle/>
          <a:p>
            <a:pPr algn="ctr">
              <a:lnSpc>
                <a:spcPct val="100000"/>
              </a:lnSpc>
              <a:spcBef>
                <a:spcPct val="0"/>
              </a:spcBef>
              <a:buClr>
                <a:srgbClr val="000000"/>
              </a:buClr>
              <a:buSzPct val="100000"/>
              <a:buFontTx/>
              <a:buNone/>
            </a:pPr>
            <a:r>
              <a:rPr kumimoji="0" lang="en-US" altLang="zh-CN" sz="1800">
                <a:solidFill>
                  <a:srgbClr val="000000"/>
                </a:solidFill>
                <a:latin typeface="Arial" pitchFamily="34" charset="0"/>
              </a:rPr>
              <a:t>TCP</a:t>
            </a:r>
            <a:r>
              <a:rPr kumimoji="0" lang="zh-CN" altLang="en-US" sz="1800">
                <a:solidFill>
                  <a:srgbClr val="000000"/>
                </a:solidFill>
                <a:latin typeface="Arial" pitchFamily="34" charset="0"/>
              </a:rPr>
              <a:t>头部</a:t>
            </a:r>
            <a:r>
              <a:rPr kumimoji="0" lang="en-US" altLang="zh-CN" sz="1800">
                <a:solidFill>
                  <a:srgbClr val="000000"/>
                </a:solidFill>
                <a:latin typeface="Arial" pitchFamily="34" charset="0"/>
              </a:rPr>
              <a:t>(</a:t>
            </a:r>
            <a:r>
              <a:rPr kumimoji="0" lang="zh-CN" altLang="en-US" sz="1800">
                <a:solidFill>
                  <a:srgbClr val="000000"/>
                </a:solidFill>
                <a:latin typeface="Arial" pitchFamily="34" charset="0"/>
              </a:rPr>
              <a:t>含选项字段</a:t>
            </a:r>
            <a:r>
              <a:rPr kumimoji="0" lang="en-US" altLang="zh-CN" sz="1800">
                <a:solidFill>
                  <a:srgbClr val="000000"/>
                </a:solidFill>
                <a:latin typeface="Arial" pitchFamily="34" charset="0"/>
              </a:rPr>
              <a:t>)</a:t>
            </a:r>
          </a:p>
        </p:txBody>
      </p:sp>
      <p:grpSp>
        <p:nvGrpSpPr>
          <p:cNvPr id="2" name="Group 13"/>
          <p:cNvGrpSpPr>
            <a:grpSpLocks/>
          </p:cNvGrpSpPr>
          <p:nvPr/>
        </p:nvGrpSpPr>
        <p:grpSpPr bwMode="auto">
          <a:xfrm>
            <a:off x="7058034" y="3294065"/>
            <a:ext cx="2178978" cy="1728787"/>
            <a:chOff x="4104" y="2075"/>
            <a:chExt cx="1267" cy="1089"/>
          </a:xfrm>
        </p:grpSpPr>
        <p:sp>
          <p:nvSpPr>
            <p:cNvPr id="40974" name="Line 14"/>
            <p:cNvSpPr>
              <a:spLocks noChangeShapeType="1"/>
            </p:cNvSpPr>
            <p:nvPr/>
          </p:nvSpPr>
          <p:spPr bwMode="auto">
            <a:xfrm>
              <a:off x="4104" y="2075"/>
              <a:ext cx="181" cy="0"/>
            </a:xfrm>
            <a:prstGeom prst="line">
              <a:avLst/>
            </a:prstGeom>
            <a:noFill/>
            <a:ln w="19050" cmpd="sng">
              <a:solidFill>
                <a:srgbClr val="339933"/>
              </a:solidFill>
              <a:prstDash val="solid"/>
              <a:round/>
              <a:headEnd type="none" w="med" len="med"/>
              <a:tailEnd type="none" w="med" len="med"/>
            </a:ln>
            <a:effectLst/>
          </p:spPr>
          <p:txBody>
            <a:bodyPr/>
            <a:lstStyle/>
            <a:p>
              <a:pPr algn="l">
                <a:lnSpc>
                  <a:spcPct val="100000"/>
                </a:lnSpc>
                <a:spcBef>
                  <a:spcPct val="0"/>
                </a:spcBef>
                <a:buClr>
                  <a:srgbClr val="000000"/>
                </a:buClr>
                <a:buSzPct val="100000"/>
                <a:buFontTx/>
                <a:buNone/>
              </a:pPr>
              <a:endParaRPr kumimoji="0" lang="zh-CN" altLang="en-US" sz="1800">
                <a:solidFill>
                  <a:srgbClr val="000000"/>
                </a:solidFill>
                <a:latin typeface="Arial" pitchFamily="34" charset="0"/>
              </a:endParaRPr>
            </a:p>
          </p:txBody>
        </p:sp>
        <p:sp>
          <p:nvSpPr>
            <p:cNvPr id="40975" name="Line 15"/>
            <p:cNvSpPr>
              <a:spLocks noChangeShapeType="1"/>
            </p:cNvSpPr>
            <p:nvPr/>
          </p:nvSpPr>
          <p:spPr bwMode="auto">
            <a:xfrm>
              <a:off x="4104" y="3164"/>
              <a:ext cx="181" cy="0"/>
            </a:xfrm>
            <a:prstGeom prst="line">
              <a:avLst/>
            </a:prstGeom>
            <a:noFill/>
            <a:ln w="19050" cmpd="sng">
              <a:solidFill>
                <a:srgbClr val="339933"/>
              </a:solidFill>
              <a:prstDash val="solid"/>
              <a:round/>
              <a:headEnd type="none" w="med" len="med"/>
              <a:tailEnd type="none" w="med" len="med"/>
            </a:ln>
            <a:effectLst/>
          </p:spPr>
          <p:txBody>
            <a:bodyPr/>
            <a:lstStyle/>
            <a:p>
              <a:pPr algn="l">
                <a:lnSpc>
                  <a:spcPct val="100000"/>
                </a:lnSpc>
                <a:spcBef>
                  <a:spcPct val="0"/>
                </a:spcBef>
                <a:buClr>
                  <a:srgbClr val="000000"/>
                </a:buClr>
                <a:buSzPct val="100000"/>
                <a:buFontTx/>
                <a:buNone/>
              </a:pPr>
              <a:endParaRPr kumimoji="0" lang="zh-CN" altLang="en-US" sz="1800">
                <a:solidFill>
                  <a:srgbClr val="000000"/>
                </a:solidFill>
                <a:latin typeface="Arial" pitchFamily="34" charset="0"/>
              </a:endParaRPr>
            </a:p>
          </p:txBody>
        </p:sp>
        <p:sp>
          <p:nvSpPr>
            <p:cNvPr id="40976" name="Line 16"/>
            <p:cNvSpPr>
              <a:spLocks noChangeShapeType="1"/>
            </p:cNvSpPr>
            <p:nvPr/>
          </p:nvSpPr>
          <p:spPr bwMode="auto">
            <a:xfrm>
              <a:off x="4194" y="2075"/>
              <a:ext cx="0" cy="1089"/>
            </a:xfrm>
            <a:prstGeom prst="line">
              <a:avLst/>
            </a:prstGeom>
            <a:noFill/>
            <a:ln w="19050" cmpd="sng">
              <a:solidFill>
                <a:srgbClr val="339933"/>
              </a:solidFill>
              <a:prstDash val="solid"/>
              <a:round/>
              <a:headEnd type="triangle" w="med" len="med"/>
              <a:tailEnd type="triangle" w="med" len="med"/>
            </a:ln>
            <a:effectLst/>
          </p:spPr>
          <p:txBody>
            <a:bodyPr/>
            <a:lstStyle/>
            <a:p>
              <a:pPr algn="l">
                <a:lnSpc>
                  <a:spcPct val="100000"/>
                </a:lnSpc>
                <a:spcBef>
                  <a:spcPct val="0"/>
                </a:spcBef>
                <a:buClr>
                  <a:srgbClr val="000000"/>
                </a:buClr>
                <a:buSzPct val="100000"/>
                <a:buFontTx/>
                <a:buNone/>
              </a:pPr>
              <a:endParaRPr kumimoji="0" lang="zh-CN" altLang="en-US" sz="1800">
                <a:solidFill>
                  <a:srgbClr val="000000"/>
                </a:solidFill>
                <a:latin typeface="Arial" pitchFamily="34" charset="0"/>
              </a:endParaRPr>
            </a:p>
          </p:txBody>
        </p:sp>
        <p:sp>
          <p:nvSpPr>
            <p:cNvPr id="40977" name="Text Box 17"/>
            <p:cNvSpPr txBox="1">
              <a:spLocks noChangeArrowheads="1"/>
            </p:cNvSpPr>
            <p:nvPr/>
          </p:nvSpPr>
          <p:spPr bwMode="auto">
            <a:xfrm>
              <a:off x="4182" y="2396"/>
              <a:ext cx="1189" cy="407"/>
            </a:xfrm>
            <a:prstGeom prst="rect">
              <a:avLst/>
            </a:prstGeom>
            <a:noFill/>
            <a:ln w="9525">
              <a:noFill/>
              <a:miter lim="800000"/>
              <a:headEnd/>
              <a:tailEnd/>
            </a:ln>
            <a:effectLst/>
          </p:spPr>
          <p:txBody>
            <a:bodyPr wrap="none">
              <a:spAutoFit/>
            </a:bodyPr>
            <a:lstStyle/>
            <a:p>
              <a:pPr algn="l">
                <a:lnSpc>
                  <a:spcPct val="100000"/>
                </a:lnSpc>
                <a:spcBef>
                  <a:spcPct val="0"/>
                </a:spcBef>
                <a:buClr>
                  <a:srgbClr val="000000"/>
                </a:buClr>
                <a:buSzPct val="100000"/>
                <a:buFontTx/>
                <a:buNone/>
              </a:pPr>
              <a:r>
                <a:rPr kumimoji="0" lang="zh-CN" altLang="en-US" sz="1800" b="1">
                  <a:solidFill>
                    <a:srgbClr val="339933"/>
                  </a:solidFill>
                  <a:latin typeface="Arial" pitchFamily="34" charset="0"/>
                </a:rPr>
                <a:t>验证区域</a:t>
              </a:r>
            </a:p>
            <a:p>
              <a:pPr algn="l">
                <a:lnSpc>
                  <a:spcPct val="100000"/>
                </a:lnSpc>
                <a:spcBef>
                  <a:spcPct val="0"/>
                </a:spcBef>
                <a:buClr>
                  <a:srgbClr val="000000"/>
                </a:buClr>
                <a:buSzPct val="100000"/>
                <a:buFontTx/>
                <a:buNone/>
              </a:pPr>
              <a:r>
                <a:rPr kumimoji="0" lang="zh-CN" altLang="en-US" sz="1800" b="1">
                  <a:solidFill>
                    <a:srgbClr val="339933"/>
                  </a:solidFill>
                  <a:latin typeface="Arial" pitchFamily="34" charset="0"/>
                </a:rPr>
                <a:t>（可变字段除外）</a:t>
              </a: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2052" name="Picture 2"/>
          <p:cNvPicPr>
            <a:picLocks noChangeAspect="1" noChangeArrowheads="1"/>
          </p:cNvPicPr>
          <p:nvPr/>
        </p:nvPicPr>
        <p:blipFill>
          <a:blip r:embed="rId4" cstate="print"/>
          <a:srcRect/>
          <a:stretch>
            <a:fillRect/>
          </a:stretch>
        </p:blipFill>
        <p:spPr bwMode="auto">
          <a:xfrm>
            <a:off x="5" y="381052"/>
            <a:ext cx="4724400" cy="2079625"/>
          </a:xfrm>
          <a:prstGeom prst="rect">
            <a:avLst/>
          </a:prstGeom>
          <a:noFill/>
          <a:ln w="9525">
            <a:noFill/>
            <a:miter lim="800000"/>
            <a:headEnd/>
            <a:tailEnd/>
          </a:ln>
        </p:spPr>
      </p:pic>
      <p:grpSp>
        <p:nvGrpSpPr>
          <p:cNvPr id="2" name="Group 12"/>
          <p:cNvGrpSpPr>
            <a:grpSpLocks/>
          </p:cNvGrpSpPr>
          <p:nvPr/>
        </p:nvGrpSpPr>
        <p:grpSpPr bwMode="auto">
          <a:xfrm>
            <a:off x="381000" y="3348038"/>
            <a:ext cx="9220200" cy="3509962"/>
            <a:chOff x="240" y="2109"/>
            <a:chExt cx="5808" cy="2211"/>
          </a:xfrm>
        </p:grpSpPr>
        <p:graphicFrame>
          <p:nvGraphicFramePr>
            <p:cNvPr id="2050" name="Object 3"/>
            <p:cNvGraphicFramePr>
              <a:graphicFrameLocks noChangeAspect="1"/>
            </p:cNvGraphicFramePr>
            <p:nvPr/>
          </p:nvGraphicFramePr>
          <p:xfrm>
            <a:off x="240" y="2109"/>
            <a:ext cx="2976" cy="2211"/>
          </p:xfrm>
          <a:graphic>
            <a:graphicData uri="http://schemas.openxmlformats.org/presentationml/2006/ole">
              <mc:AlternateContent xmlns:mc="http://schemas.openxmlformats.org/markup-compatibility/2006">
                <mc:Choice xmlns:v="urn:schemas-microsoft-com:vml" Requires="v">
                  <p:oleObj spid="_x0000_s226932" name="位图图像" r:id="rId5" imgW="3606985" imgH="2679838" progId="PBrush">
                    <p:embed/>
                  </p:oleObj>
                </mc:Choice>
                <mc:Fallback>
                  <p:oleObj name="位图图像" r:id="rId5" imgW="3606985" imgH="2679838" progId="PBrush">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0" y="2109"/>
                          <a:ext cx="2976" cy="2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051" name="Object 4"/>
            <p:cNvGraphicFramePr>
              <a:graphicFrameLocks noChangeAspect="1"/>
            </p:cNvGraphicFramePr>
            <p:nvPr/>
          </p:nvGraphicFramePr>
          <p:xfrm>
            <a:off x="3264" y="2109"/>
            <a:ext cx="2784" cy="1728"/>
          </p:xfrm>
          <a:graphic>
            <a:graphicData uri="http://schemas.openxmlformats.org/presentationml/2006/ole">
              <mc:AlternateContent xmlns:mc="http://schemas.openxmlformats.org/markup-compatibility/2006">
                <mc:Choice xmlns:v="urn:schemas-microsoft-com:vml" Requires="v">
                  <p:oleObj spid="_x0000_s226933" name="位图图像" r:id="rId7" imgW="3537132" imgH="2044805" progId="PBrush">
                    <p:embed/>
                  </p:oleObj>
                </mc:Choice>
                <mc:Fallback>
                  <p:oleObj name="位图图像" r:id="rId7" imgW="3537132" imgH="2044805" progId="PBrush">
                    <p:embed/>
                    <p:pic>
                      <p:nvPicPr>
                        <p:cNvPr id="0"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264" y="2109"/>
                          <a:ext cx="2784" cy="17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pic>
        <p:nvPicPr>
          <p:cNvPr id="2054" name="Picture 6"/>
          <p:cNvPicPr>
            <a:picLocks noChangeAspect="1" noChangeArrowheads="1"/>
          </p:cNvPicPr>
          <p:nvPr/>
        </p:nvPicPr>
        <p:blipFill>
          <a:blip r:embed="rId9" cstate="print"/>
          <a:srcRect/>
          <a:stretch>
            <a:fillRect/>
          </a:stretch>
        </p:blipFill>
        <p:spPr bwMode="auto">
          <a:xfrm>
            <a:off x="4724400" y="381000"/>
            <a:ext cx="5029200" cy="2362200"/>
          </a:xfrm>
          <a:prstGeom prst="rect">
            <a:avLst/>
          </a:prstGeom>
          <a:noFill/>
          <a:ln w="9525">
            <a:noFill/>
            <a:miter lim="800000"/>
            <a:headEnd/>
            <a:tailEnd/>
          </a:ln>
        </p:spPr>
      </p:pic>
      <p:grpSp>
        <p:nvGrpSpPr>
          <p:cNvPr id="3" name="Group 11"/>
          <p:cNvGrpSpPr>
            <a:grpSpLocks/>
          </p:cNvGrpSpPr>
          <p:nvPr/>
        </p:nvGrpSpPr>
        <p:grpSpPr bwMode="auto">
          <a:xfrm>
            <a:off x="2667000" y="2514600"/>
            <a:ext cx="6781800" cy="4191000"/>
            <a:chOff x="1680" y="1584"/>
            <a:chExt cx="4272" cy="2640"/>
          </a:xfrm>
        </p:grpSpPr>
        <p:sp>
          <p:nvSpPr>
            <p:cNvPr id="2064" name="Rectangle 5"/>
            <p:cNvSpPr>
              <a:spLocks noChangeArrowheads="1"/>
            </p:cNvSpPr>
            <p:nvPr/>
          </p:nvSpPr>
          <p:spPr bwMode="auto">
            <a:xfrm>
              <a:off x="1728" y="1584"/>
              <a:ext cx="1152" cy="384"/>
            </a:xfrm>
            <a:prstGeom prst="rect">
              <a:avLst/>
            </a:prstGeom>
            <a:noFill/>
            <a:ln w="38100">
              <a:solidFill>
                <a:srgbClr val="FF9900"/>
              </a:solidFill>
              <a:miter lim="800000"/>
              <a:headEnd/>
              <a:tailEnd/>
            </a:ln>
          </p:spPr>
          <p:txBody>
            <a:bodyPr wrap="none" anchor="ctr"/>
            <a:lstStyle/>
            <a:p>
              <a:pPr algn="ctr">
                <a:buFont typeface="Wingdings" pitchFamily="2" charset="2"/>
                <a:buNone/>
              </a:pPr>
              <a:r>
                <a:rPr lang="en-US" altLang="zh-CN" sz="2400" b="1"/>
                <a:t>AH</a:t>
              </a:r>
              <a:r>
                <a:rPr lang="zh-CN" altLang="en-US" sz="2400" b="1"/>
                <a:t>认证</a:t>
              </a:r>
            </a:p>
          </p:txBody>
        </p:sp>
        <p:sp>
          <p:nvSpPr>
            <p:cNvPr id="2065" name="Rectangle 7"/>
            <p:cNvSpPr>
              <a:spLocks noChangeArrowheads="1"/>
            </p:cNvSpPr>
            <p:nvPr/>
          </p:nvSpPr>
          <p:spPr bwMode="auto">
            <a:xfrm>
              <a:off x="1680" y="2496"/>
              <a:ext cx="1392" cy="1728"/>
            </a:xfrm>
            <a:prstGeom prst="rect">
              <a:avLst/>
            </a:prstGeom>
            <a:noFill/>
            <a:ln w="38100">
              <a:solidFill>
                <a:srgbClr val="0000FF"/>
              </a:solidFill>
              <a:miter lim="800000"/>
              <a:headEnd/>
              <a:tailEnd/>
            </a:ln>
          </p:spPr>
          <p:txBody>
            <a:bodyPr wrap="none" anchor="ctr"/>
            <a:lstStyle/>
            <a:p>
              <a:pPr algn="ctr">
                <a:buFont typeface="Wingdings" pitchFamily="2" charset="2"/>
                <a:buNone/>
              </a:pPr>
              <a:endParaRPr lang="zh-CN" altLang="zh-CN" sz="2400" b="1"/>
            </a:p>
          </p:txBody>
        </p:sp>
        <p:sp>
          <p:nvSpPr>
            <p:cNvPr id="2066" name="Rectangle 8"/>
            <p:cNvSpPr>
              <a:spLocks noChangeArrowheads="1"/>
            </p:cNvSpPr>
            <p:nvPr/>
          </p:nvSpPr>
          <p:spPr bwMode="auto">
            <a:xfrm>
              <a:off x="4704" y="2496"/>
              <a:ext cx="1248" cy="1296"/>
            </a:xfrm>
            <a:prstGeom prst="rect">
              <a:avLst/>
            </a:prstGeom>
            <a:noFill/>
            <a:ln w="38100">
              <a:solidFill>
                <a:srgbClr val="0000FF"/>
              </a:solidFill>
              <a:miter lim="800000"/>
              <a:headEnd/>
              <a:tailEnd/>
            </a:ln>
          </p:spPr>
          <p:txBody>
            <a:bodyPr wrap="none" anchor="ctr"/>
            <a:lstStyle/>
            <a:p>
              <a:pPr algn="ctr">
                <a:buFont typeface="Wingdings" pitchFamily="2" charset="2"/>
                <a:buNone/>
              </a:pPr>
              <a:endParaRPr lang="zh-CN" altLang="zh-CN" sz="2400" b="1"/>
            </a:p>
          </p:txBody>
        </p:sp>
        <p:sp>
          <p:nvSpPr>
            <p:cNvPr id="2067" name="Line 9"/>
            <p:cNvSpPr>
              <a:spLocks noChangeShapeType="1"/>
            </p:cNvSpPr>
            <p:nvPr/>
          </p:nvSpPr>
          <p:spPr bwMode="auto">
            <a:xfrm>
              <a:off x="2496" y="1968"/>
              <a:ext cx="0" cy="528"/>
            </a:xfrm>
            <a:prstGeom prst="line">
              <a:avLst/>
            </a:prstGeom>
            <a:noFill/>
            <a:ln w="38100">
              <a:solidFill>
                <a:srgbClr val="0000FF"/>
              </a:solidFill>
              <a:round/>
              <a:headEnd/>
              <a:tailEnd type="triangle" w="med" len="med"/>
            </a:ln>
          </p:spPr>
          <p:txBody>
            <a:bodyPr/>
            <a:lstStyle/>
            <a:p>
              <a:endParaRPr lang="zh-CN" altLang="en-US"/>
            </a:p>
          </p:txBody>
        </p:sp>
        <p:sp>
          <p:nvSpPr>
            <p:cNvPr id="2068" name="Line 10"/>
            <p:cNvSpPr>
              <a:spLocks noChangeShapeType="1"/>
            </p:cNvSpPr>
            <p:nvPr/>
          </p:nvSpPr>
          <p:spPr bwMode="auto">
            <a:xfrm>
              <a:off x="2880" y="1872"/>
              <a:ext cx="2400" cy="624"/>
            </a:xfrm>
            <a:prstGeom prst="line">
              <a:avLst/>
            </a:prstGeom>
            <a:noFill/>
            <a:ln w="38100">
              <a:solidFill>
                <a:srgbClr val="0000FF"/>
              </a:solidFill>
              <a:round/>
              <a:headEnd/>
              <a:tailEnd type="triangle" w="med" len="med"/>
            </a:ln>
          </p:spPr>
          <p:txBody>
            <a:bodyPr/>
            <a:lstStyle/>
            <a:p>
              <a:endParaRPr lang="zh-CN" altLang="en-US"/>
            </a:p>
          </p:txBody>
        </p:sp>
      </p:grpSp>
      <p:grpSp>
        <p:nvGrpSpPr>
          <p:cNvPr id="4" name="Group 17"/>
          <p:cNvGrpSpPr>
            <a:grpSpLocks/>
          </p:cNvGrpSpPr>
          <p:nvPr/>
        </p:nvGrpSpPr>
        <p:grpSpPr bwMode="auto">
          <a:xfrm>
            <a:off x="3048003" y="5638800"/>
            <a:ext cx="6172200" cy="996950"/>
            <a:chOff x="1920" y="3552"/>
            <a:chExt cx="3888" cy="628"/>
          </a:xfrm>
        </p:grpSpPr>
        <p:grpSp>
          <p:nvGrpSpPr>
            <p:cNvPr id="5" name="Group 15"/>
            <p:cNvGrpSpPr>
              <a:grpSpLocks/>
            </p:cNvGrpSpPr>
            <p:nvPr/>
          </p:nvGrpSpPr>
          <p:grpSpPr bwMode="auto">
            <a:xfrm>
              <a:off x="1920" y="3552"/>
              <a:ext cx="3888" cy="288"/>
              <a:chOff x="1920" y="3552"/>
              <a:chExt cx="3888" cy="288"/>
            </a:xfrm>
          </p:grpSpPr>
          <p:sp>
            <p:nvSpPr>
              <p:cNvPr id="2062" name="Line 13"/>
              <p:cNvSpPr>
                <a:spLocks noChangeShapeType="1"/>
              </p:cNvSpPr>
              <p:nvPr/>
            </p:nvSpPr>
            <p:spPr bwMode="auto">
              <a:xfrm>
                <a:off x="1920" y="3840"/>
                <a:ext cx="1008" cy="0"/>
              </a:xfrm>
              <a:prstGeom prst="line">
                <a:avLst/>
              </a:prstGeom>
              <a:noFill/>
              <a:ln w="38100">
                <a:solidFill>
                  <a:srgbClr val="FF0000"/>
                </a:solidFill>
                <a:round/>
                <a:headEnd/>
                <a:tailEnd/>
              </a:ln>
            </p:spPr>
            <p:txBody>
              <a:bodyPr/>
              <a:lstStyle/>
              <a:p>
                <a:endParaRPr lang="zh-CN" altLang="en-US"/>
              </a:p>
            </p:txBody>
          </p:sp>
          <p:sp>
            <p:nvSpPr>
              <p:cNvPr id="2063" name="Line 14"/>
              <p:cNvSpPr>
                <a:spLocks noChangeShapeType="1"/>
              </p:cNvSpPr>
              <p:nvPr/>
            </p:nvSpPr>
            <p:spPr bwMode="auto">
              <a:xfrm>
                <a:off x="4800" y="3552"/>
                <a:ext cx="1008" cy="0"/>
              </a:xfrm>
              <a:prstGeom prst="line">
                <a:avLst/>
              </a:prstGeom>
              <a:noFill/>
              <a:ln w="38100">
                <a:solidFill>
                  <a:srgbClr val="FF0000"/>
                </a:solidFill>
                <a:round/>
                <a:headEnd/>
                <a:tailEnd/>
              </a:ln>
            </p:spPr>
            <p:txBody>
              <a:bodyPr/>
              <a:lstStyle/>
              <a:p>
                <a:endParaRPr lang="zh-CN" altLang="en-US"/>
              </a:p>
            </p:txBody>
          </p:sp>
        </p:grpSp>
        <p:pic>
          <p:nvPicPr>
            <p:cNvPr id="2061" name="Picture 16"/>
            <p:cNvPicPr>
              <a:picLocks noChangeAspect="1" noChangeArrowheads="1"/>
            </p:cNvPicPr>
            <p:nvPr/>
          </p:nvPicPr>
          <p:blipFill>
            <a:blip r:embed="rId10" cstate="print"/>
            <a:srcRect/>
            <a:stretch>
              <a:fillRect/>
            </a:stretch>
          </p:blipFill>
          <p:spPr bwMode="auto">
            <a:xfrm>
              <a:off x="3744" y="3648"/>
              <a:ext cx="543" cy="532"/>
            </a:xfrm>
            <a:prstGeom prst="rect">
              <a:avLst/>
            </a:prstGeom>
            <a:noFill/>
            <a:ln w="9525">
              <a:noFill/>
              <a:miter lim="800000"/>
              <a:headEnd/>
              <a:tailEnd/>
            </a:ln>
          </p:spPr>
        </p:pic>
      </p:grpSp>
      <p:sp>
        <p:nvSpPr>
          <p:cNvPr id="2057" name="Line 18"/>
          <p:cNvSpPr>
            <a:spLocks noChangeShapeType="1"/>
          </p:cNvSpPr>
          <p:nvPr/>
        </p:nvSpPr>
        <p:spPr bwMode="auto">
          <a:xfrm>
            <a:off x="1524000" y="990600"/>
            <a:ext cx="152400" cy="914400"/>
          </a:xfrm>
          <a:prstGeom prst="line">
            <a:avLst/>
          </a:prstGeom>
          <a:noFill/>
          <a:ln w="28575">
            <a:solidFill>
              <a:srgbClr val="FF0000"/>
            </a:solidFill>
            <a:round/>
            <a:headEnd/>
            <a:tailEnd type="triangle" w="med" len="med"/>
          </a:ln>
        </p:spPr>
        <p:txBody>
          <a:bodyPr/>
          <a:lstStyle/>
          <a:p>
            <a:endParaRPr lang="zh-CN" altLang="en-US"/>
          </a:p>
        </p:txBody>
      </p:sp>
      <p:sp>
        <p:nvSpPr>
          <p:cNvPr id="2058" name="Line 19"/>
          <p:cNvSpPr>
            <a:spLocks noChangeShapeType="1"/>
          </p:cNvSpPr>
          <p:nvPr/>
        </p:nvSpPr>
        <p:spPr bwMode="auto">
          <a:xfrm>
            <a:off x="2362200" y="990600"/>
            <a:ext cx="152400" cy="990600"/>
          </a:xfrm>
          <a:prstGeom prst="line">
            <a:avLst/>
          </a:prstGeom>
          <a:noFill/>
          <a:ln w="28575">
            <a:solidFill>
              <a:srgbClr val="FF0000"/>
            </a:solidFill>
            <a:round/>
            <a:headEnd/>
            <a:tailEnd type="triangle" w="med" len="med"/>
          </a:ln>
        </p:spPr>
        <p:txBody>
          <a:bodyPr/>
          <a:lstStyle/>
          <a:p>
            <a:endParaRPr lang="zh-CN" altLang="en-US"/>
          </a:p>
        </p:txBody>
      </p:sp>
      <p:sp>
        <p:nvSpPr>
          <p:cNvPr id="2059" name="Line 21"/>
          <p:cNvSpPr>
            <a:spLocks noChangeShapeType="1"/>
          </p:cNvSpPr>
          <p:nvPr/>
        </p:nvSpPr>
        <p:spPr bwMode="auto">
          <a:xfrm flipH="1">
            <a:off x="838208" y="990600"/>
            <a:ext cx="152400" cy="914400"/>
          </a:xfrm>
          <a:prstGeom prst="line">
            <a:avLst/>
          </a:prstGeom>
          <a:noFill/>
          <a:ln w="28575">
            <a:solidFill>
              <a:srgbClr val="FF0000"/>
            </a:solidFill>
            <a:round/>
            <a:headEnd/>
            <a:tailEnd type="triangle" w="med" len="med"/>
          </a:ln>
        </p:spPr>
        <p:txBody>
          <a:bodyPr/>
          <a:lstStyle/>
          <a:p>
            <a:endParaRPr lang="zh-CN" altLang="en-US"/>
          </a:p>
        </p:txBody>
      </p:sp>
      <p:sp>
        <p:nvSpPr>
          <p:cNvPr id="21" name="Rectangle 1030"/>
          <p:cNvSpPr>
            <a:spLocks noChangeArrowheads="1"/>
          </p:cNvSpPr>
          <p:nvPr/>
        </p:nvSpPr>
        <p:spPr bwMode="auto">
          <a:xfrm>
            <a:off x="5829302" y="1866900"/>
            <a:ext cx="1139922" cy="457200"/>
          </a:xfrm>
          <a:prstGeom prst="rect">
            <a:avLst/>
          </a:prstGeom>
          <a:solidFill>
            <a:srgbClr val="C0C0C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000" dirty="0"/>
              <a:t>Ext. headers</a:t>
            </a:r>
          </a:p>
          <a:p>
            <a:pPr algn="ctr"/>
            <a:r>
              <a:rPr lang="en-US" altLang="zh-CN" sz="1000" dirty="0"/>
              <a:t>(if present)</a:t>
            </a:r>
          </a:p>
        </p:txBody>
      </p:sp>
      <p:sp>
        <p:nvSpPr>
          <p:cNvPr id="22" name="Rectangle 1030"/>
          <p:cNvSpPr>
            <a:spLocks noChangeArrowheads="1"/>
          </p:cNvSpPr>
          <p:nvPr/>
        </p:nvSpPr>
        <p:spPr bwMode="auto">
          <a:xfrm>
            <a:off x="7286229" y="1898650"/>
            <a:ext cx="619099" cy="376238"/>
          </a:xfrm>
          <a:prstGeom prst="rect">
            <a:avLst/>
          </a:prstGeom>
          <a:solidFill>
            <a:srgbClr val="C0C0C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800" dirty="0"/>
              <a:t>Ext. headers</a:t>
            </a:r>
          </a:p>
          <a:p>
            <a:pPr algn="ctr"/>
            <a:r>
              <a:rPr lang="en-US" altLang="zh-CN" sz="800" dirty="0"/>
              <a:t>(if present</a:t>
            </a:r>
            <a:r>
              <a:rPr lang="en-US" altLang="zh-CN" sz="1200" dirty="0"/>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8"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0-#ppt_w/2"/>
                                          </p:val>
                                        </p:tav>
                                        <p:tav tm="100000">
                                          <p:val>
                                            <p:strVal val="#ppt_x"/>
                                          </p:val>
                                        </p:tav>
                                      </p:tavLst>
                                    </p:anim>
                                    <p:anim calcmode="lin" valueType="num">
                                      <p:cBhvr additive="base">
                                        <p:cTn id="16"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a:xfrm>
            <a:off x="416496" y="404664"/>
            <a:ext cx="8172450" cy="498450"/>
          </a:xfrm>
          <a:ln/>
        </p:spPr>
        <p:txBody>
          <a:bodyPr/>
          <a:lstStyle/>
          <a:p>
            <a:r>
              <a:rPr kumimoji="1" lang="zh-CN" altLang="en-US" sz="3400" dirty="0">
                <a:solidFill>
                  <a:srgbClr val="0000FF"/>
                </a:solidFill>
                <a:latin typeface="汉仪醒示体简"/>
              </a:rPr>
              <a:t>数据完整性检查</a:t>
            </a:r>
          </a:p>
        </p:txBody>
      </p:sp>
      <p:sp>
        <p:nvSpPr>
          <p:cNvPr id="45059" name="Rectangle 3"/>
          <p:cNvSpPr>
            <a:spLocks noGrp="1" noChangeArrowheads="1"/>
          </p:cNvSpPr>
          <p:nvPr>
            <p:ph type="body" idx="1"/>
          </p:nvPr>
        </p:nvSpPr>
        <p:spPr>
          <a:xfrm>
            <a:off x="495300" y="908720"/>
            <a:ext cx="8915400" cy="2376264"/>
          </a:xfrm>
          <a:ln/>
        </p:spPr>
        <p:txBody>
          <a:bodyPr/>
          <a:lstStyle/>
          <a:p>
            <a:pPr marL="342900" lvl="1" indent="-342900">
              <a:lnSpc>
                <a:spcPct val="150000"/>
              </a:lnSpc>
              <a:buClr>
                <a:srgbClr val="0000CC"/>
              </a:buClr>
              <a:buSzPct val="150000"/>
              <a:buFont typeface="Wingdings" pitchFamily="2" charset="2"/>
              <a:buChar char="§"/>
            </a:pPr>
            <a:r>
              <a:rPr kumimoji="1" lang="zh-CN" altLang="en-US" sz="2000" b="1" dirty="0">
                <a:solidFill>
                  <a:srgbClr val="FF0000"/>
                </a:solidFill>
                <a:latin typeface="宋体" pitchFamily="2" charset="-122"/>
                <a:cs typeface="+mn-cs"/>
              </a:rPr>
              <a:t>发送方</a:t>
            </a:r>
            <a:r>
              <a:rPr kumimoji="1" lang="zh-CN" altLang="en-US" sz="2000" b="1" dirty="0">
                <a:latin typeface="宋体" pitchFamily="2" charset="-122"/>
                <a:cs typeface="+mn-cs"/>
              </a:rPr>
              <a:t>：整个</a:t>
            </a:r>
            <a:r>
              <a:rPr kumimoji="1" lang="en-US" altLang="zh-CN" sz="2000" b="1" dirty="0">
                <a:latin typeface="宋体" pitchFamily="2" charset="-122"/>
                <a:cs typeface="+mn-cs"/>
              </a:rPr>
              <a:t>IP</a:t>
            </a:r>
            <a:r>
              <a:rPr kumimoji="1" lang="zh-CN" altLang="en-US" sz="2000" b="1" dirty="0">
                <a:latin typeface="宋体" pitchFamily="2" charset="-122"/>
                <a:cs typeface="+mn-cs"/>
              </a:rPr>
              <a:t>包</a:t>
            </a:r>
            <a:r>
              <a:rPr kumimoji="1" lang="en-US" altLang="zh-CN" sz="2000" b="1" dirty="0">
                <a:latin typeface="宋体" pitchFamily="2" charset="-122"/>
                <a:cs typeface="+mn-cs"/>
              </a:rPr>
              <a:t>(</a:t>
            </a:r>
            <a:r>
              <a:rPr kumimoji="1" lang="zh-CN" altLang="en-US" sz="2000" b="1" dirty="0">
                <a:latin typeface="宋体" pitchFamily="2" charset="-122"/>
                <a:cs typeface="+mn-cs"/>
              </a:rPr>
              <a:t>含</a:t>
            </a:r>
            <a:r>
              <a:rPr kumimoji="1" lang="en-US" altLang="zh-CN" sz="2000" b="1" dirty="0">
                <a:latin typeface="宋体" pitchFamily="2" charset="-122"/>
                <a:cs typeface="+mn-cs"/>
              </a:rPr>
              <a:t>AH</a:t>
            </a:r>
            <a:r>
              <a:rPr kumimoji="1" lang="zh-CN" altLang="en-US" sz="2000" b="1" dirty="0">
                <a:latin typeface="宋体" pitchFamily="2" charset="-122"/>
                <a:cs typeface="+mn-cs"/>
              </a:rPr>
              <a:t>头部</a:t>
            </a:r>
            <a:r>
              <a:rPr kumimoji="1" lang="en-US" altLang="zh-CN" sz="2000" b="1" dirty="0">
                <a:latin typeface="宋体" pitchFamily="2" charset="-122"/>
                <a:cs typeface="+mn-cs"/>
              </a:rPr>
              <a:t>)</a:t>
            </a:r>
            <a:r>
              <a:rPr kumimoji="1" lang="zh-CN" altLang="en-US" sz="2000" b="1" dirty="0">
                <a:latin typeface="宋体" pitchFamily="2" charset="-122"/>
                <a:cs typeface="+mn-cs"/>
              </a:rPr>
              <a:t>和验证密钥被作为输入，经过</a:t>
            </a:r>
            <a:r>
              <a:rPr kumimoji="1" lang="en-US" altLang="zh-CN" sz="2000" b="1" dirty="0">
                <a:latin typeface="宋体" pitchFamily="2" charset="-122"/>
                <a:cs typeface="+mn-cs"/>
              </a:rPr>
              <a:t>HMAC</a:t>
            </a:r>
            <a:r>
              <a:rPr kumimoji="1" lang="zh-CN" altLang="en-US" sz="2000" b="1" dirty="0">
                <a:latin typeface="宋体" pitchFamily="2" charset="-122"/>
                <a:cs typeface="+mn-cs"/>
              </a:rPr>
              <a:t>算法计算后得到的结果被填充到</a:t>
            </a:r>
            <a:r>
              <a:rPr kumimoji="1" lang="en-US" altLang="zh-CN" sz="2000" b="1" dirty="0">
                <a:latin typeface="宋体" pitchFamily="2" charset="-122"/>
                <a:cs typeface="+mn-cs"/>
              </a:rPr>
              <a:t>AH</a:t>
            </a:r>
            <a:r>
              <a:rPr kumimoji="1" lang="zh-CN" altLang="en-US" sz="2000" b="1" dirty="0">
                <a:latin typeface="宋体" pitchFamily="2" charset="-122"/>
                <a:cs typeface="+mn-cs"/>
              </a:rPr>
              <a:t>头部的“验证数据”字段中</a:t>
            </a:r>
          </a:p>
          <a:p>
            <a:pPr marL="342900" lvl="1" indent="-342900">
              <a:lnSpc>
                <a:spcPct val="150000"/>
              </a:lnSpc>
              <a:buClr>
                <a:srgbClr val="0000CC"/>
              </a:buClr>
              <a:buSzPct val="150000"/>
              <a:buFont typeface="Wingdings" pitchFamily="2" charset="2"/>
              <a:buChar char="§"/>
            </a:pPr>
            <a:r>
              <a:rPr kumimoji="1" lang="zh-CN" altLang="en-US" sz="2000" b="1" dirty="0">
                <a:solidFill>
                  <a:srgbClr val="FF0000"/>
                </a:solidFill>
                <a:latin typeface="宋体" pitchFamily="2" charset="-122"/>
                <a:cs typeface="+mn-cs"/>
              </a:rPr>
              <a:t>接收方</a:t>
            </a:r>
            <a:r>
              <a:rPr kumimoji="1" lang="zh-CN" altLang="en-US" sz="2000" b="1" dirty="0">
                <a:latin typeface="宋体" pitchFamily="2" charset="-122"/>
                <a:cs typeface="+mn-cs"/>
              </a:rPr>
              <a:t>：整个</a:t>
            </a:r>
            <a:r>
              <a:rPr kumimoji="1" lang="en-US" altLang="zh-CN" sz="2000" b="1" dirty="0">
                <a:latin typeface="宋体" pitchFamily="2" charset="-122"/>
                <a:cs typeface="+mn-cs"/>
              </a:rPr>
              <a:t>IP</a:t>
            </a:r>
            <a:r>
              <a:rPr kumimoji="1" lang="zh-CN" altLang="en-US" sz="2000" b="1" dirty="0">
                <a:latin typeface="宋体" pitchFamily="2" charset="-122"/>
                <a:cs typeface="+mn-cs"/>
              </a:rPr>
              <a:t>包和验证算法所用的密钥也被作为输入，经过</a:t>
            </a:r>
            <a:r>
              <a:rPr kumimoji="1" lang="en-US" altLang="zh-CN" sz="2000" b="1" dirty="0">
                <a:latin typeface="宋体" pitchFamily="2" charset="-122"/>
                <a:cs typeface="+mn-cs"/>
              </a:rPr>
              <a:t>HMAC</a:t>
            </a:r>
            <a:r>
              <a:rPr kumimoji="1" lang="zh-CN" altLang="en-US" sz="2000" b="1" dirty="0">
                <a:latin typeface="宋体" pitchFamily="2" charset="-122"/>
                <a:cs typeface="+mn-cs"/>
              </a:rPr>
              <a:t>算法计算的结果和</a:t>
            </a:r>
            <a:r>
              <a:rPr kumimoji="1" lang="en-US" altLang="zh-CN" sz="2000" b="1" dirty="0">
                <a:latin typeface="宋体" pitchFamily="2" charset="-122"/>
                <a:cs typeface="+mn-cs"/>
              </a:rPr>
              <a:t>AH</a:t>
            </a:r>
            <a:r>
              <a:rPr kumimoji="1" lang="zh-CN" altLang="en-US" sz="2000" b="1" dirty="0">
                <a:latin typeface="宋体" pitchFamily="2" charset="-122"/>
                <a:cs typeface="+mn-cs"/>
              </a:rPr>
              <a:t>头部的“验证数据”字段进行比较，如果一致，说明该</a:t>
            </a:r>
            <a:r>
              <a:rPr kumimoji="1" lang="en-US" altLang="zh-CN" sz="2000" b="1" dirty="0">
                <a:latin typeface="宋体" pitchFamily="2" charset="-122"/>
                <a:cs typeface="+mn-cs"/>
              </a:rPr>
              <a:t>IP</a:t>
            </a:r>
            <a:r>
              <a:rPr kumimoji="1" lang="zh-CN" altLang="en-US" sz="2000" b="1" dirty="0">
                <a:latin typeface="宋体" pitchFamily="2" charset="-122"/>
                <a:cs typeface="+mn-cs"/>
              </a:rPr>
              <a:t>包数据没有被篡改，内容是真实可信的</a:t>
            </a:r>
          </a:p>
          <a:p>
            <a:endParaRPr lang="en-US" altLang="zh-CN" dirty="0"/>
          </a:p>
        </p:txBody>
      </p:sp>
      <p:sp>
        <p:nvSpPr>
          <p:cNvPr id="4" name="标题 2"/>
          <p:cNvSpPr txBox="1">
            <a:spLocks/>
          </p:cNvSpPr>
          <p:nvPr/>
        </p:nvSpPr>
        <p:spPr bwMode="auto">
          <a:xfrm>
            <a:off x="416496" y="3861048"/>
            <a:ext cx="8172450" cy="504056"/>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p>
            <a:pPr marL="0" marR="0" lvl="0" indent="0" algn="l" defTabSz="914400" eaLnBrk="1" latinLnBrk="0" hangingPunct="1">
              <a:lnSpc>
                <a:spcPct val="100000"/>
              </a:lnSpc>
              <a:spcBef>
                <a:spcPct val="0"/>
              </a:spcBef>
              <a:buClrTx/>
              <a:buSzPct val="100000"/>
              <a:buFontTx/>
              <a:buNone/>
              <a:tabLst/>
              <a:defRPr/>
            </a:pPr>
            <a:r>
              <a:rPr lang="zh-CN" altLang="en-US" sz="3400" b="1" dirty="0">
                <a:solidFill>
                  <a:srgbClr val="0000FF"/>
                </a:solidFill>
                <a:latin typeface="汉仪醒示体简"/>
                <a:ea typeface="+mj-ea"/>
                <a:cs typeface="+mj-cs"/>
              </a:rPr>
              <a:t>对可变字段的处理</a:t>
            </a:r>
          </a:p>
        </p:txBody>
      </p:sp>
      <p:sp>
        <p:nvSpPr>
          <p:cNvPr id="5" name="Rectangle 3"/>
          <p:cNvSpPr txBox="1">
            <a:spLocks noChangeArrowheads="1"/>
          </p:cNvSpPr>
          <p:nvPr/>
        </p:nvSpPr>
        <p:spPr bwMode="auto">
          <a:xfrm>
            <a:off x="495300" y="4365104"/>
            <a:ext cx="8915400" cy="208823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marL="342900" marR="0" lvl="1" indent="-342900" algn="l" defTabSz="914400" eaLnBrk="1" latinLnBrk="0" hangingPunct="1">
              <a:lnSpc>
                <a:spcPct val="150000"/>
              </a:lnSpc>
              <a:buClr>
                <a:srgbClr val="0000CC"/>
              </a:buClr>
              <a:tabLst/>
              <a:defRPr/>
            </a:pPr>
            <a:r>
              <a:rPr lang="zh-CN" altLang="en-US" sz="2000" b="1" dirty="0">
                <a:latin typeface="宋体" pitchFamily="2" charset="-122"/>
                <a:ea typeface="+mn-ea"/>
              </a:rPr>
              <a:t>可变字段：在通信过程中可能被合法修改</a:t>
            </a:r>
          </a:p>
          <a:p>
            <a:pPr marL="342900" marR="0" lvl="1" indent="-342900" algn="l" defTabSz="914400" eaLnBrk="1" latinLnBrk="0" hangingPunct="1">
              <a:lnSpc>
                <a:spcPct val="150000"/>
              </a:lnSpc>
              <a:buClr>
                <a:srgbClr val="0000CC"/>
              </a:buClr>
              <a:tabLst/>
              <a:defRPr/>
            </a:pPr>
            <a:r>
              <a:rPr lang="zh-CN" altLang="en-US" sz="2000" b="1" dirty="0">
                <a:latin typeface="宋体" pitchFamily="2" charset="-122"/>
                <a:ea typeface="+mn-ea"/>
              </a:rPr>
              <a:t>在计算</a:t>
            </a:r>
            <a:r>
              <a:rPr lang="en-US" altLang="zh-CN" sz="2000" b="1" dirty="0">
                <a:latin typeface="宋体" pitchFamily="2" charset="-122"/>
                <a:ea typeface="+mn-ea"/>
              </a:rPr>
              <a:t>HMAC</a:t>
            </a:r>
            <a:r>
              <a:rPr lang="zh-CN" altLang="en-US" sz="2000" b="1" dirty="0">
                <a:latin typeface="宋体" pitchFamily="2" charset="-122"/>
                <a:ea typeface="+mn-ea"/>
              </a:rPr>
              <a:t>时先临时用</a:t>
            </a:r>
            <a:r>
              <a:rPr lang="en-US" altLang="zh-CN" sz="2000" b="1" dirty="0">
                <a:latin typeface="宋体" pitchFamily="2" charset="-122"/>
                <a:ea typeface="+mn-ea"/>
              </a:rPr>
              <a:t>0</a:t>
            </a:r>
            <a:r>
              <a:rPr lang="zh-CN" altLang="en-US" sz="2000" b="1" dirty="0">
                <a:latin typeface="宋体" pitchFamily="2" charset="-122"/>
                <a:ea typeface="+mn-ea"/>
              </a:rPr>
              <a:t>填充</a:t>
            </a:r>
          </a:p>
          <a:p>
            <a:pPr marL="342900" marR="0" lvl="1" indent="-342900" algn="l" defTabSz="914400" eaLnBrk="1" latinLnBrk="0" hangingPunct="1">
              <a:lnSpc>
                <a:spcPct val="150000"/>
              </a:lnSpc>
              <a:buClr>
                <a:srgbClr val="0000CC"/>
              </a:buClr>
              <a:tabLst/>
              <a:defRPr/>
            </a:pPr>
            <a:r>
              <a:rPr lang="zh-CN" altLang="en-US" sz="2000" b="1" dirty="0">
                <a:latin typeface="宋体" pitchFamily="2" charset="-122"/>
                <a:ea typeface="+mn-ea"/>
              </a:rPr>
              <a:t>另外，</a:t>
            </a:r>
            <a:r>
              <a:rPr lang="en-US" altLang="zh-CN" sz="2000" b="1" dirty="0">
                <a:latin typeface="宋体" pitchFamily="2" charset="-122"/>
                <a:ea typeface="+mn-ea"/>
              </a:rPr>
              <a:t>AH</a:t>
            </a:r>
            <a:r>
              <a:rPr lang="zh-CN" altLang="en-US" sz="2000" b="1" dirty="0">
                <a:latin typeface="宋体" pitchFamily="2" charset="-122"/>
                <a:ea typeface="+mn-ea"/>
              </a:rPr>
              <a:t>头部的验证数据字段在计算之前也要用</a:t>
            </a:r>
            <a:r>
              <a:rPr lang="en-US" altLang="zh-CN" sz="2000" b="1" dirty="0">
                <a:latin typeface="宋体" pitchFamily="2" charset="-122"/>
                <a:ea typeface="+mn-ea"/>
              </a:rPr>
              <a:t>0</a:t>
            </a:r>
            <a:r>
              <a:rPr lang="zh-CN" altLang="en-US" sz="2000" b="1" dirty="0">
                <a:latin typeface="宋体" pitchFamily="2" charset="-122"/>
                <a:ea typeface="+mn-ea"/>
              </a:rPr>
              <a:t>填充，计算之后再填充验证结果</a:t>
            </a:r>
          </a:p>
        </p:txBody>
      </p:sp>
    </p:spTree>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a:ln/>
        </p:spPr>
        <p:txBody>
          <a:bodyPr/>
          <a:lstStyle/>
          <a:p>
            <a:r>
              <a:rPr kumimoji="1" lang="en-US" altLang="zh-CN" sz="4400" dirty="0">
                <a:solidFill>
                  <a:srgbClr val="0000FF"/>
                </a:solidFill>
                <a:latin typeface="汉仪醒示体简"/>
              </a:rPr>
              <a:t>AH</a:t>
            </a:r>
            <a:r>
              <a:rPr kumimoji="1" lang="zh-CN" altLang="en-US" sz="4400" dirty="0">
                <a:solidFill>
                  <a:srgbClr val="0000FF"/>
                </a:solidFill>
                <a:latin typeface="汉仪醒示体简"/>
              </a:rPr>
              <a:t>与</a:t>
            </a:r>
            <a:r>
              <a:rPr kumimoji="1" lang="en-US" altLang="zh-CN" sz="4400" dirty="0">
                <a:solidFill>
                  <a:srgbClr val="0000FF"/>
                </a:solidFill>
                <a:latin typeface="汉仪醒示体简"/>
              </a:rPr>
              <a:t>NAT</a:t>
            </a:r>
            <a:r>
              <a:rPr kumimoji="1" lang="zh-CN" altLang="en-US" sz="4400" dirty="0">
                <a:solidFill>
                  <a:srgbClr val="0000FF"/>
                </a:solidFill>
                <a:latin typeface="汉仪醒示体简"/>
              </a:rPr>
              <a:t>冲突</a:t>
            </a:r>
          </a:p>
        </p:txBody>
      </p:sp>
      <p:sp>
        <p:nvSpPr>
          <p:cNvPr id="41987" name="Rectangle 3"/>
          <p:cNvSpPr>
            <a:spLocks noGrp="1" noChangeArrowheads="1"/>
          </p:cNvSpPr>
          <p:nvPr>
            <p:ph type="body" idx="1"/>
          </p:nvPr>
        </p:nvSpPr>
        <p:spPr>
          <a:xfrm>
            <a:off x="495300" y="1988885"/>
            <a:ext cx="8915400" cy="4608513"/>
          </a:xfrm>
          <a:ln/>
        </p:spPr>
        <p:txBody>
          <a:bodyPr/>
          <a:lstStyle/>
          <a:p>
            <a:pPr>
              <a:lnSpc>
                <a:spcPct val="200000"/>
              </a:lnSpc>
              <a:buClr>
                <a:srgbClr val="0000CC"/>
              </a:buClr>
              <a:buSzPct val="150000"/>
              <a:buFont typeface="Wingdings" pitchFamily="2" charset="2"/>
              <a:buChar char="§"/>
            </a:pPr>
            <a:r>
              <a:rPr kumimoji="1" lang="zh-CN" altLang="en-US" sz="2400" dirty="0">
                <a:solidFill>
                  <a:schemeClr val="tx1"/>
                </a:solidFill>
                <a:latin typeface="宋体" pitchFamily="2" charset="-122"/>
              </a:rPr>
              <a:t>被</a:t>
            </a:r>
            <a:r>
              <a:rPr kumimoji="1" lang="en-US" altLang="zh-CN" sz="2400" dirty="0">
                <a:solidFill>
                  <a:schemeClr val="tx1"/>
                </a:solidFill>
                <a:latin typeface="宋体" pitchFamily="2" charset="-122"/>
              </a:rPr>
              <a:t>AH</a:t>
            </a:r>
            <a:r>
              <a:rPr kumimoji="1" lang="zh-CN" altLang="en-US" sz="2400" dirty="0">
                <a:solidFill>
                  <a:schemeClr val="tx1"/>
                </a:solidFill>
                <a:latin typeface="宋体" pitchFamily="2" charset="-122"/>
              </a:rPr>
              <a:t>验证的区域是整个</a:t>
            </a:r>
            <a:r>
              <a:rPr kumimoji="1" lang="en-US" altLang="zh-CN" sz="2400" dirty="0">
                <a:solidFill>
                  <a:schemeClr val="tx1"/>
                </a:solidFill>
                <a:latin typeface="宋体" pitchFamily="2" charset="-122"/>
              </a:rPr>
              <a:t>IP</a:t>
            </a:r>
            <a:r>
              <a:rPr kumimoji="1" lang="zh-CN" altLang="en-US" sz="2400" dirty="0">
                <a:solidFill>
                  <a:schemeClr val="tx1"/>
                </a:solidFill>
                <a:latin typeface="宋体" pitchFamily="2" charset="-122"/>
              </a:rPr>
              <a:t>包（可变字段除外），包括</a:t>
            </a:r>
            <a:r>
              <a:rPr kumimoji="1" lang="en-US" altLang="zh-CN" sz="2400" dirty="0">
                <a:solidFill>
                  <a:schemeClr val="tx1"/>
                </a:solidFill>
                <a:latin typeface="宋体" pitchFamily="2" charset="-122"/>
              </a:rPr>
              <a:t>IP</a:t>
            </a:r>
            <a:r>
              <a:rPr kumimoji="1" lang="zh-CN" altLang="en-US" sz="2400" dirty="0">
                <a:solidFill>
                  <a:schemeClr val="tx1"/>
                </a:solidFill>
                <a:latin typeface="宋体" pitchFamily="2" charset="-122"/>
              </a:rPr>
              <a:t>包头部，因此源</a:t>
            </a:r>
            <a:r>
              <a:rPr kumimoji="1" lang="en-US" altLang="zh-CN" sz="2400" dirty="0">
                <a:solidFill>
                  <a:schemeClr val="tx1"/>
                </a:solidFill>
                <a:latin typeface="宋体" pitchFamily="2" charset="-122"/>
              </a:rPr>
              <a:t>IP</a:t>
            </a:r>
            <a:r>
              <a:rPr kumimoji="1" lang="zh-CN" altLang="en-US" sz="2400" dirty="0">
                <a:solidFill>
                  <a:schemeClr val="tx1"/>
                </a:solidFill>
                <a:latin typeface="宋体" pitchFamily="2" charset="-122"/>
              </a:rPr>
              <a:t>地址、目的</a:t>
            </a:r>
            <a:r>
              <a:rPr kumimoji="1" lang="en-US" altLang="zh-CN" sz="2400" dirty="0">
                <a:solidFill>
                  <a:schemeClr val="tx1"/>
                </a:solidFill>
                <a:latin typeface="宋体" pitchFamily="2" charset="-122"/>
              </a:rPr>
              <a:t>IP</a:t>
            </a:r>
            <a:r>
              <a:rPr kumimoji="1" lang="zh-CN" altLang="en-US" sz="2400" dirty="0">
                <a:solidFill>
                  <a:schemeClr val="tx1"/>
                </a:solidFill>
                <a:latin typeface="宋体" pitchFamily="2" charset="-122"/>
              </a:rPr>
              <a:t>地址是不能修改的，否则会被检测出来</a:t>
            </a:r>
          </a:p>
          <a:p>
            <a:pPr>
              <a:lnSpc>
                <a:spcPct val="200000"/>
              </a:lnSpc>
              <a:buClr>
                <a:srgbClr val="0000CC"/>
              </a:buClr>
              <a:buSzPct val="150000"/>
              <a:buFont typeface="Wingdings" pitchFamily="2" charset="2"/>
              <a:buChar char="§"/>
            </a:pPr>
            <a:r>
              <a:rPr kumimoji="1" lang="zh-CN" altLang="en-US" sz="2400" dirty="0">
                <a:solidFill>
                  <a:schemeClr val="tx1"/>
                </a:solidFill>
                <a:latin typeface="宋体" pitchFamily="2" charset="-122"/>
              </a:rPr>
              <a:t>如果该包在传送的过程中经过</a:t>
            </a:r>
            <a:r>
              <a:rPr kumimoji="1" lang="en-US" altLang="zh-CN" sz="2400" dirty="0">
                <a:solidFill>
                  <a:schemeClr val="tx1"/>
                </a:solidFill>
                <a:latin typeface="宋体" pitchFamily="2" charset="-122"/>
              </a:rPr>
              <a:t>NAT</a:t>
            </a:r>
            <a:r>
              <a:rPr kumimoji="1" lang="zh-CN" altLang="en-US" sz="2400" dirty="0">
                <a:solidFill>
                  <a:schemeClr val="tx1"/>
                </a:solidFill>
                <a:latin typeface="宋体" pitchFamily="2" charset="-122"/>
              </a:rPr>
              <a:t>网关，其源</a:t>
            </a:r>
            <a:r>
              <a:rPr kumimoji="1" lang="en-US" altLang="zh-CN" sz="2400" dirty="0">
                <a:solidFill>
                  <a:schemeClr val="tx1"/>
                </a:solidFill>
                <a:latin typeface="宋体" pitchFamily="2" charset="-122"/>
              </a:rPr>
              <a:t>/</a:t>
            </a:r>
            <a:r>
              <a:rPr kumimoji="1" lang="zh-CN" altLang="en-US" sz="2400" dirty="0">
                <a:solidFill>
                  <a:schemeClr val="tx1"/>
                </a:solidFill>
                <a:latin typeface="宋体" pitchFamily="2" charset="-122"/>
              </a:rPr>
              <a:t>目的</a:t>
            </a:r>
            <a:r>
              <a:rPr kumimoji="1" lang="en-US" altLang="zh-CN" sz="2400" dirty="0">
                <a:solidFill>
                  <a:schemeClr val="tx1"/>
                </a:solidFill>
                <a:latin typeface="宋体" pitchFamily="2" charset="-122"/>
              </a:rPr>
              <a:t>IP</a:t>
            </a:r>
            <a:r>
              <a:rPr kumimoji="1" lang="zh-CN" altLang="en-US" sz="2400" dirty="0">
                <a:solidFill>
                  <a:schemeClr val="tx1"/>
                </a:solidFill>
                <a:latin typeface="宋体" pitchFamily="2" charset="-122"/>
              </a:rPr>
              <a:t>地址将被改变，将造成到达目的地址后的完整性验证失败。因此，</a:t>
            </a:r>
            <a:r>
              <a:rPr kumimoji="1" lang="en-US" altLang="zh-CN" sz="2400" b="1" dirty="0">
                <a:solidFill>
                  <a:srgbClr val="FF0000"/>
                </a:solidFill>
                <a:latin typeface="宋体" pitchFamily="2" charset="-122"/>
              </a:rPr>
              <a:t>AH</a:t>
            </a:r>
            <a:r>
              <a:rPr kumimoji="1" lang="zh-CN" altLang="en-US" sz="2400" b="1" dirty="0">
                <a:solidFill>
                  <a:srgbClr val="FF0000"/>
                </a:solidFill>
                <a:latin typeface="宋体" pitchFamily="2" charset="-122"/>
              </a:rPr>
              <a:t>在传输模式下和</a:t>
            </a:r>
            <a:r>
              <a:rPr kumimoji="1" lang="en-US" altLang="zh-CN" sz="2400" b="1" dirty="0">
                <a:solidFill>
                  <a:srgbClr val="FF0000"/>
                </a:solidFill>
                <a:latin typeface="宋体" pitchFamily="2" charset="-122"/>
              </a:rPr>
              <a:t>NAT</a:t>
            </a:r>
            <a:r>
              <a:rPr kumimoji="1" lang="zh-CN" altLang="en-US" sz="2400" b="1" dirty="0">
                <a:solidFill>
                  <a:srgbClr val="FF0000"/>
                </a:solidFill>
                <a:latin typeface="宋体" pitchFamily="2" charset="-122"/>
              </a:rPr>
              <a:t>是冲突的</a:t>
            </a:r>
            <a:endParaRPr kumimoji="1" lang="zh-CN" altLang="en-US" sz="2400" dirty="0">
              <a:solidFill>
                <a:schemeClr val="tx1"/>
              </a:solidFill>
              <a:latin typeface="宋体" pitchFamily="2" charset="-122"/>
            </a:endParaRPr>
          </a:p>
          <a:p>
            <a:endParaRPr lang="en-US" altLang="zh-CN" dirty="0"/>
          </a:p>
        </p:txBody>
      </p:sp>
      <p:grpSp>
        <p:nvGrpSpPr>
          <p:cNvPr id="4" name="Group 37"/>
          <p:cNvGrpSpPr>
            <a:grpSpLocks/>
          </p:cNvGrpSpPr>
          <p:nvPr/>
        </p:nvGrpSpPr>
        <p:grpSpPr bwMode="auto">
          <a:xfrm>
            <a:off x="6393160" y="332656"/>
            <a:ext cx="3024336" cy="1817440"/>
            <a:chOff x="720" y="768"/>
            <a:chExt cx="4868" cy="2592"/>
          </a:xfrm>
        </p:grpSpPr>
        <p:sp>
          <p:nvSpPr>
            <p:cNvPr id="5" name="AutoShape 35"/>
            <p:cNvSpPr>
              <a:spLocks noChangeArrowheads="1"/>
            </p:cNvSpPr>
            <p:nvPr/>
          </p:nvSpPr>
          <p:spPr bwMode="auto">
            <a:xfrm>
              <a:off x="4512" y="2880"/>
              <a:ext cx="720" cy="144"/>
            </a:xfrm>
            <a:prstGeom prst="leftArrow">
              <a:avLst>
                <a:gd name="adj1" fmla="val 50000"/>
                <a:gd name="adj2" fmla="val 125000"/>
              </a:avLst>
            </a:prstGeom>
            <a:solidFill>
              <a:srgbClr val="FF0000"/>
            </a:solidFill>
            <a:ln w="9525">
              <a:noFill/>
              <a:miter lim="800000"/>
              <a:headEnd/>
              <a:tailEnd/>
            </a:ln>
          </p:spPr>
          <p:txBody>
            <a:bodyPr wrap="none" anchor="ctr"/>
            <a:lstStyle/>
            <a:p>
              <a:endParaRPr lang="zh-CN" altLang="en-US"/>
            </a:p>
          </p:txBody>
        </p:sp>
        <p:grpSp>
          <p:nvGrpSpPr>
            <p:cNvPr id="6" name="Group 5"/>
            <p:cNvGrpSpPr>
              <a:grpSpLocks/>
            </p:cNvGrpSpPr>
            <p:nvPr/>
          </p:nvGrpSpPr>
          <p:grpSpPr bwMode="auto">
            <a:xfrm>
              <a:off x="2256" y="1248"/>
              <a:ext cx="1968" cy="1632"/>
              <a:chOff x="1790" y="1633"/>
              <a:chExt cx="2016" cy="96"/>
            </a:xfrm>
          </p:grpSpPr>
          <p:sp>
            <p:nvSpPr>
              <p:cNvPr id="15" name="Line 6"/>
              <p:cNvSpPr>
                <a:spLocks noChangeShapeType="1"/>
              </p:cNvSpPr>
              <p:nvPr/>
            </p:nvSpPr>
            <p:spPr bwMode="auto">
              <a:xfrm flipV="1">
                <a:off x="2702" y="1633"/>
                <a:ext cx="96" cy="96"/>
              </a:xfrm>
              <a:prstGeom prst="line">
                <a:avLst/>
              </a:prstGeom>
              <a:noFill/>
              <a:ln w="50800">
                <a:solidFill>
                  <a:srgbClr val="CF0E30"/>
                </a:solidFill>
                <a:round/>
                <a:headEnd type="none" w="sm" len="sm"/>
                <a:tailEnd type="none" w="sm" len="sm"/>
              </a:ln>
              <a:effectLst>
                <a:outerShdw dist="17961" dir="2700000" algn="ctr" rotWithShape="0">
                  <a:schemeClr val="tx1"/>
                </a:outerShdw>
              </a:effectLst>
            </p:spPr>
            <p:txBody>
              <a:bodyPr wrap="none" anchor="ctr"/>
              <a:lstStyle/>
              <a:p>
                <a:pPr>
                  <a:defRPr/>
                </a:pPr>
                <a:endParaRPr lang="zh-CN" altLang="en-US"/>
              </a:p>
            </p:txBody>
          </p:sp>
          <p:sp>
            <p:nvSpPr>
              <p:cNvPr id="16" name="Line 7"/>
              <p:cNvSpPr>
                <a:spLocks noChangeShapeType="1"/>
              </p:cNvSpPr>
              <p:nvPr/>
            </p:nvSpPr>
            <p:spPr bwMode="auto">
              <a:xfrm>
                <a:off x="1790" y="1633"/>
                <a:ext cx="96" cy="0"/>
              </a:xfrm>
              <a:prstGeom prst="line">
                <a:avLst/>
              </a:prstGeom>
              <a:noFill/>
              <a:ln w="50800">
                <a:solidFill>
                  <a:srgbClr val="CF0E30"/>
                </a:solidFill>
                <a:round/>
                <a:headEnd type="none" w="sm" len="sm"/>
                <a:tailEnd type="none" w="sm" len="sm"/>
              </a:ln>
              <a:effectLst>
                <a:outerShdw dist="17961" dir="2700000" algn="ctr" rotWithShape="0">
                  <a:schemeClr val="tx1"/>
                </a:outerShdw>
              </a:effectLst>
            </p:spPr>
            <p:txBody>
              <a:bodyPr wrap="none" anchor="ctr"/>
              <a:lstStyle/>
              <a:p>
                <a:pPr>
                  <a:defRPr/>
                </a:pPr>
                <a:endParaRPr lang="zh-CN" altLang="en-US"/>
              </a:p>
            </p:txBody>
          </p:sp>
          <p:sp>
            <p:nvSpPr>
              <p:cNvPr id="17" name="Line 8"/>
              <p:cNvSpPr>
                <a:spLocks noChangeShapeType="1"/>
              </p:cNvSpPr>
              <p:nvPr/>
            </p:nvSpPr>
            <p:spPr bwMode="auto">
              <a:xfrm>
                <a:off x="1934" y="1633"/>
                <a:ext cx="93" cy="0"/>
              </a:xfrm>
              <a:prstGeom prst="line">
                <a:avLst/>
              </a:prstGeom>
              <a:noFill/>
              <a:ln w="50800">
                <a:solidFill>
                  <a:srgbClr val="CF0E30"/>
                </a:solidFill>
                <a:round/>
                <a:headEnd type="none" w="sm" len="sm"/>
                <a:tailEnd type="none" w="sm" len="sm"/>
              </a:ln>
              <a:effectLst>
                <a:outerShdw dist="17961" dir="2700000" algn="ctr" rotWithShape="0">
                  <a:schemeClr val="tx1"/>
                </a:outerShdw>
              </a:effectLst>
            </p:spPr>
            <p:txBody>
              <a:bodyPr wrap="none" anchor="ctr"/>
              <a:lstStyle/>
              <a:p>
                <a:pPr>
                  <a:defRPr/>
                </a:pPr>
                <a:endParaRPr lang="zh-CN" altLang="en-US"/>
              </a:p>
            </p:txBody>
          </p:sp>
          <p:sp>
            <p:nvSpPr>
              <p:cNvPr id="18" name="Line 9"/>
              <p:cNvSpPr>
                <a:spLocks noChangeShapeType="1"/>
              </p:cNvSpPr>
              <p:nvPr/>
            </p:nvSpPr>
            <p:spPr bwMode="auto">
              <a:xfrm>
                <a:off x="2078" y="1633"/>
                <a:ext cx="96" cy="0"/>
              </a:xfrm>
              <a:prstGeom prst="line">
                <a:avLst/>
              </a:prstGeom>
              <a:noFill/>
              <a:ln w="50800">
                <a:solidFill>
                  <a:srgbClr val="CF0E30"/>
                </a:solidFill>
                <a:round/>
                <a:headEnd type="none" w="sm" len="sm"/>
                <a:tailEnd type="none" w="sm" len="sm"/>
              </a:ln>
              <a:effectLst>
                <a:outerShdw dist="17961" dir="2700000" algn="ctr" rotWithShape="0">
                  <a:schemeClr val="tx1"/>
                </a:outerShdw>
              </a:effectLst>
            </p:spPr>
            <p:txBody>
              <a:bodyPr wrap="none" anchor="ctr"/>
              <a:lstStyle/>
              <a:p>
                <a:pPr>
                  <a:defRPr/>
                </a:pPr>
                <a:endParaRPr lang="zh-CN" altLang="en-US"/>
              </a:p>
            </p:txBody>
          </p:sp>
          <p:sp>
            <p:nvSpPr>
              <p:cNvPr id="19" name="Line 10"/>
              <p:cNvSpPr>
                <a:spLocks noChangeShapeType="1"/>
              </p:cNvSpPr>
              <p:nvPr/>
            </p:nvSpPr>
            <p:spPr bwMode="auto">
              <a:xfrm>
                <a:off x="2222" y="1633"/>
                <a:ext cx="93" cy="0"/>
              </a:xfrm>
              <a:prstGeom prst="line">
                <a:avLst/>
              </a:prstGeom>
              <a:noFill/>
              <a:ln w="50800">
                <a:solidFill>
                  <a:srgbClr val="CF0E30"/>
                </a:solidFill>
                <a:round/>
                <a:headEnd type="none" w="sm" len="sm"/>
                <a:tailEnd type="none" w="sm" len="sm"/>
              </a:ln>
              <a:effectLst>
                <a:outerShdw dist="17961" dir="2700000" algn="ctr" rotWithShape="0">
                  <a:schemeClr val="tx1"/>
                </a:outerShdw>
              </a:effectLst>
            </p:spPr>
            <p:txBody>
              <a:bodyPr wrap="none" anchor="ctr"/>
              <a:lstStyle/>
              <a:p>
                <a:pPr>
                  <a:defRPr/>
                </a:pPr>
                <a:endParaRPr lang="zh-CN" altLang="en-US"/>
              </a:p>
            </p:txBody>
          </p:sp>
          <p:sp>
            <p:nvSpPr>
              <p:cNvPr id="20" name="Line 11"/>
              <p:cNvSpPr>
                <a:spLocks noChangeShapeType="1"/>
              </p:cNvSpPr>
              <p:nvPr/>
            </p:nvSpPr>
            <p:spPr bwMode="auto">
              <a:xfrm>
                <a:off x="2366" y="1633"/>
                <a:ext cx="96" cy="0"/>
              </a:xfrm>
              <a:prstGeom prst="line">
                <a:avLst/>
              </a:prstGeom>
              <a:noFill/>
              <a:ln w="50800">
                <a:solidFill>
                  <a:srgbClr val="CF0E30"/>
                </a:solidFill>
                <a:round/>
                <a:headEnd type="none" w="sm" len="sm"/>
                <a:tailEnd type="none" w="sm" len="sm"/>
              </a:ln>
              <a:effectLst>
                <a:outerShdw dist="17961" dir="2700000" algn="ctr" rotWithShape="0">
                  <a:schemeClr val="tx1"/>
                </a:outerShdw>
              </a:effectLst>
            </p:spPr>
            <p:txBody>
              <a:bodyPr wrap="none" anchor="ctr"/>
              <a:lstStyle/>
              <a:p>
                <a:pPr>
                  <a:defRPr/>
                </a:pPr>
                <a:endParaRPr lang="zh-CN" altLang="en-US"/>
              </a:p>
            </p:txBody>
          </p:sp>
          <p:sp>
            <p:nvSpPr>
              <p:cNvPr id="21" name="Line 12"/>
              <p:cNvSpPr>
                <a:spLocks noChangeShapeType="1"/>
              </p:cNvSpPr>
              <p:nvPr/>
            </p:nvSpPr>
            <p:spPr bwMode="auto">
              <a:xfrm>
                <a:off x="2510" y="1633"/>
                <a:ext cx="96" cy="0"/>
              </a:xfrm>
              <a:prstGeom prst="line">
                <a:avLst/>
              </a:prstGeom>
              <a:noFill/>
              <a:ln w="50800">
                <a:solidFill>
                  <a:srgbClr val="CF0E30"/>
                </a:solidFill>
                <a:round/>
                <a:headEnd type="none" w="sm" len="sm"/>
                <a:tailEnd type="none" w="sm" len="sm"/>
              </a:ln>
              <a:effectLst>
                <a:outerShdw dist="17961" dir="2700000" algn="ctr" rotWithShape="0">
                  <a:schemeClr val="tx1"/>
                </a:outerShdw>
              </a:effectLst>
            </p:spPr>
            <p:txBody>
              <a:bodyPr wrap="none" anchor="ctr"/>
              <a:lstStyle/>
              <a:p>
                <a:pPr>
                  <a:defRPr/>
                </a:pPr>
                <a:endParaRPr lang="zh-CN" altLang="en-US"/>
              </a:p>
            </p:txBody>
          </p:sp>
          <p:sp>
            <p:nvSpPr>
              <p:cNvPr id="22" name="Line 13"/>
              <p:cNvSpPr>
                <a:spLocks noChangeShapeType="1"/>
              </p:cNvSpPr>
              <p:nvPr/>
            </p:nvSpPr>
            <p:spPr bwMode="auto">
              <a:xfrm>
                <a:off x="2654" y="1633"/>
                <a:ext cx="96" cy="0"/>
              </a:xfrm>
              <a:prstGeom prst="line">
                <a:avLst/>
              </a:prstGeom>
              <a:noFill/>
              <a:ln w="50800">
                <a:solidFill>
                  <a:srgbClr val="CF0E30"/>
                </a:solidFill>
                <a:round/>
                <a:headEnd type="none" w="sm" len="sm"/>
                <a:tailEnd type="none" w="sm" len="sm"/>
              </a:ln>
              <a:effectLst>
                <a:outerShdw dist="17961" dir="2700000" algn="ctr" rotWithShape="0">
                  <a:schemeClr val="tx1"/>
                </a:outerShdw>
              </a:effectLst>
            </p:spPr>
            <p:txBody>
              <a:bodyPr wrap="none" anchor="ctr"/>
              <a:lstStyle/>
              <a:p>
                <a:pPr>
                  <a:defRPr/>
                </a:pPr>
                <a:endParaRPr lang="zh-CN" altLang="en-US"/>
              </a:p>
            </p:txBody>
          </p:sp>
          <p:sp>
            <p:nvSpPr>
              <p:cNvPr id="23" name="Line 14"/>
              <p:cNvSpPr>
                <a:spLocks noChangeShapeType="1"/>
              </p:cNvSpPr>
              <p:nvPr/>
            </p:nvSpPr>
            <p:spPr bwMode="auto">
              <a:xfrm>
                <a:off x="2702" y="1729"/>
                <a:ext cx="96" cy="0"/>
              </a:xfrm>
              <a:prstGeom prst="line">
                <a:avLst/>
              </a:prstGeom>
              <a:noFill/>
              <a:ln w="50800">
                <a:solidFill>
                  <a:srgbClr val="CF0E30"/>
                </a:solidFill>
                <a:round/>
                <a:headEnd type="none" w="sm" len="sm"/>
                <a:tailEnd type="none" w="sm" len="sm"/>
              </a:ln>
              <a:effectLst>
                <a:outerShdw dist="17961" dir="2700000" algn="ctr" rotWithShape="0">
                  <a:schemeClr val="tx1"/>
                </a:outerShdw>
              </a:effectLst>
            </p:spPr>
            <p:txBody>
              <a:bodyPr wrap="none" anchor="ctr"/>
              <a:lstStyle/>
              <a:p>
                <a:pPr>
                  <a:defRPr/>
                </a:pPr>
                <a:endParaRPr lang="zh-CN" altLang="en-US"/>
              </a:p>
            </p:txBody>
          </p:sp>
          <p:sp>
            <p:nvSpPr>
              <p:cNvPr id="24" name="Line 15"/>
              <p:cNvSpPr>
                <a:spLocks noChangeShapeType="1"/>
              </p:cNvSpPr>
              <p:nvPr/>
            </p:nvSpPr>
            <p:spPr bwMode="auto">
              <a:xfrm>
                <a:off x="2846" y="1729"/>
                <a:ext cx="96" cy="0"/>
              </a:xfrm>
              <a:prstGeom prst="line">
                <a:avLst/>
              </a:prstGeom>
              <a:noFill/>
              <a:ln w="50800">
                <a:solidFill>
                  <a:srgbClr val="CF0E30"/>
                </a:solidFill>
                <a:round/>
                <a:headEnd type="none" w="sm" len="sm"/>
                <a:tailEnd type="none" w="sm" len="sm"/>
              </a:ln>
              <a:effectLst>
                <a:outerShdw dist="17961" dir="2700000" algn="ctr" rotWithShape="0">
                  <a:schemeClr val="tx1"/>
                </a:outerShdw>
              </a:effectLst>
            </p:spPr>
            <p:txBody>
              <a:bodyPr wrap="none" anchor="ctr"/>
              <a:lstStyle/>
              <a:p>
                <a:pPr>
                  <a:defRPr/>
                </a:pPr>
                <a:endParaRPr lang="zh-CN" altLang="en-US"/>
              </a:p>
            </p:txBody>
          </p:sp>
          <p:sp>
            <p:nvSpPr>
              <p:cNvPr id="25" name="Line 16"/>
              <p:cNvSpPr>
                <a:spLocks noChangeShapeType="1"/>
              </p:cNvSpPr>
              <p:nvPr/>
            </p:nvSpPr>
            <p:spPr bwMode="auto">
              <a:xfrm>
                <a:off x="2990" y="1729"/>
                <a:ext cx="96" cy="0"/>
              </a:xfrm>
              <a:prstGeom prst="line">
                <a:avLst/>
              </a:prstGeom>
              <a:noFill/>
              <a:ln w="50800">
                <a:solidFill>
                  <a:srgbClr val="CF0E30"/>
                </a:solidFill>
                <a:round/>
                <a:headEnd type="none" w="sm" len="sm"/>
                <a:tailEnd type="none" w="sm" len="sm"/>
              </a:ln>
              <a:effectLst>
                <a:outerShdw dist="17961" dir="2700000" algn="ctr" rotWithShape="0">
                  <a:schemeClr val="tx1"/>
                </a:outerShdw>
              </a:effectLst>
            </p:spPr>
            <p:txBody>
              <a:bodyPr wrap="none" anchor="ctr"/>
              <a:lstStyle/>
              <a:p>
                <a:pPr>
                  <a:defRPr/>
                </a:pPr>
                <a:endParaRPr lang="zh-CN" altLang="en-US"/>
              </a:p>
            </p:txBody>
          </p:sp>
          <p:sp>
            <p:nvSpPr>
              <p:cNvPr id="26" name="Line 17"/>
              <p:cNvSpPr>
                <a:spLocks noChangeShapeType="1"/>
              </p:cNvSpPr>
              <p:nvPr/>
            </p:nvSpPr>
            <p:spPr bwMode="auto">
              <a:xfrm>
                <a:off x="3134" y="1729"/>
                <a:ext cx="96" cy="0"/>
              </a:xfrm>
              <a:prstGeom prst="line">
                <a:avLst/>
              </a:prstGeom>
              <a:noFill/>
              <a:ln w="50800">
                <a:solidFill>
                  <a:srgbClr val="CF0E30"/>
                </a:solidFill>
                <a:round/>
                <a:headEnd type="none" w="sm" len="sm"/>
                <a:tailEnd type="none" w="sm" len="sm"/>
              </a:ln>
              <a:effectLst>
                <a:outerShdw dist="17961" dir="2700000" algn="ctr" rotWithShape="0">
                  <a:schemeClr val="tx1"/>
                </a:outerShdw>
              </a:effectLst>
            </p:spPr>
            <p:txBody>
              <a:bodyPr wrap="none" anchor="ctr"/>
              <a:lstStyle/>
              <a:p>
                <a:pPr>
                  <a:defRPr/>
                </a:pPr>
                <a:endParaRPr lang="zh-CN" altLang="en-US"/>
              </a:p>
            </p:txBody>
          </p:sp>
          <p:sp>
            <p:nvSpPr>
              <p:cNvPr id="27" name="Line 18"/>
              <p:cNvSpPr>
                <a:spLocks noChangeShapeType="1"/>
              </p:cNvSpPr>
              <p:nvPr/>
            </p:nvSpPr>
            <p:spPr bwMode="auto">
              <a:xfrm>
                <a:off x="3278" y="1729"/>
                <a:ext cx="93" cy="0"/>
              </a:xfrm>
              <a:prstGeom prst="line">
                <a:avLst/>
              </a:prstGeom>
              <a:noFill/>
              <a:ln w="50800">
                <a:solidFill>
                  <a:srgbClr val="CF0E30"/>
                </a:solidFill>
                <a:round/>
                <a:headEnd type="none" w="sm" len="sm"/>
                <a:tailEnd type="none" w="sm" len="sm"/>
              </a:ln>
              <a:effectLst>
                <a:outerShdw dist="17961" dir="2700000" algn="ctr" rotWithShape="0">
                  <a:schemeClr val="tx1"/>
                </a:outerShdw>
              </a:effectLst>
            </p:spPr>
            <p:txBody>
              <a:bodyPr wrap="none" anchor="ctr"/>
              <a:lstStyle/>
              <a:p>
                <a:pPr>
                  <a:defRPr/>
                </a:pPr>
                <a:endParaRPr lang="zh-CN" altLang="en-US"/>
              </a:p>
            </p:txBody>
          </p:sp>
          <p:sp>
            <p:nvSpPr>
              <p:cNvPr id="28" name="Line 19"/>
              <p:cNvSpPr>
                <a:spLocks noChangeShapeType="1"/>
              </p:cNvSpPr>
              <p:nvPr/>
            </p:nvSpPr>
            <p:spPr bwMode="auto">
              <a:xfrm>
                <a:off x="3422" y="1729"/>
                <a:ext cx="96" cy="0"/>
              </a:xfrm>
              <a:prstGeom prst="line">
                <a:avLst/>
              </a:prstGeom>
              <a:noFill/>
              <a:ln w="50800">
                <a:solidFill>
                  <a:srgbClr val="CF0E30"/>
                </a:solidFill>
                <a:round/>
                <a:headEnd type="none" w="sm" len="sm"/>
                <a:tailEnd type="none" w="sm" len="sm"/>
              </a:ln>
              <a:effectLst>
                <a:outerShdw dist="17961" dir="2700000" algn="ctr" rotWithShape="0">
                  <a:schemeClr val="tx1"/>
                </a:outerShdw>
              </a:effectLst>
            </p:spPr>
            <p:txBody>
              <a:bodyPr wrap="none" anchor="ctr"/>
              <a:lstStyle/>
              <a:p>
                <a:pPr>
                  <a:defRPr/>
                </a:pPr>
                <a:endParaRPr lang="zh-CN" altLang="en-US"/>
              </a:p>
            </p:txBody>
          </p:sp>
          <p:sp>
            <p:nvSpPr>
              <p:cNvPr id="29" name="Line 20"/>
              <p:cNvSpPr>
                <a:spLocks noChangeShapeType="1"/>
              </p:cNvSpPr>
              <p:nvPr/>
            </p:nvSpPr>
            <p:spPr bwMode="auto">
              <a:xfrm>
                <a:off x="3566" y="1729"/>
                <a:ext cx="93" cy="0"/>
              </a:xfrm>
              <a:prstGeom prst="line">
                <a:avLst/>
              </a:prstGeom>
              <a:noFill/>
              <a:ln w="50800">
                <a:solidFill>
                  <a:srgbClr val="CF0E30"/>
                </a:solidFill>
                <a:round/>
                <a:headEnd type="none" w="sm" len="sm"/>
                <a:tailEnd type="none" w="sm" len="sm"/>
              </a:ln>
              <a:effectLst>
                <a:outerShdw dist="17961" dir="2700000" algn="ctr" rotWithShape="0">
                  <a:schemeClr val="tx1"/>
                </a:outerShdw>
              </a:effectLst>
            </p:spPr>
            <p:txBody>
              <a:bodyPr wrap="none" anchor="ctr"/>
              <a:lstStyle/>
              <a:p>
                <a:pPr>
                  <a:defRPr/>
                </a:pPr>
                <a:endParaRPr lang="zh-CN" altLang="en-US"/>
              </a:p>
            </p:txBody>
          </p:sp>
          <p:sp>
            <p:nvSpPr>
              <p:cNvPr id="30" name="Line 21"/>
              <p:cNvSpPr>
                <a:spLocks noChangeShapeType="1"/>
              </p:cNvSpPr>
              <p:nvPr/>
            </p:nvSpPr>
            <p:spPr bwMode="auto">
              <a:xfrm>
                <a:off x="3710" y="1729"/>
                <a:ext cx="96" cy="0"/>
              </a:xfrm>
              <a:prstGeom prst="line">
                <a:avLst/>
              </a:prstGeom>
              <a:noFill/>
              <a:ln w="50800">
                <a:solidFill>
                  <a:srgbClr val="CF0E30"/>
                </a:solidFill>
                <a:round/>
                <a:headEnd type="none" w="sm" len="sm"/>
                <a:tailEnd type="none" w="sm" len="sm"/>
              </a:ln>
              <a:effectLst>
                <a:outerShdw dist="17961" dir="2700000" algn="ctr" rotWithShape="0">
                  <a:schemeClr val="tx1"/>
                </a:outerShdw>
              </a:effectLst>
            </p:spPr>
            <p:txBody>
              <a:bodyPr wrap="none" anchor="ctr"/>
              <a:lstStyle/>
              <a:p>
                <a:pPr>
                  <a:defRPr/>
                </a:pPr>
                <a:endParaRPr lang="zh-CN" altLang="en-US"/>
              </a:p>
            </p:txBody>
          </p:sp>
        </p:grpSp>
        <p:pic>
          <p:nvPicPr>
            <p:cNvPr id="7" name="Picture 2"/>
            <p:cNvPicPr>
              <a:picLocks noChangeArrowheads="1"/>
            </p:cNvPicPr>
            <p:nvPr/>
          </p:nvPicPr>
          <p:blipFill>
            <a:blip r:embed="rId3" cstate="print"/>
            <a:srcRect/>
            <a:stretch>
              <a:fillRect/>
            </a:stretch>
          </p:blipFill>
          <p:spPr bwMode="auto">
            <a:xfrm>
              <a:off x="3984" y="2784"/>
              <a:ext cx="571" cy="336"/>
            </a:xfrm>
            <a:prstGeom prst="rect">
              <a:avLst/>
            </a:prstGeom>
            <a:noFill/>
            <a:ln w="9525">
              <a:noFill/>
              <a:miter lim="800000"/>
              <a:headEnd/>
              <a:tailEnd/>
            </a:ln>
          </p:spPr>
        </p:pic>
        <p:pic>
          <p:nvPicPr>
            <p:cNvPr id="8" name="Picture 3"/>
            <p:cNvPicPr>
              <a:picLocks noChangeArrowheads="1"/>
            </p:cNvPicPr>
            <p:nvPr/>
          </p:nvPicPr>
          <p:blipFill>
            <a:blip r:embed="rId3" cstate="print"/>
            <a:srcRect/>
            <a:stretch>
              <a:fillRect/>
            </a:stretch>
          </p:blipFill>
          <p:spPr bwMode="auto">
            <a:xfrm>
              <a:off x="1680" y="1104"/>
              <a:ext cx="571" cy="336"/>
            </a:xfrm>
            <a:prstGeom prst="rect">
              <a:avLst/>
            </a:prstGeom>
            <a:noFill/>
            <a:ln w="9525">
              <a:noFill/>
              <a:miter lim="800000"/>
              <a:headEnd/>
              <a:tailEnd/>
            </a:ln>
          </p:spPr>
        </p:pic>
        <p:pic>
          <p:nvPicPr>
            <p:cNvPr id="9" name="Picture 4"/>
            <p:cNvPicPr>
              <a:picLocks noChangeArrowheads="1"/>
            </p:cNvPicPr>
            <p:nvPr/>
          </p:nvPicPr>
          <p:blipFill>
            <a:blip r:embed="rId4" cstate="print"/>
            <a:srcRect/>
            <a:stretch>
              <a:fillRect/>
            </a:stretch>
          </p:blipFill>
          <p:spPr bwMode="auto">
            <a:xfrm>
              <a:off x="2304" y="1392"/>
              <a:ext cx="1776" cy="1248"/>
            </a:xfrm>
            <a:prstGeom prst="rect">
              <a:avLst/>
            </a:prstGeom>
            <a:noFill/>
            <a:ln w="9525">
              <a:noFill/>
              <a:miter lim="800000"/>
              <a:headEnd/>
              <a:tailEnd/>
            </a:ln>
          </p:spPr>
        </p:pic>
        <p:pic>
          <p:nvPicPr>
            <p:cNvPr id="10" name="Picture 25"/>
            <p:cNvPicPr>
              <a:picLocks noChangeArrowheads="1"/>
            </p:cNvPicPr>
            <p:nvPr/>
          </p:nvPicPr>
          <p:blipFill>
            <a:blip r:embed="rId5" cstate="print"/>
            <a:srcRect/>
            <a:stretch>
              <a:fillRect/>
            </a:stretch>
          </p:blipFill>
          <p:spPr bwMode="auto">
            <a:xfrm>
              <a:off x="720" y="1056"/>
              <a:ext cx="452" cy="450"/>
            </a:xfrm>
            <a:prstGeom prst="rect">
              <a:avLst/>
            </a:prstGeom>
            <a:noFill/>
            <a:ln w="9525">
              <a:noFill/>
              <a:miter lim="800000"/>
              <a:headEnd/>
              <a:tailEnd/>
            </a:ln>
          </p:spPr>
        </p:pic>
        <p:pic>
          <p:nvPicPr>
            <p:cNvPr id="11" name="Picture 26"/>
            <p:cNvPicPr>
              <a:picLocks noChangeArrowheads="1"/>
            </p:cNvPicPr>
            <p:nvPr/>
          </p:nvPicPr>
          <p:blipFill>
            <a:blip r:embed="rId6" cstate="print"/>
            <a:srcRect/>
            <a:stretch>
              <a:fillRect/>
            </a:stretch>
          </p:blipFill>
          <p:spPr bwMode="auto">
            <a:xfrm>
              <a:off x="5136" y="2736"/>
              <a:ext cx="452" cy="450"/>
            </a:xfrm>
            <a:prstGeom prst="rect">
              <a:avLst/>
            </a:prstGeom>
            <a:noFill/>
            <a:ln w="9525">
              <a:noFill/>
              <a:miter lim="800000"/>
              <a:headEnd/>
              <a:tailEnd/>
            </a:ln>
          </p:spPr>
        </p:pic>
        <p:sp>
          <p:nvSpPr>
            <p:cNvPr id="12" name="Rectangle 28"/>
            <p:cNvSpPr>
              <a:spLocks noChangeArrowheads="1"/>
            </p:cNvSpPr>
            <p:nvPr/>
          </p:nvSpPr>
          <p:spPr bwMode="auto">
            <a:xfrm>
              <a:off x="3936" y="3120"/>
              <a:ext cx="672" cy="240"/>
            </a:xfrm>
            <a:prstGeom prst="rect">
              <a:avLst/>
            </a:prstGeom>
            <a:noFill/>
            <a:ln w="38100">
              <a:noFill/>
              <a:miter lim="800000"/>
              <a:headEnd/>
              <a:tailEnd/>
            </a:ln>
          </p:spPr>
          <p:txBody>
            <a:bodyPr wrap="none" anchor="ctr"/>
            <a:lstStyle/>
            <a:p>
              <a:pPr algn="ctr">
                <a:buFont typeface="Wingdings" pitchFamily="2" charset="2"/>
                <a:buNone/>
              </a:pPr>
              <a:r>
                <a:rPr lang="en-US" altLang="zh-CN" sz="2000" b="1" dirty="0"/>
                <a:t>NAT</a:t>
              </a:r>
            </a:p>
          </p:txBody>
        </p:sp>
        <p:sp>
          <p:nvSpPr>
            <p:cNvPr id="13" name="Rectangle 33"/>
            <p:cNvSpPr>
              <a:spLocks noChangeArrowheads="1"/>
            </p:cNvSpPr>
            <p:nvPr/>
          </p:nvSpPr>
          <p:spPr bwMode="auto">
            <a:xfrm>
              <a:off x="1632" y="768"/>
              <a:ext cx="672" cy="240"/>
            </a:xfrm>
            <a:prstGeom prst="rect">
              <a:avLst/>
            </a:prstGeom>
            <a:noFill/>
            <a:ln w="38100">
              <a:noFill/>
              <a:miter lim="800000"/>
              <a:headEnd/>
              <a:tailEnd/>
            </a:ln>
          </p:spPr>
          <p:txBody>
            <a:bodyPr wrap="none" anchor="ctr"/>
            <a:lstStyle/>
            <a:p>
              <a:pPr algn="ctr">
                <a:buFont typeface="Wingdings" pitchFamily="2" charset="2"/>
                <a:buNone/>
              </a:pPr>
              <a:r>
                <a:rPr lang="en-US" altLang="zh-CN" sz="2000" b="1" dirty="0"/>
                <a:t>NAT</a:t>
              </a:r>
              <a:endParaRPr lang="zh-CN" altLang="en-US" sz="2000" b="1" dirty="0"/>
            </a:p>
          </p:txBody>
        </p:sp>
        <p:sp>
          <p:nvSpPr>
            <p:cNvPr id="14" name="AutoShape 36"/>
            <p:cNvSpPr>
              <a:spLocks noChangeArrowheads="1"/>
            </p:cNvSpPr>
            <p:nvPr/>
          </p:nvSpPr>
          <p:spPr bwMode="auto">
            <a:xfrm>
              <a:off x="1152" y="1152"/>
              <a:ext cx="528" cy="144"/>
            </a:xfrm>
            <a:prstGeom prst="leftArrow">
              <a:avLst>
                <a:gd name="adj1" fmla="val 50000"/>
                <a:gd name="adj2" fmla="val 91667"/>
              </a:avLst>
            </a:prstGeom>
            <a:solidFill>
              <a:srgbClr val="FF0000"/>
            </a:solidFill>
            <a:ln w="9525">
              <a:noFill/>
              <a:miter lim="800000"/>
              <a:headEnd/>
              <a:tailEnd/>
            </a:ln>
          </p:spPr>
          <p:txBody>
            <a:bodyPr wrap="none" anchor="ctr"/>
            <a:lstStyle/>
            <a:p>
              <a:endParaRPr lang="zh-CN" altLang="en-US"/>
            </a:p>
          </p:txBody>
        </p:sp>
      </p:grpSp>
    </p:spTree>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a:ln/>
        </p:spPr>
        <p:txBody>
          <a:bodyPr/>
          <a:lstStyle/>
          <a:p>
            <a:r>
              <a:rPr kumimoji="1" lang="en-US" altLang="zh-CN" sz="4400" dirty="0">
                <a:solidFill>
                  <a:srgbClr val="0000FF"/>
                </a:solidFill>
                <a:latin typeface="汉仪醒示体简"/>
              </a:rPr>
              <a:t>AH</a:t>
            </a:r>
            <a:r>
              <a:rPr kumimoji="1" lang="zh-CN" altLang="en-US" sz="4400" dirty="0">
                <a:solidFill>
                  <a:srgbClr val="0000FF"/>
                </a:solidFill>
                <a:latin typeface="汉仪醒示体简"/>
              </a:rPr>
              <a:t>运行模式</a:t>
            </a:r>
            <a:r>
              <a:rPr kumimoji="1" lang="en-US" altLang="zh-CN" sz="4400" dirty="0">
                <a:solidFill>
                  <a:srgbClr val="0000FF"/>
                </a:solidFill>
                <a:latin typeface="汉仪醒示体简"/>
              </a:rPr>
              <a:t>(2)</a:t>
            </a:r>
            <a:r>
              <a:rPr kumimoji="1" lang="zh-CN" altLang="en-US" sz="4400" dirty="0">
                <a:solidFill>
                  <a:srgbClr val="0000FF"/>
                </a:solidFill>
                <a:latin typeface="汉仪醒示体简"/>
              </a:rPr>
              <a:t>－隧道模式</a:t>
            </a:r>
          </a:p>
        </p:txBody>
      </p:sp>
      <p:sp>
        <p:nvSpPr>
          <p:cNvPr id="43011" name="Rectangle 3"/>
          <p:cNvSpPr>
            <a:spLocks noGrp="1" noChangeArrowheads="1"/>
          </p:cNvSpPr>
          <p:nvPr>
            <p:ph type="body" idx="1"/>
          </p:nvPr>
        </p:nvSpPr>
        <p:spPr>
          <a:xfrm>
            <a:off x="495300" y="1719314"/>
            <a:ext cx="8915400" cy="1277937"/>
          </a:xfrm>
          <a:ln/>
        </p:spPr>
        <p:txBody>
          <a:bodyPr/>
          <a:lstStyle/>
          <a:p>
            <a:pPr>
              <a:lnSpc>
                <a:spcPct val="130000"/>
              </a:lnSpc>
              <a:buClr>
                <a:srgbClr val="0000CC"/>
              </a:buClr>
              <a:buSzPct val="150000"/>
              <a:buFont typeface="Wingdings" pitchFamily="2" charset="2"/>
              <a:buChar char="§"/>
            </a:pPr>
            <a:r>
              <a:rPr kumimoji="1" lang="zh-CN" altLang="en-US" sz="2400" b="1" dirty="0">
                <a:solidFill>
                  <a:schemeClr val="tx1"/>
                </a:solidFill>
                <a:latin typeface="宋体" pitchFamily="2" charset="-122"/>
              </a:rPr>
              <a:t>在隧道模式中，</a:t>
            </a:r>
            <a:r>
              <a:rPr kumimoji="1" lang="en-US" altLang="zh-CN" sz="2400" b="1" dirty="0">
                <a:solidFill>
                  <a:schemeClr val="tx1"/>
                </a:solidFill>
                <a:latin typeface="宋体" pitchFamily="2" charset="-122"/>
              </a:rPr>
              <a:t>AH</a:t>
            </a:r>
            <a:r>
              <a:rPr kumimoji="1" lang="zh-CN" altLang="en-US" sz="2400" b="1" dirty="0">
                <a:solidFill>
                  <a:schemeClr val="tx1"/>
                </a:solidFill>
                <a:latin typeface="宋体" pitchFamily="2" charset="-122"/>
              </a:rPr>
              <a:t>插入到原始</a:t>
            </a:r>
            <a:r>
              <a:rPr kumimoji="1" lang="en-US" altLang="zh-CN" sz="2400" b="1" dirty="0">
                <a:solidFill>
                  <a:schemeClr val="tx1"/>
                </a:solidFill>
                <a:latin typeface="宋体" pitchFamily="2" charset="-122"/>
              </a:rPr>
              <a:t>IP</a:t>
            </a:r>
            <a:r>
              <a:rPr kumimoji="1" lang="zh-CN" altLang="en-US" sz="2400" b="1" dirty="0">
                <a:solidFill>
                  <a:schemeClr val="tx1"/>
                </a:solidFill>
                <a:latin typeface="宋体" pitchFamily="2" charset="-122"/>
              </a:rPr>
              <a:t>头部之前，然后在</a:t>
            </a:r>
            <a:r>
              <a:rPr kumimoji="1" lang="en-US" altLang="zh-CN" sz="2400" b="1" dirty="0">
                <a:solidFill>
                  <a:schemeClr val="tx1"/>
                </a:solidFill>
                <a:latin typeface="宋体" pitchFamily="2" charset="-122"/>
              </a:rPr>
              <a:t>AH</a:t>
            </a:r>
            <a:r>
              <a:rPr kumimoji="1" lang="zh-CN" altLang="en-US" sz="2400" b="1" dirty="0">
                <a:solidFill>
                  <a:schemeClr val="tx1"/>
                </a:solidFill>
                <a:latin typeface="宋体" pitchFamily="2" charset="-122"/>
              </a:rPr>
              <a:t>之前再增加一个新的</a:t>
            </a:r>
            <a:r>
              <a:rPr kumimoji="1" lang="en-US" altLang="zh-CN" sz="2400" b="1" dirty="0">
                <a:solidFill>
                  <a:schemeClr val="tx1"/>
                </a:solidFill>
                <a:latin typeface="宋体" pitchFamily="2" charset="-122"/>
              </a:rPr>
              <a:t>IP</a:t>
            </a:r>
            <a:r>
              <a:rPr kumimoji="1" lang="zh-CN" altLang="en-US" sz="2400" b="1" dirty="0">
                <a:solidFill>
                  <a:schemeClr val="tx1"/>
                </a:solidFill>
                <a:latin typeface="宋体" pitchFamily="2" charset="-122"/>
              </a:rPr>
              <a:t>头部</a:t>
            </a:r>
          </a:p>
        </p:txBody>
      </p:sp>
      <p:sp>
        <p:nvSpPr>
          <p:cNvPr id="43012" name="Rectangle 4"/>
          <p:cNvSpPr>
            <a:spLocks noChangeArrowheads="1"/>
          </p:cNvSpPr>
          <p:nvPr/>
        </p:nvSpPr>
        <p:spPr bwMode="auto">
          <a:xfrm>
            <a:off x="1286404" y="3207767"/>
            <a:ext cx="2574529" cy="433387"/>
          </a:xfrm>
          <a:prstGeom prst="rect">
            <a:avLst/>
          </a:prstGeom>
          <a:solidFill>
            <a:srgbClr val="CCECFF"/>
          </a:solidFill>
          <a:ln w="9525" cmpd="sng">
            <a:solidFill>
              <a:schemeClr val="tx1"/>
            </a:solidFill>
            <a:prstDash val="solid"/>
            <a:miter lim="800000"/>
            <a:headEnd/>
            <a:tailEnd/>
          </a:ln>
          <a:effectLst/>
        </p:spPr>
        <p:txBody>
          <a:bodyPr wrap="none" anchor="ctr"/>
          <a:lstStyle/>
          <a:p>
            <a:pPr algn="ctr">
              <a:lnSpc>
                <a:spcPct val="100000"/>
              </a:lnSpc>
              <a:spcBef>
                <a:spcPct val="0"/>
              </a:spcBef>
              <a:buClr>
                <a:srgbClr val="000000"/>
              </a:buClr>
              <a:buSzPct val="100000"/>
              <a:buFontTx/>
              <a:buNone/>
            </a:pPr>
            <a:r>
              <a:rPr kumimoji="0" lang="en-US" altLang="zh-CN" sz="1800">
                <a:solidFill>
                  <a:srgbClr val="000000"/>
                </a:solidFill>
                <a:latin typeface="Arial" pitchFamily="34" charset="0"/>
              </a:rPr>
              <a:t>IP</a:t>
            </a:r>
            <a:r>
              <a:rPr kumimoji="0" lang="zh-CN" altLang="en-US" sz="1800">
                <a:solidFill>
                  <a:srgbClr val="000000"/>
                </a:solidFill>
                <a:latin typeface="Arial" pitchFamily="34" charset="0"/>
              </a:rPr>
              <a:t>头部</a:t>
            </a:r>
            <a:r>
              <a:rPr kumimoji="0" lang="en-US" altLang="zh-CN" sz="1800">
                <a:solidFill>
                  <a:srgbClr val="000000"/>
                </a:solidFill>
                <a:latin typeface="Arial" pitchFamily="34" charset="0"/>
              </a:rPr>
              <a:t>(</a:t>
            </a:r>
            <a:r>
              <a:rPr kumimoji="0" lang="zh-CN" altLang="en-US" sz="1800">
                <a:solidFill>
                  <a:srgbClr val="000000"/>
                </a:solidFill>
                <a:latin typeface="Arial" pitchFamily="34" charset="0"/>
              </a:rPr>
              <a:t>含选项字段</a:t>
            </a:r>
            <a:r>
              <a:rPr kumimoji="0" lang="en-US" altLang="zh-CN" sz="1800">
                <a:solidFill>
                  <a:srgbClr val="000000"/>
                </a:solidFill>
                <a:latin typeface="Arial" pitchFamily="34" charset="0"/>
              </a:rPr>
              <a:t>)</a:t>
            </a:r>
          </a:p>
        </p:txBody>
      </p:sp>
      <p:sp>
        <p:nvSpPr>
          <p:cNvPr id="43013" name="Rectangle 5"/>
          <p:cNvSpPr>
            <a:spLocks noChangeArrowheads="1"/>
          </p:cNvSpPr>
          <p:nvPr/>
        </p:nvSpPr>
        <p:spPr bwMode="auto">
          <a:xfrm>
            <a:off x="1286404" y="4071369"/>
            <a:ext cx="2574529" cy="433387"/>
          </a:xfrm>
          <a:prstGeom prst="rect">
            <a:avLst/>
          </a:prstGeom>
          <a:solidFill>
            <a:srgbClr val="CCECFF"/>
          </a:solidFill>
          <a:ln w="9525" cmpd="sng">
            <a:solidFill>
              <a:schemeClr val="tx1"/>
            </a:solidFill>
            <a:prstDash val="solid"/>
            <a:miter lim="800000"/>
            <a:headEnd/>
            <a:tailEnd/>
          </a:ln>
          <a:effectLst/>
        </p:spPr>
        <p:txBody>
          <a:bodyPr wrap="none" anchor="ctr"/>
          <a:lstStyle/>
          <a:p>
            <a:pPr algn="ctr">
              <a:lnSpc>
                <a:spcPct val="100000"/>
              </a:lnSpc>
              <a:spcBef>
                <a:spcPct val="0"/>
              </a:spcBef>
              <a:buClr>
                <a:srgbClr val="000000"/>
              </a:buClr>
              <a:buSzPct val="100000"/>
              <a:buFontTx/>
              <a:buNone/>
            </a:pPr>
            <a:r>
              <a:rPr kumimoji="0" lang="zh-CN" altLang="en-US" sz="1800">
                <a:solidFill>
                  <a:srgbClr val="000000"/>
                </a:solidFill>
                <a:latin typeface="Arial" pitchFamily="34" charset="0"/>
              </a:rPr>
              <a:t>数据</a:t>
            </a:r>
          </a:p>
        </p:txBody>
      </p:sp>
      <p:sp>
        <p:nvSpPr>
          <p:cNvPr id="43014" name="Text Box 6"/>
          <p:cNvSpPr txBox="1">
            <a:spLocks noChangeArrowheads="1"/>
          </p:cNvSpPr>
          <p:nvPr/>
        </p:nvSpPr>
        <p:spPr bwMode="auto">
          <a:xfrm>
            <a:off x="1520296" y="4726956"/>
            <a:ext cx="2106745" cy="369332"/>
          </a:xfrm>
          <a:prstGeom prst="rect">
            <a:avLst/>
          </a:prstGeom>
          <a:noFill/>
          <a:ln w="9525">
            <a:noFill/>
            <a:miter lim="800000"/>
            <a:headEnd/>
            <a:tailEnd/>
          </a:ln>
          <a:effectLst/>
        </p:spPr>
        <p:txBody>
          <a:bodyPr>
            <a:spAutoFit/>
          </a:bodyPr>
          <a:lstStyle/>
          <a:p>
            <a:pPr algn="l">
              <a:lnSpc>
                <a:spcPct val="100000"/>
              </a:lnSpc>
              <a:spcBef>
                <a:spcPct val="0"/>
              </a:spcBef>
              <a:buClr>
                <a:srgbClr val="000000"/>
              </a:buClr>
              <a:buSzPct val="100000"/>
              <a:buFontTx/>
              <a:buNone/>
            </a:pPr>
            <a:r>
              <a:rPr kumimoji="0" lang="en-US" altLang="zh-CN" sz="1800" b="1" dirty="0">
                <a:solidFill>
                  <a:srgbClr val="000000"/>
                </a:solidFill>
                <a:latin typeface="Arial" pitchFamily="34" charset="0"/>
              </a:rPr>
              <a:t> </a:t>
            </a:r>
            <a:r>
              <a:rPr kumimoji="0" lang="zh-CN" altLang="en-US" sz="1800" b="1" dirty="0">
                <a:solidFill>
                  <a:srgbClr val="000000"/>
                </a:solidFill>
                <a:latin typeface="Arial" pitchFamily="34" charset="0"/>
              </a:rPr>
              <a:t>应用</a:t>
            </a:r>
            <a:r>
              <a:rPr kumimoji="0" lang="en-US" altLang="zh-CN" sz="1800" b="1" dirty="0">
                <a:solidFill>
                  <a:srgbClr val="000000"/>
                </a:solidFill>
                <a:latin typeface="Arial" pitchFamily="34" charset="0"/>
              </a:rPr>
              <a:t>AH</a:t>
            </a:r>
            <a:r>
              <a:rPr kumimoji="0" lang="zh-CN" altLang="en-US" sz="1800" b="1" dirty="0">
                <a:solidFill>
                  <a:srgbClr val="000000"/>
                </a:solidFill>
                <a:latin typeface="Arial" pitchFamily="34" charset="0"/>
              </a:rPr>
              <a:t>之前</a:t>
            </a:r>
          </a:p>
        </p:txBody>
      </p:sp>
      <p:sp>
        <p:nvSpPr>
          <p:cNvPr id="43015" name="Rectangle 7"/>
          <p:cNvSpPr>
            <a:spLocks noChangeArrowheads="1"/>
          </p:cNvSpPr>
          <p:nvPr/>
        </p:nvSpPr>
        <p:spPr bwMode="auto">
          <a:xfrm>
            <a:off x="4719108" y="2348880"/>
            <a:ext cx="2574529" cy="433388"/>
          </a:xfrm>
          <a:prstGeom prst="rect">
            <a:avLst/>
          </a:prstGeom>
          <a:solidFill>
            <a:srgbClr val="FFFF99"/>
          </a:solidFill>
          <a:ln w="9525" cmpd="sng">
            <a:solidFill>
              <a:schemeClr val="tx1"/>
            </a:solidFill>
            <a:prstDash val="solid"/>
            <a:miter lim="800000"/>
            <a:headEnd/>
            <a:tailEnd/>
          </a:ln>
          <a:effectLst/>
        </p:spPr>
        <p:txBody>
          <a:bodyPr wrap="none" anchor="ctr"/>
          <a:lstStyle/>
          <a:p>
            <a:pPr algn="ctr">
              <a:lnSpc>
                <a:spcPct val="100000"/>
              </a:lnSpc>
              <a:spcBef>
                <a:spcPct val="0"/>
              </a:spcBef>
              <a:buClr>
                <a:srgbClr val="000000"/>
              </a:buClr>
              <a:buSzPct val="100000"/>
              <a:buFontTx/>
              <a:buNone/>
            </a:pPr>
            <a:r>
              <a:rPr kumimoji="0" lang="zh-CN" altLang="en-US" sz="1800">
                <a:solidFill>
                  <a:srgbClr val="000000"/>
                </a:solidFill>
                <a:latin typeface="Arial" pitchFamily="34" charset="0"/>
              </a:rPr>
              <a:t>新</a:t>
            </a:r>
            <a:r>
              <a:rPr kumimoji="0" lang="en-US" altLang="zh-CN" sz="1800">
                <a:solidFill>
                  <a:srgbClr val="000000"/>
                </a:solidFill>
                <a:latin typeface="Arial" pitchFamily="34" charset="0"/>
              </a:rPr>
              <a:t>IP</a:t>
            </a:r>
            <a:r>
              <a:rPr kumimoji="0" lang="zh-CN" altLang="en-US" sz="1800">
                <a:solidFill>
                  <a:srgbClr val="000000"/>
                </a:solidFill>
                <a:latin typeface="Arial" pitchFamily="34" charset="0"/>
              </a:rPr>
              <a:t>头部</a:t>
            </a:r>
            <a:r>
              <a:rPr kumimoji="0" lang="en-US" altLang="zh-CN" sz="1800">
                <a:solidFill>
                  <a:srgbClr val="000000"/>
                </a:solidFill>
                <a:latin typeface="Arial" pitchFamily="34" charset="0"/>
              </a:rPr>
              <a:t>(</a:t>
            </a:r>
            <a:r>
              <a:rPr kumimoji="0" lang="zh-CN" altLang="en-US" sz="1800">
                <a:solidFill>
                  <a:srgbClr val="000000"/>
                </a:solidFill>
                <a:latin typeface="Arial" pitchFamily="34" charset="0"/>
              </a:rPr>
              <a:t>含选项字段</a:t>
            </a:r>
            <a:r>
              <a:rPr kumimoji="0" lang="en-US" altLang="zh-CN" sz="1800">
                <a:solidFill>
                  <a:srgbClr val="000000"/>
                </a:solidFill>
                <a:latin typeface="Arial" pitchFamily="34" charset="0"/>
              </a:rPr>
              <a:t>)</a:t>
            </a:r>
          </a:p>
        </p:txBody>
      </p:sp>
      <p:sp>
        <p:nvSpPr>
          <p:cNvPr id="43016" name="Text Box 8"/>
          <p:cNvSpPr txBox="1">
            <a:spLocks noChangeArrowheads="1"/>
          </p:cNvSpPr>
          <p:nvPr/>
        </p:nvSpPr>
        <p:spPr bwMode="auto">
          <a:xfrm>
            <a:off x="4953028" y="4726956"/>
            <a:ext cx="2335477" cy="369332"/>
          </a:xfrm>
          <a:prstGeom prst="rect">
            <a:avLst/>
          </a:prstGeom>
          <a:noFill/>
          <a:ln w="9525">
            <a:noFill/>
            <a:miter lim="800000"/>
            <a:headEnd/>
            <a:tailEnd/>
          </a:ln>
          <a:effectLst/>
        </p:spPr>
        <p:txBody>
          <a:bodyPr>
            <a:spAutoFit/>
          </a:bodyPr>
          <a:lstStyle/>
          <a:p>
            <a:pPr algn="l">
              <a:lnSpc>
                <a:spcPct val="100000"/>
              </a:lnSpc>
              <a:spcBef>
                <a:spcPct val="0"/>
              </a:spcBef>
              <a:buClr>
                <a:srgbClr val="000000"/>
              </a:buClr>
              <a:buSzPct val="100000"/>
              <a:buFontTx/>
              <a:buNone/>
            </a:pPr>
            <a:r>
              <a:rPr kumimoji="0" lang="en-US" altLang="zh-CN" sz="1800" b="1" dirty="0">
                <a:solidFill>
                  <a:srgbClr val="000000"/>
                </a:solidFill>
                <a:latin typeface="Arial" pitchFamily="34" charset="0"/>
              </a:rPr>
              <a:t> </a:t>
            </a:r>
            <a:r>
              <a:rPr kumimoji="0" lang="zh-CN" altLang="en-US" sz="1800" b="1" dirty="0">
                <a:solidFill>
                  <a:srgbClr val="000000"/>
                </a:solidFill>
                <a:latin typeface="Arial" pitchFamily="34" charset="0"/>
              </a:rPr>
              <a:t>应用</a:t>
            </a:r>
            <a:r>
              <a:rPr kumimoji="0" lang="en-US" altLang="zh-CN" sz="1800" b="1" dirty="0">
                <a:solidFill>
                  <a:srgbClr val="000000"/>
                </a:solidFill>
                <a:latin typeface="Arial" pitchFamily="34" charset="0"/>
              </a:rPr>
              <a:t>AH</a:t>
            </a:r>
            <a:r>
              <a:rPr kumimoji="0" lang="zh-CN" altLang="en-US" sz="1800" b="1" dirty="0">
                <a:solidFill>
                  <a:srgbClr val="000000"/>
                </a:solidFill>
                <a:latin typeface="Arial" pitchFamily="34" charset="0"/>
              </a:rPr>
              <a:t>之后</a:t>
            </a:r>
          </a:p>
        </p:txBody>
      </p:sp>
      <p:sp>
        <p:nvSpPr>
          <p:cNvPr id="43017" name="Rectangle 9"/>
          <p:cNvSpPr>
            <a:spLocks noChangeArrowheads="1"/>
          </p:cNvSpPr>
          <p:nvPr/>
        </p:nvSpPr>
        <p:spPr bwMode="auto">
          <a:xfrm>
            <a:off x="1286404" y="3639527"/>
            <a:ext cx="2574529" cy="433387"/>
          </a:xfrm>
          <a:prstGeom prst="rect">
            <a:avLst/>
          </a:prstGeom>
          <a:solidFill>
            <a:srgbClr val="CCECFF"/>
          </a:solidFill>
          <a:ln w="9525" cmpd="sng">
            <a:solidFill>
              <a:schemeClr val="tx1"/>
            </a:solidFill>
            <a:prstDash val="solid"/>
            <a:miter lim="800000"/>
            <a:headEnd/>
            <a:tailEnd/>
          </a:ln>
          <a:effectLst/>
        </p:spPr>
        <p:txBody>
          <a:bodyPr wrap="none" anchor="ctr"/>
          <a:lstStyle/>
          <a:p>
            <a:pPr algn="ctr">
              <a:lnSpc>
                <a:spcPct val="100000"/>
              </a:lnSpc>
              <a:spcBef>
                <a:spcPct val="0"/>
              </a:spcBef>
              <a:buClr>
                <a:srgbClr val="000000"/>
              </a:buClr>
              <a:buSzPct val="100000"/>
              <a:buFontTx/>
              <a:buNone/>
            </a:pPr>
            <a:r>
              <a:rPr kumimoji="0" lang="en-US" altLang="zh-CN" sz="1800">
                <a:solidFill>
                  <a:srgbClr val="000000"/>
                </a:solidFill>
                <a:latin typeface="Arial" pitchFamily="34" charset="0"/>
              </a:rPr>
              <a:t>TCP</a:t>
            </a:r>
            <a:r>
              <a:rPr kumimoji="0" lang="zh-CN" altLang="en-US" sz="1800">
                <a:solidFill>
                  <a:srgbClr val="000000"/>
                </a:solidFill>
                <a:latin typeface="Arial" pitchFamily="34" charset="0"/>
              </a:rPr>
              <a:t>头部</a:t>
            </a:r>
            <a:r>
              <a:rPr kumimoji="0" lang="en-US" altLang="zh-CN" sz="1800">
                <a:solidFill>
                  <a:srgbClr val="000000"/>
                </a:solidFill>
                <a:latin typeface="Arial" pitchFamily="34" charset="0"/>
              </a:rPr>
              <a:t>(</a:t>
            </a:r>
            <a:r>
              <a:rPr kumimoji="0" lang="zh-CN" altLang="en-US" sz="1800">
                <a:solidFill>
                  <a:srgbClr val="000000"/>
                </a:solidFill>
                <a:latin typeface="Arial" pitchFamily="34" charset="0"/>
              </a:rPr>
              <a:t>含选项字段</a:t>
            </a:r>
            <a:r>
              <a:rPr kumimoji="0" lang="en-US" altLang="zh-CN" sz="1800">
                <a:solidFill>
                  <a:srgbClr val="000000"/>
                </a:solidFill>
                <a:latin typeface="Arial" pitchFamily="34" charset="0"/>
              </a:rPr>
              <a:t>)</a:t>
            </a:r>
          </a:p>
        </p:txBody>
      </p:sp>
      <p:sp>
        <p:nvSpPr>
          <p:cNvPr id="43018" name="Rectangle 10"/>
          <p:cNvSpPr>
            <a:spLocks noChangeArrowheads="1"/>
          </p:cNvSpPr>
          <p:nvPr/>
        </p:nvSpPr>
        <p:spPr bwMode="auto">
          <a:xfrm>
            <a:off x="4719108" y="3214071"/>
            <a:ext cx="2574529" cy="433387"/>
          </a:xfrm>
          <a:prstGeom prst="rect">
            <a:avLst/>
          </a:prstGeom>
          <a:solidFill>
            <a:srgbClr val="CCECFF"/>
          </a:solidFill>
          <a:ln w="9525" cmpd="sng">
            <a:solidFill>
              <a:schemeClr val="tx1"/>
            </a:solidFill>
            <a:prstDash val="solid"/>
            <a:miter lim="800000"/>
            <a:headEnd/>
            <a:tailEnd/>
          </a:ln>
          <a:effectLst/>
        </p:spPr>
        <p:txBody>
          <a:bodyPr wrap="none" anchor="ctr"/>
          <a:lstStyle/>
          <a:p>
            <a:pPr algn="ctr">
              <a:lnSpc>
                <a:spcPct val="100000"/>
              </a:lnSpc>
              <a:spcBef>
                <a:spcPct val="0"/>
              </a:spcBef>
              <a:buClr>
                <a:srgbClr val="000000"/>
              </a:buClr>
              <a:buSzPct val="100000"/>
              <a:buFontTx/>
              <a:buNone/>
            </a:pPr>
            <a:r>
              <a:rPr kumimoji="0" lang="en-US" altLang="zh-CN" sz="1800">
                <a:solidFill>
                  <a:srgbClr val="000000"/>
                </a:solidFill>
                <a:latin typeface="Arial" pitchFamily="34" charset="0"/>
              </a:rPr>
              <a:t>IP</a:t>
            </a:r>
            <a:r>
              <a:rPr kumimoji="0" lang="zh-CN" altLang="en-US" sz="1800">
                <a:solidFill>
                  <a:srgbClr val="000000"/>
                </a:solidFill>
                <a:latin typeface="Arial" pitchFamily="34" charset="0"/>
              </a:rPr>
              <a:t>头部</a:t>
            </a:r>
            <a:r>
              <a:rPr kumimoji="0" lang="en-US" altLang="zh-CN" sz="1800">
                <a:solidFill>
                  <a:srgbClr val="000000"/>
                </a:solidFill>
                <a:latin typeface="Arial" pitchFamily="34" charset="0"/>
              </a:rPr>
              <a:t>(</a:t>
            </a:r>
            <a:r>
              <a:rPr kumimoji="0" lang="zh-CN" altLang="en-US" sz="1800">
                <a:solidFill>
                  <a:srgbClr val="000000"/>
                </a:solidFill>
                <a:latin typeface="Arial" pitchFamily="34" charset="0"/>
              </a:rPr>
              <a:t>含选项字段</a:t>
            </a:r>
            <a:r>
              <a:rPr kumimoji="0" lang="en-US" altLang="zh-CN" sz="1800">
                <a:solidFill>
                  <a:srgbClr val="000000"/>
                </a:solidFill>
                <a:latin typeface="Arial" pitchFamily="34" charset="0"/>
              </a:rPr>
              <a:t>)</a:t>
            </a:r>
          </a:p>
        </p:txBody>
      </p:sp>
      <p:sp>
        <p:nvSpPr>
          <p:cNvPr id="43019" name="Rectangle 11"/>
          <p:cNvSpPr>
            <a:spLocks noChangeArrowheads="1"/>
          </p:cNvSpPr>
          <p:nvPr/>
        </p:nvSpPr>
        <p:spPr bwMode="auto">
          <a:xfrm>
            <a:off x="4719108" y="4069730"/>
            <a:ext cx="2574529" cy="433388"/>
          </a:xfrm>
          <a:prstGeom prst="rect">
            <a:avLst/>
          </a:prstGeom>
          <a:solidFill>
            <a:srgbClr val="CCECFF"/>
          </a:solidFill>
          <a:ln w="9525" cmpd="sng">
            <a:solidFill>
              <a:schemeClr val="tx1"/>
            </a:solidFill>
            <a:prstDash val="solid"/>
            <a:miter lim="800000"/>
            <a:headEnd/>
            <a:tailEnd/>
          </a:ln>
          <a:effectLst/>
        </p:spPr>
        <p:txBody>
          <a:bodyPr wrap="none" anchor="ctr"/>
          <a:lstStyle/>
          <a:p>
            <a:pPr algn="ctr">
              <a:lnSpc>
                <a:spcPct val="100000"/>
              </a:lnSpc>
              <a:spcBef>
                <a:spcPct val="0"/>
              </a:spcBef>
              <a:buClr>
                <a:srgbClr val="000000"/>
              </a:buClr>
              <a:buSzPct val="100000"/>
              <a:buFontTx/>
              <a:buNone/>
            </a:pPr>
            <a:r>
              <a:rPr kumimoji="0" lang="zh-CN" altLang="en-US" sz="1800">
                <a:solidFill>
                  <a:srgbClr val="000000"/>
                </a:solidFill>
                <a:latin typeface="Arial" pitchFamily="34" charset="0"/>
              </a:rPr>
              <a:t>数据</a:t>
            </a:r>
          </a:p>
        </p:txBody>
      </p:sp>
      <p:sp>
        <p:nvSpPr>
          <p:cNvPr id="43020" name="Rectangle 12"/>
          <p:cNvSpPr>
            <a:spLocks noChangeArrowheads="1"/>
          </p:cNvSpPr>
          <p:nvPr/>
        </p:nvSpPr>
        <p:spPr bwMode="auto">
          <a:xfrm>
            <a:off x="4719108" y="3637930"/>
            <a:ext cx="2574529" cy="433388"/>
          </a:xfrm>
          <a:prstGeom prst="rect">
            <a:avLst/>
          </a:prstGeom>
          <a:solidFill>
            <a:srgbClr val="CCECFF"/>
          </a:solidFill>
          <a:ln w="9525" cmpd="sng">
            <a:solidFill>
              <a:schemeClr val="tx1"/>
            </a:solidFill>
            <a:prstDash val="solid"/>
            <a:miter lim="800000"/>
            <a:headEnd/>
            <a:tailEnd/>
          </a:ln>
          <a:effectLst/>
        </p:spPr>
        <p:txBody>
          <a:bodyPr wrap="none" anchor="ctr"/>
          <a:lstStyle/>
          <a:p>
            <a:pPr algn="ctr">
              <a:lnSpc>
                <a:spcPct val="100000"/>
              </a:lnSpc>
              <a:spcBef>
                <a:spcPct val="0"/>
              </a:spcBef>
              <a:buClr>
                <a:srgbClr val="000000"/>
              </a:buClr>
              <a:buSzPct val="100000"/>
              <a:buFontTx/>
              <a:buNone/>
            </a:pPr>
            <a:r>
              <a:rPr kumimoji="0" lang="en-US" altLang="zh-CN" sz="1800">
                <a:solidFill>
                  <a:srgbClr val="000000"/>
                </a:solidFill>
                <a:latin typeface="Arial" pitchFamily="34" charset="0"/>
              </a:rPr>
              <a:t>TCP</a:t>
            </a:r>
            <a:r>
              <a:rPr kumimoji="0" lang="zh-CN" altLang="en-US" sz="1800">
                <a:solidFill>
                  <a:srgbClr val="000000"/>
                </a:solidFill>
                <a:latin typeface="Arial" pitchFamily="34" charset="0"/>
              </a:rPr>
              <a:t>头部</a:t>
            </a:r>
            <a:r>
              <a:rPr kumimoji="0" lang="en-US" altLang="zh-CN" sz="1800">
                <a:solidFill>
                  <a:srgbClr val="000000"/>
                </a:solidFill>
                <a:latin typeface="Arial" pitchFamily="34" charset="0"/>
              </a:rPr>
              <a:t>(</a:t>
            </a:r>
            <a:r>
              <a:rPr kumimoji="0" lang="zh-CN" altLang="en-US" sz="1800">
                <a:solidFill>
                  <a:srgbClr val="000000"/>
                </a:solidFill>
                <a:latin typeface="Arial" pitchFamily="34" charset="0"/>
              </a:rPr>
              <a:t>含选项字段</a:t>
            </a:r>
            <a:r>
              <a:rPr kumimoji="0" lang="en-US" altLang="zh-CN" sz="1800">
                <a:solidFill>
                  <a:srgbClr val="000000"/>
                </a:solidFill>
                <a:latin typeface="Arial" pitchFamily="34" charset="0"/>
              </a:rPr>
              <a:t>)</a:t>
            </a:r>
          </a:p>
        </p:txBody>
      </p:sp>
      <p:sp>
        <p:nvSpPr>
          <p:cNvPr id="43021" name="Rectangle 13"/>
          <p:cNvSpPr>
            <a:spLocks noChangeArrowheads="1"/>
          </p:cNvSpPr>
          <p:nvPr/>
        </p:nvSpPr>
        <p:spPr bwMode="auto">
          <a:xfrm>
            <a:off x="4719108" y="2780680"/>
            <a:ext cx="2574529" cy="433388"/>
          </a:xfrm>
          <a:prstGeom prst="rect">
            <a:avLst/>
          </a:prstGeom>
          <a:solidFill>
            <a:srgbClr val="FFFF99"/>
          </a:solidFill>
          <a:ln w="9525" cmpd="sng">
            <a:solidFill>
              <a:schemeClr val="tx1"/>
            </a:solidFill>
            <a:prstDash val="solid"/>
            <a:miter lim="800000"/>
            <a:headEnd/>
            <a:tailEnd/>
          </a:ln>
          <a:effectLst/>
        </p:spPr>
        <p:txBody>
          <a:bodyPr wrap="none" anchor="ctr"/>
          <a:lstStyle/>
          <a:p>
            <a:pPr algn="ctr">
              <a:lnSpc>
                <a:spcPct val="100000"/>
              </a:lnSpc>
              <a:spcBef>
                <a:spcPct val="0"/>
              </a:spcBef>
              <a:buClr>
                <a:srgbClr val="000000"/>
              </a:buClr>
              <a:buSzPct val="100000"/>
              <a:buFontTx/>
              <a:buNone/>
            </a:pPr>
            <a:r>
              <a:rPr kumimoji="0" lang="en-US" altLang="zh-CN" sz="1800">
                <a:solidFill>
                  <a:srgbClr val="000000"/>
                </a:solidFill>
                <a:latin typeface="Arial" pitchFamily="34" charset="0"/>
              </a:rPr>
              <a:t>AH</a:t>
            </a:r>
            <a:r>
              <a:rPr kumimoji="0" lang="zh-CN" altLang="en-US" sz="1800">
                <a:solidFill>
                  <a:srgbClr val="000000"/>
                </a:solidFill>
                <a:latin typeface="Arial" pitchFamily="34" charset="0"/>
              </a:rPr>
              <a:t>头部</a:t>
            </a:r>
            <a:endParaRPr kumimoji="0" lang="zh-CN" altLang="en-US" sz="1800" b="1">
              <a:solidFill>
                <a:srgbClr val="000000"/>
              </a:solidFill>
              <a:latin typeface="Arial" pitchFamily="34" charset="0"/>
            </a:endParaRPr>
          </a:p>
        </p:txBody>
      </p:sp>
      <p:grpSp>
        <p:nvGrpSpPr>
          <p:cNvPr id="2" name="Group 14"/>
          <p:cNvGrpSpPr>
            <a:grpSpLocks/>
          </p:cNvGrpSpPr>
          <p:nvPr/>
        </p:nvGrpSpPr>
        <p:grpSpPr bwMode="auto">
          <a:xfrm>
            <a:off x="7293646" y="2350471"/>
            <a:ext cx="2178978" cy="2160587"/>
            <a:chOff x="4241" y="1843"/>
            <a:chExt cx="1267" cy="1361"/>
          </a:xfrm>
        </p:grpSpPr>
        <p:sp>
          <p:nvSpPr>
            <p:cNvPr id="43023" name="Line 15"/>
            <p:cNvSpPr>
              <a:spLocks noChangeShapeType="1"/>
            </p:cNvSpPr>
            <p:nvPr/>
          </p:nvSpPr>
          <p:spPr bwMode="auto">
            <a:xfrm>
              <a:off x="4241" y="1843"/>
              <a:ext cx="181" cy="0"/>
            </a:xfrm>
            <a:prstGeom prst="line">
              <a:avLst/>
            </a:prstGeom>
            <a:noFill/>
            <a:ln w="19050" cmpd="sng">
              <a:solidFill>
                <a:srgbClr val="339933"/>
              </a:solidFill>
              <a:prstDash val="solid"/>
              <a:round/>
              <a:headEnd type="none" w="med" len="med"/>
              <a:tailEnd type="none" w="med" len="med"/>
            </a:ln>
            <a:effectLst/>
          </p:spPr>
          <p:txBody>
            <a:bodyPr/>
            <a:lstStyle/>
            <a:p>
              <a:pPr algn="l">
                <a:lnSpc>
                  <a:spcPct val="100000"/>
                </a:lnSpc>
                <a:spcBef>
                  <a:spcPct val="0"/>
                </a:spcBef>
                <a:buClr>
                  <a:srgbClr val="000000"/>
                </a:buClr>
                <a:buSzPct val="100000"/>
                <a:buFontTx/>
                <a:buNone/>
              </a:pPr>
              <a:endParaRPr kumimoji="0" lang="zh-CN" altLang="en-US" sz="1800">
                <a:solidFill>
                  <a:srgbClr val="000000"/>
                </a:solidFill>
                <a:latin typeface="Arial" pitchFamily="34" charset="0"/>
              </a:endParaRPr>
            </a:p>
          </p:txBody>
        </p:sp>
        <p:sp>
          <p:nvSpPr>
            <p:cNvPr id="43024" name="Line 16"/>
            <p:cNvSpPr>
              <a:spLocks noChangeShapeType="1"/>
            </p:cNvSpPr>
            <p:nvPr/>
          </p:nvSpPr>
          <p:spPr bwMode="auto">
            <a:xfrm>
              <a:off x="4241" y="3204"/>
              <a:ext cx="181" cy="0"/>
            </a:xfrm>
            <a:prstGeom prst="line">
              <a:avLst/>
            </a:prstGeom>
            <a:noFill/>
            <a:ln w="19050" cmpd="sng">
              <a:solidFill>
                <a:srgbClr val="339933"/>
              </a:solidFill>
              <a:prstDash val="solid"/>
              <a:round/>
              <a:headEnd type="none" w="med" len="med"/>
              <a:tailEnd type="none" w="med" len="med"/>
            </a:ln>
            <a:effectLst/>
          </p:spPr>
          <p:txBody>
            <a:bodyPr/>
            <a:lstStyle/>
            <a:p>
              <a:pPr algn="l">
                <a:lnSpc>
                  <a:spcPct val="100000"/>
                </a:lnSpc>
                <a:spcBef>
                  <a:spcPct val="0"/>
                </a:spcBef>
                <a:buClr>
                  <a:srgbClr val="000000"/>
                </a:buClr>
                <a:buSzPct val="100000"/>
                <a:buFontTx/>
                <a:buNone/>
              </a:pPr>
              <a:endParaRPr kumimoji="0" lang="zh-CN" altLang="en-US" sz="1800">
                <a:solidFill>
                  <a:srgbClr val="000000"/>
                </a:solidFill>
                <a:latin typeface="Arial" pitchFamily="34" charset="0"/>
              </a:endParaRPr>
            </a:p>
          </p:txBody>
        </p:sp>
        <p:sp>
          <p:nvSpPr>
            <p:cNvPr id="43025" name="Line 17"/>
            <p:cNvSpPr>
              <a:spLocks noChangeShapeType="1"/>
            </p:cNvSpPr>
            <p:nvPr/>
          </p:nvSpPr>
          <p:spPr bwMode="auto">
            <a:xfrm>
              <a:off x="4331" y="1843"/>
              <a:ext cx="0" cy="1361"/>
            </a:xfrm>
            <a:prstGeom prst="line">
              <a:avLst/>
            </a:prstGeom>
            <a:noFill/>
            <a:ln w="19050" cmpd="sng">
              <a:solidFill>
                <a:srgbClr val="339933"/>
              </a:solidFill>
              <a:prstDash val="solid"/>
              <a:round/>
              <a:headEnd type="triangle" w="med" len="med"/>
              <a:tailEnd type="triangle" w="med" len="med"/>
            </a:ln>
            <a:effectLst/>
          </p:spPr>
          <p:txBody>
            <a:bodyPr/>
            <a:lstStyle/>
            <a:p>
              <a:pPr algn="l">
                <a:lnSpc>
                  <a:spcPct val="100000"/>
                </a:lnSpc>
                <a:spcBef>
                  <a:spcPct val="0"/>
                </a:spcBef>
                <a:buClr>
                  <a:srgbClr val="000000"/>
                </a:buClr>
                <a:buSzPct val="100000"/>
                <a:buFontTx/>
                <a:buNone/>
              </a:pPr>
              <a:endParaRPr kumimoji="0" lang="zh-CN" altLang="en-US" sz="1800">
                <a:solidFill>
                  <a:srgbClr val="000000"/>
                </a:solidFill>
                <a:latin typeface="Arial" pitchFamily="34" charset="0"/>
              </a:endParaRPr>
            </a:p>
          </p:txBody>
        </p:sp>
        <p:sp>
          <p:nvSpPr>
            <p:cNvPr id="43026" name="Text Box 18"/>
            <p:cNvSpPr txBox="1">
              <a:spLocks noChangeArrowheads="1"/>
            </p:cNvSpPr>
            <p:nvPr/>
          </p:nvSpPr>
          <p:spPr bwMode="auto">
            <a:xfrm>
              <a:off x="4319" y="2244"/>
              <a:ext cx="1189" cy="407"/>
            </a:xfrm>
            <a:prstGeom prst="rect">
              <a:avLst/>
            </a:prstGeom>
            <a:noFill/>
            <a:ln w="9525">
              <a:noFill/>
              <a:miter lim="800000"/>
              <a:headEnd/>
              <a:tailEnd/>
            </a:ln>
            <a:effectLst/>
          </p:spPr>
          <p:txBody>
            <a:bodyPr wrap="none">
              <a:spAutoFit/>
            </a:bodyPr>
            <a:lstStyle/>
            <a:p>
              <a:pPr algn="l">
                <a:lnSpc>
                  <a:spcPct val="100000"/>
                </a:lnSpc>
                <a:spcBef>
                  <a:spcPct val="0"/>
                </a:spcBef>
                <a:buClr>
                  <a:srgbClr val="000000"/>
                </a:buClr>
                <a:buSzPct val="100000"/>
                <a:buFontTx/>
                <a:buNone/>
              </a:pPr>
              <a:r>
                <a:rPr kumimoji="0" lang="zh-CN" altLang="en-US" sz="1800" b="1">
                  <a:solidFill>
                    <a:srgbClr val="339933"/>
                  </a:solidFill>
                  <a:latin typeface="Arial" pitchFamily="34" charset="0"/>
                </a:rPr>
                <a:t>验证区域</a:t>
              </a:r>
            </a:p>
            <a:p>
              <a:pPr algn="l">
                <a:lnSpc>
                  <a:spcPct val="100000"/>
                </a:lnSpc>
                <a:spcBef>
                  <a:spcPct val="0"/>
                </a:spcBef>
                <a:buClr>
                  <a:srgbClr val="000000"/>
                </a:buClr>
                <a:buSzPct val="100000"/>
                <a:buFontTx/>
                <a:buNone/>
              </a:pPr>
              <a:r>
                <a:rPr kumimoji="0" lang="zh-CN" altLang="en-US" sz="1800" b="1">
                  <a:solidFill>
                    <a:srgbClr val="339933"/>
                  </a:solidFill>
                  <a:latin typeface="Arial" pitchFamily="34" charset="0"/>
                </a:rPr>
                <a:t>（可变字段除外）</a:t>
              </a:r>
            </a:p>
          </p:txBody>
        </p:sp>
      </p:grpSp>
      <p:sp>
        <p:nvSpPr>
          <p:cNvPr id="19" name="Rectangle 2"/>
          <p:cNvSpPr txBox="1">
            <a:spLocks noChangeArrowheads="1"/>
          </p:cNvSpPr>
          <p:nvPr/>
        </p:nvSpPr>
        <p:spPr bwMode="auto">
          <a:xfrm>
            <a:off x="495300" y="5085230"/>
            <a:ext cx="8915400" cy="242981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marL="342900" marR="0" lvl="0" indent="-342900" algn="l" defTabSz="914400" rtl="0" eaLnBrk="1" fontAlgn="base" latinLnBrk="0" hangingPunct="1">
              <a:lnSpc>
                <a:spcPct val="150000"/>
              </a:lnSpc>
              <a:spcBef>
                <a:spcPct val="20000"/>
              </a:spcBef>
              <a:spcAft>
                <a:spcPct val="0"/>
              </a:spcAft>
              <a:buClr>
                <a:srgbClr val="0000CC"/>
              </a:buClr>
              <a:buSzPct val="150000"/>
              <a:buFont typeface="Wingdings" pitchFamily="2" charset="2"/>
              <a:buChar char="§"/>
              <a:tabLst/>
              <a:defRPr/>
            </a:pPr>
            <a:r>
              <a:rPr kumimoji="1" lang="zh-CN" altLang="en-US" sz="2400" b="0" i="0" u="none" strike="noStrike" kern="0" cap="none" spc="0" normalizeH="0" baseline="0" noProof="0" dirty="0">
                <a:ln>
                  <a:noFill/>
                </a:ln>
                <a:solidFill>
                  <a:schemeClr val="tx1"/>
                </a:solidFill>
                <a:effectLst/>
                <a:uLnTx/>
                <a:uFillTx/>
                <a:latin typeface="宋体" pitchFamily="2" charset="-122"/>
                <a:ea typeface="+mn-ea"/>
                <a:cs typeface="+mn-cs"/>
              </a:rPr>
              <a:t>隧道模式下，</a:t>
            </a:r>
            <a:r>
              <a:rPr kumimoji="1" lang="en-US" altLang="zh-CN" sz="2400" b="0" i="0" u="none" strike="noStrike" kern="0" cap="none" spc="0" normalizeH="0" baseline="0" noProof="0" dirty="0">
                <a:ln>
                  <a:noFill/>
                </a:ln>
                <a:solidFill>
                  <a:schemeClr val="tx1"/>
                </a:solidFill>
                <a:effectLst/>
                <a:uLnTx/>
                <a:uFillTx/>
                <a:latin typeface="宋体" pitchFamily="2" charset="-122"/>
                <a:ea typeface="+mn-ea"/>
                <a:cs typeface="+mn-cs"/>
              </a:rPr>
              <a:t>AH</a:t>
            </a:r>
            <a:r>
              <a:rPr kumimoji="1" lang="zh-CN" altLang="en-US" sz="2400" b="0" i="0" u="none" strike="noStrike" kern="0" cap="none" spc="0" normalizeH="0" baseline="0" noProof="0" dirty="0">
                <a:ln>
                  <a:noFill/>
                </a:ln>
                <a:solidFill>
                  <a:schemeClr val="tx1"/>
                </a:solidFill>
                <a:effectLst/>
                <a:uLnTx/>
                <a:uFillTx/>
                <a:latin typeface="宋体" pitchFamily="2" charset="-122"/>
                <a:ea typeface="+mn-ea"/>
                <a:cs typeface="+mn-cs"/>
              </a:rPr>
              <a:t>验证的范围是整个</a:t>
            </a:r>
            <a:r>
              <a:rPr kumimoji="1" lang="en-US" altLang="zh-CN" sz="2400" b="0" i="0" u="none" strike="noStrike" kern="0" cap="none" spc="0" normalizeH="0" baseline="0" noProof="0" dirty="0">
                <a:ln>
                  <a:noFill/>
                </a:ln>
                <a:solidFill>
                  <a:schemeClr val="tx1"/>
                </a:solidFill>
                <a:effectLst/>
                <a:uLnTx/>
                <a:uFillTx/>
                <a:latin typeface="宋体" pitchFamily="2" charset="-122"/>
                <a:ea typeface="+mn-ea"/>
                <a:cs typeface="+mn-cs"/>
              </a:rPr>
              <a:t>IP</a:t>
            </a:r>
            <a:r>
              <a:rPr kumimoji="1" lang="zh-CN" altLang="en-US" sz="2400" b="0" i="0" u="none" strike="noStrike" kern="0" cap="none" spc="0" normalizeH="0" baseline="0" noProof="0" dirty="0">
                <a:ln>
                  <a:noFill/>
                </a:ln>
                <a:solidFill>
                  <a:schemeClr val="tx1"/>
                </a:solidFill>
                <a:effectLst/>
                <a:uLnTx/>
                <a:uFillTx/>
                <a:latin typeface="宋体" pitchFamily="2" charset="-122"/>
                <a:ea typeface="+mn-ea"/>
                <a:cs typeface="+mn-cs"/>
              </a:rPr>
              <a:t>包</a:t>
            </a:r>
            <a:endParaRPr kumimoji="1" lang="en-US" altLang="zh-CN" sz="2400" b="0" i="0" u="none" strike="noStrike" kern="0" cap="none" spc="0" normalizeH="0" baseline="0" noProof="0" dirty="0">
              <a:ln>
                <a:noFill/>
              </a:ln>
              <a:solidFill>
                <a:schemeClr val="tx1"/>
              </a:solidFill>
              <a:effectLst/>
              <a:uLnTx/>
              <a:uFillTx/>
              <a:latin typeface="宋体" pitchFamily="2" charset="-122"/>
              <a:ea typeface="+mn-ea"/>
              <a:cs typeface="+mn-cs"/>
            </a:endParaRPr>
          </a:p>
          <a:p>
            <a:pPr marL="342900" marR="0" lvl="0" indent="-342900" algn="l" defTabSz="914400" rtl="0" eaLnBrk="1" fontAlgn="base" latinLnBrk="0" hangingPunct="1">
              <a:lnSpc>
                <a:spcPct val="150000"/>
              </a:lnSpc>
              <a:spcBef>
                <a:spcPct val="20000"/>
              </a:spcBef>
              <a:spcAft>
                <a:spcPct val="0"/>
              </a:spcAft>
              <a:buClr>
                <a:srgbClr val="0000CC"/>
              </a:buClr>
              <a:buSzPct val="150000"/>
              <a:buFont typeface="Wingdings" pitchFamily="2" charset="2"/>
              <a:buChar char="§"/>
              <a:tabLst/>
              <a:defRPr/>
            </a:pPr>
            <a:r>
              <a:rPr lang="zh-CN" altLang="en-US" sz="2400" kern="0" noProof="0" dirty="0">
                <a:latin typeface="宋体" pitchFamily="2" charset="-122"/>
                <a:ea typeface="+mn-ea"/>
              </a:rPr>
              <a:t>一般用在网关，可以使用私有地址（原</a:t>
            </a:r>
            <a:r>
              <a:rPr lang="en-US" altLang="zh-CN" sz="2400" kern="0" noProof="0" dirty="0">
                <a:latin typeface="宋体" pitchFamily="2" charset="-122"/>
                <a:ea typeface="+mn-ea"/>
              </a:rPr>
              <a:t>IP</a:t>
            </a:r>
            <a:r>
              <a:rPr lang="zh-CN" altLang="en-US" sz="2400" kern="0" noProof="0" dirty="0">
                <a:latin typeface="宋体" pitchFamily="2" charset="-122"/>
                <a:ea typeface="+mn-ea"/>
              </a:rPr>
              <a:t>包中的源和目的地址）</a:t>
            </a:r>
            <a:endParaRPr kumimoji="1" lang="zh-CN" altLang="en-US" sz="2400" b="1" i="0" u="none" strike="noStrike" kern="0" cap="none" spc="0" normalizeH="0" baseline="0" noProof="0" dirty="0">
              <a:ln>
                <a:noFill/>
              </a:ln>
              <a:solidFill>
                <a:srgbClr val="FF0000"/>
              </a:solidFill>
              <a:effectLst/>
              <a:uLnTx/>
              <a:uFillTx/>
              <a:latin typeface="宋体" pitchFamily="2" charset="-122"/>
              <a:ea typeface="+mn-ea"/>
              <a:cs typeface="+mn-cs"/>
            </a:endParaRPr>
          </a:p>
          <a:p>
            <a:pPr marL="342900" marR="0" lvl="0" indent="-342900" algn="l" defTabSz="914400" rtl="0" eaLnBrk="1" fontAlgn="base" latinLnBrk="0" hangingPunct="1">
              <a:lnSpc>
                <a:spcPct val="150000"/>
              </a:lnSpc>
              <a:spcBef>
                <a:spcPct val="20000"/>
              </a:spcBef>
              <a:spcAft>
                <a:spcPct val="0"/>
              </a:spcAft>
              <a:buClr>
                <a:srgbClr val="0000CC"/>
              </a:buClr>
              <a:buSzPct val="150000"/>
              <a:buFont typeface="Wingdings" pitchFamily="2" charset="2"/>
              <a:buChar char="§"/>
              <a:tabLst/>
              <a:defRPr/>
            </a:pPr>
            <a:r>
              <a:rPr kumimoji="1" lang="zh-CN" altLang="en-US" sz="2400" b="0" i="0" u="none" strike="noStrike" kern="0" cap="none" spc="0" normalizeH="0" baseline="0" noProof="0" dirty="0">
                <a:ln>
                  <a:noFill/>
                </a:ln>
                <a:solidFill>
                  <a:schemeClr val="tx1"/>
                </a:solidFill>
                <a:effectLst/>
                <a:uLnTx/>
                <a:uFillTx/>
                <a:latin typeface="宋体" pitchFamily="2" charset="-122"/>
                <a:ea typeface="+mn-ea"/>
                <a:cs typeface="+mn-cs"/>
              </a:rPr>
              <a:t>在隧道模式中，</a:t>
            </a:r>
            <a:r>
              <a:rPr kumimoji="1" lang="en-US" altLang="zh-CN" sz="2400" b="0" i="0" u="none" strike="noStrike" kern="0" cap="none" spc="0" normalizeH="0" baseline="0" noProof="0" dirty="0">
                <a:ln>
                  <a:noFill/>
                </a:ln>
                <a:solidFill>
                  <a:schemeClr val="tx1"/>
                </a:solidFill>
                <a:effectLst/>
                <a:uLnTx/>
                <a:uFillTx/>
                <a:latin typeface="宋体" pitchFamily="2" charset="-122"/>
                <a:ea typeface="+mn-ea"/>
                <a:cs typeface="+mn-cs"/>
              </a:rPr>
              <a:t>AH</a:t>
            </a:r>
            <a:r>
              <a:rPr kumimoji="1" lang="zh-CN" altLang="en-US" sz="2400" b="0" i="0" u="none" strike="noStrike" kern="0" cap="none" spc="0" normalizeH="0" baseline="0" noProof="0" dirty="0">
                <a:ln>
                  <a:noFill/>
                </a:ln>
                <a:solidFill>
                  <a:schemeClr val="tx1"/>
                </a:solidFill>
                <a:effectLst/>
                <a:uLnTx/>
                <a:uFillTx/>
                <a:latin typeface="宋体" pitchFamily="2" charset="-122"/>
                <a:ea typeface="+mn-ea"/>
                <a:cs typeface="+mn-cs"/>
              </a:rPr>
              <a:t>可以单独使用，也可以和</a:t>
            </a:r>
            <a:r>
              <a:rPr kumimoji="1" lang="en-US" altLang="zh-CN" sz="2400" b="0" i="0" u="none" strike="noStrike" kern="0" cap="none" spc="0" normalizeH="0" baseline="0" noProof="0" dirty="0">
                <a:ln>
                  <a:noFill/>
                </a:ln>
                <a:solidFill>
                  <a:schemeClr val="tx1"/>
                </a:solidFill>
                <a:effectLst/>
                <a:uLnTx/>
                <a:uFillTx/>
                <a:latin typeface="宋体" pitchFamily="2" charset="-122"/>
                <a:ea typeface="+mn-ea"/>
                <a:cs typeface="+mn-cs"/>
              </a:rPr>
              <a:t>ESP</a:t>
            </a:r>
            <a:r>
              <a:rPr kumimoji="1" lang="zh-CN" altLang="en-US" sz="2400" b="0" i="0" u="none" strike="noStrike" kern="0" cap="none" spc="0" normalizeH="0" baseline="0" noProof="0" dirty="0">
                <a:ln>
                  <a:noFill/>
                </a:ln>
                <a:solidFill>
                  <a:schemeClr val="tx1"/>
                </a:solidFill>
                <a:effectLst/>
                <a:uLnTx/>
                <a:uFillTx/>
                <a:latin typeface="宋体" pitchFamily="2" charset="-122"/>
                <a:ea typeface="+mn-ea"/>
                <a:cs typeface="+mn-cs"/>
              </a:rPr>
              <a:t>一起嵌套使用</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6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2" name="Group 3"/>
          <p:cNvGrpSpPr>
            <a:grpSpLocks/>
          </p:cNvGrpSpPr>
          <p:nvPr/>
        </p:nvGrpSpPr>
        <p:grpSpPr bwMode="auto">
          <a:xfrm>
            <a:off x="381000" y="3348038"/>
            <a:ext cx="9220200" cy="3509962"/>
            <a:chOff x="240" y="2109"/>
            <a:chExt cx="5808" cy="2211"/>
          </a:xfrm>
        </p:grpSpPr>
        <p:graphicFrame>
          <p:nvGraphicFramePr>
            <p:cNvPr id="3074" name="Object 4"/>
            <p:cNvGraphicFramePr>
              <a:graphicFrameLocks noChangeAspect="1"/>
            </p:cNvGraphicFramePr>
            <p:nvPr/>
          </p:nvGraphicFramePr>
          <p:xfrm>
            <a:off x="240" y="2109"/>
            <a:ext cx="2976" cy="2211"/>
          </p:xfrm>
          <a:graphic>
            <a:graphicData uri="http://schemas.openxmlformats.org/presentationml/2006/ole">
              <mc:AlternateContent xmlns:mc="http://schemas.openxmlformats.org/markup-compatibility/2006">
                <mc:Choice xmlns:v="urn:schemas-microsoft-com:vml" Requires="v">
                  <p:oleObj spid="_x0000_s227956" name="位图图像" r:id="rId3" imgW="3606985" imgH="2679838" progId="PBrush">
                    <p:embed/>
                  </p:oleObj>
                </mc:Choice>
                <mc:Fallback>
                  <p:oleObj name="位图图像" r:id="rId3" imgW="3606985" imgH="2679838" progId="PBrush">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0" y="2109"/>
                          <a:ext cx="2976" cy="2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075" name="Object 5"/>
            <p:cNvGraphicFramePr>
              <a:graphicFrameLocks noChangeAspect="1"/>
            </p:cNvGraphicFramePr>
            <p:nvPr/>
          </p:nvGraphicFramePr>
          <p:xfrm>
            <a:off x="3264" y="2109"/>
            <a:ext cx="2784" cy="1728"/>
          </p:xfrm>
          <a:graphic>
            <a:graphicData uri="http://schemas.openxmlformats.org/presentationml/2006/ole">
              <mc:AlternateContent xmlns:mc="http://schemas.openxmlformats.org/markup-compatibility/2006">
                <mc:Choice xmlns:v="urn:schemas-microsoft-com:vml" Requires="v">
                  <p:oleObj spid="_x0000_s227957" name="位图图像" r:id="rId5" imgW="3537132" imgH="2044805" progId="PBrush">
                    <p:embed/>
                  </p:oleObj>
                </mc:Choice>
                <mc:Fallback>
                  <p:oleObj name="位图图像" r:id="rId5" imgW="3537132" imgH="2044805" progId="PBrush">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64" y="2109"/>
                          <a:ext cx="2784" cy="17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nvGrpSpPr>
          <p:cNvPr id="3" name="Group 7"/>
          <p:cNvGrpSpPr>
            <a:grpSpLocks/>
          </p:cNvGrpSpPr>
          <p:nvPr/>
        </p:nvGrpSpPr>
        <p:grpSpPr bwMode="auto">
          <a:xfrm>
            <a:off x="2667000" y="2514600"/>
            <a:ext cx="6781800" cy="4191000"/>
            <a:chOff x="1680" y="1584"/>
            <a:chExt cx="4272" cy="2640"/>
          </a:xfrm>
        </p:grpSpPr>
        <p:sp>
          <p:nvSpPr>
            <p:cNvPr id="3089" name="Rectangle 8"/>
            <p:cNvSpPr>
              <a:spLocks noChangeArrowheads="1"/>
            </p:cNvSpPr>
            <p:nvPr/>
          </p:nvSpPr>
          <p:spPr bwMode="auto">
            <a:xfrm>
              <a:off x="1728" y="1584"/>
              <a:ext cx="1152" cy="384"/>
            </a:xfrm>
            <a:prstGeom prst="rect">
              <a:avLst/>
            </a:prstGeom>
            <a:noFill/>
            <a:ln w="38100">
              <a:solidFill>
                <a:srgbClr val="FF9900"/>
              </a:solidFill>
              <a:miter lim="800000"/>
              <a:headEnd/>
              <a:tailEnd/>
            </a:ln>
          </p:spPr>
          <p:txBody>
            <a:bodyPr wrap="none" anchor="ctr"/>
            <a:lstStyle/>
            <a:p>
              <a:pPr algn="ctr">
                <a:buFont typeface="Wingdings" pitchFamily="2" charset="2"/>
                <a:buNone/>
              </a:pPr>
              <a:r>
                <a:rPr lang="en-US" altLang="zh-CN" sz="2400" b="1"/>
                <a:t>AH</a:t>
              </a:r>
              <a:r>
                <a:rPr lang="zh-CN" altLang="en-US" sz="2400" b="1"/>
                <a:t>认证</a:t>
              </a:r>
            </a:p>
          </p:txBody>
        </p:sp>
        <p:sp>
          <p:nvSpPr>
            <p:cNvPr id="3090" name="Rectangle 9"/>
            <p:cNvSpPr>
              <a:spLocks noChangeArrowheads="1"/>
            </p:cNvSpPr>
            <p:nvPr/>
          </p:nvSpPr>
          <p:spPr bwMode="auto">
            <a:xfrm>
              <a:off x="1680" y="2496"/>
              <a:ext cx="1392" cy="1728"/>
            </a:xfrm>
            <a:prstGeom prst="rect">
              <a:avLst/>
            </a:prstGeom>
            <a:noFill/>
            <a:ln w="38100">
              <a:solidFill>
                <a:srgbClr val="0000FF"/>
              </a:solidFill>
              <a:miter lim="800000"/>
              <a:headEnd/>
              <a:tailEnd/>
            </a:ln>
          </p:spPr>
          <p:txBody>
            <a:bodyPr wrap="none" anchor="ctr"/>
            <a:lstStyle/>
            <a:p>
              <a:pPr algn="ctr">
                <a:buFont typeface="Wingdings" pitchFamily="2" charset="2"/>
                <a:buNone/>
              </a:pPr>
              <a:endParaRPr lang="zh-CN" altLang="zh-CN" sz="2400" b="1"/>
            </a:p>
          </p:txBody>
        </p:sp>
        <p:sp>
          <p:nvSpPr>
            <p:cNvPr id="3091" name="Rectangle 10"/>
            <p:cNvSpPr>
              <a:spLocks noChangeArrowheads="1"/>
            </p:cNvSpPr>
            <p:nvPr/>
          </p:nvSpPr>
          <p:spPr bwMode="auto">
            <a:xfrm>
              <a:off x="4704" y="2496"/>
              <a:ext cx="1248" cy="1296"/>
            </a:xfrm>
            <a:prstGeom prst="rect">
              <a:avLst/>
            </a:prstGeom>
            <a:noFill/>
            <a:ln w="38100">
              <a:solidFill>
                <a:srgbClr val="0000FF"/>
              </a:solidFill>
              <a:miter lim="800000"/>
              <a:headEnd/>
              <a:tailEnd/>
            </a:ln>
          </p:spPr>
          <p:txBody>
            <a:bodyPr wrap="none" anchor="ctr"/>
            <a:lstStyle/>
            <a:p>
              <a:pPr algn="ctr">
                <a:buFont typeface="Wingdings" pitchFamily="2" charset="2"/>
                <a:buNone/>
              </a:pPr>
              <a:endParaRPr lang="zh-CN" altLang="zh-CN" sz="2400" b="1"/>
            </a:p>
          </p:txBody>
        </p:sp>
        <p:sp>
          <p:nvSpPr>
            <p:cNvPr id="3092" name="Line 11"/>
            <p:cNvSpPr>
              <a:spLocks noChangeShapeType="1"/>
            </p:cNvSpPr>
            <p:nvPr/>
          </p:nvSpPr>
          <p:spPr bwMode="auto">
            <a:xfrm>
              <a:off x="2496" y="1968"/>
              <a:ext cx="0" cy="528"/>
            </a:xfrm>
            <a:prstGeom prst="line">
              <a:avLst/>
            </a:prstGeom>
            <a:noFill/>
            <a:ln w="38100">
              <a:solidFill>
                <a:srgbClr val="0000FF"/>
              </a:solidFill>
              <a:round/>
              <a:headEnd/>
              <a:tailEnd type="triangle" w="med" len="med"/>
            </a:ln>
          </p:spPr>
          <p:txBody>
            <a:bodyPr/>
            <a:lstStyle/>
            <a:p>
              <a:endParaRPr lang="zh-CN" altLang="en-US"/>
            </a:p>
          </p:txBody>
        </p:sp>
        <p:sp>
          <p:nvSpPr>
            <p:cNvPr id="3093" name="Line 12"/>
            <p:cNvSpPr>
              <a:spLocks noChangeShapeType="1"/>
            </p:cNvSpPr>
            <p:nvPr/>
          </p:nvSpPr>
          <p:spPr bwMode="auto">
            <a:xfrm>
              <a:off x="2880" y="1872"/>
              <a:ext cx="2400" cy="624"/>
            </a:xfrm>
            <a:prstGeom prst="line">
              <a:avLst/>
            </a:prstGeom>
            <a:noFill/>
            <a:ln w="38100">
              <a:solidFill>
                <a:srgbClr val="0000FF"/>
              </a:solidFill>
              <a:round/>
              <a:headEnd/>
              <a:tailEnd type="triangle" w="med" len="med"/>
            </a:ln>
          </p:spPr>
          <p:txBody>
            <a:bodyPr/>
            <a:lstStyle/>
            <a:p>
              <a:endParaRPr lang="zh-CN" altLang="en-US"/>
            </a:p>
          </p:txBody>
        </p:sp>
      </p:grpSp>
      <p:grpSp>
        <p:nvGrpSpPr>
          <p:cNvPr id="5" name="Group 22"/>
          <p:cNvGrpSpPr>
            <a:grpSpLocks/>
          </p:cNvGrpSpPr>
          <p:nvPr/>
        </p:nvGrpSpPr>
        <p:grpSpPr bwMode="auto">
          <a:xfrm>
            <a:off x="304808" y="304800"/>
            <a:ext cx="9474200" cy="1879600"/>
            <a:chOff x="192" y="288"/>
            <a:chExt cx="5968" cy="1184"/>
          </a:xfrm>
        </p:grpSpPr>
        <p:pic>
          <p:nvPicPr>
            <p:cNvPr id="3083" name="Picture 18"/>
            <p:cNvPicPr>
              <a:picLocks noChangeAspect="1" noChangeArrowheads="1"/>
            </p:cNvPicPr>
            <p:nvPr/>
          </p:nvPicPr>
          <p:blipFill>
            <a:blip r:embed="rId7" cstate="print"/>
            <a:srcRect/>
            <a:stretch>
              <a:fillRect/>
            </a:stretch>
          </p:blipFill>
          <p:spPr bwMode="auto">
            <a:xfrm>
              <a:off x="192" y="864"/>
              <a:ext cx="2432" cy="608"/>
            </a:xfrm>
            <a:prstGeom prst="rect">
              <a:avLst/>
            </a:prstGeom>
            <a:noFill/>
            <a:ln w="9525">
              <a:noFill/>
              <a:miter lim="800000"/>
              <a:headEnd/>
              <a:tailEnd/>
            </a:ln>
          </p:spPr>
        </p:pic>
        <p:pic>
          <p:nvPicPr>
            <p:cNvPr id="3084" name="Picture 19"/>
            <p:cNvPicPr>
              <a:picLocks noChangeAspect="1" noChangeArrowheads="1"/>
            </p:cNvPicPr>
            <p:nvPr/>
          </p:nvPicPr>
          <p:blipFill>
            <a:blip r:embed="rId8" cstate="print"/>
            <a:srcRect/>
            <a:stretch>
              <a:fillRect/>
            </a:stretch>
          </p:blipFill>
          <p:spPr bwMode="auto">
            <a:xfrm>
              <a:off x="480" y="336"/>
              <a:ext cx="1856" cy="404"/>
            </a:xfrm>
            <a:prstGeom prst="rect">
              <a:avLst/>
            </a:prstGeom>
            <a:noFill/>
            <a:ln w="9525">
              <a:noFill/>
              <a:miter lim="800000"/>
              <a:headEnd/>
              <a:tailEnd/>
            </a:ln>
          </p:spPr>
        </p:pic>
        <p:pic>
          <p:nvPicPr>
            <p:cNvPr id="3085" name="Picture 20"/>
            <p:cNvPicPr>
              <a:picLocks noChangeAspect="1" noChangeArrowheads="1"/>
            </p:cNvPicPr>
            <p:nvPr/>
          </p:nvPicPr>
          <p:blipFill>
            <a:blip r:embed="rId9" cstate="print"/>
            <a:srcRect/>
            <a:stretch>
              <a:fillRect/>
            </a:stretch>
          </p:blipFill>
          <p:spPr bwMode="auto">
            <a:xfrm>
              <a:off x="2928" y="288"/>
              <a:ext cx="2812" cy="492"/>
            </a:xfrm>
            <a:prstGeom prst="rect">
              <a:avLst/>
            </a:prstGeom>
            <a:noFill/>
            <a:ln w="9525">
              <a:noFill/>
              <a:miter lim="800000"/>
              <a:headEnd/>
              <a:tailEnd/>
            </a:ln>
          </p:spPr>
        </p:pic>
        <p:pic>
          <p:nvPicPr>
            <p:cNvPr id="3086" name="Picture 21"/>
            <p:cNvPicPr>
              <a:picLocks noChangeAspect="1" noChangeArrowheads="1"/>
            </p:cNvPicPr>
            <p:nvPr/>
          </p:nvPicPr>
          <p:blipFill>
            <a:blip r:embed="rId10" cstate="print"/>
            <a:srcRect/>
            <a:stretch>
              <a:fillRect/>
            </a:stretch>
          </p:blipFill>
          <p:spPr bwMode="auto">
            <a:xfrm>
              <a:off x="2640" y="912"/>
              <a:ext cx="3520" cy="544"/>
            </a:xfrm>
            <a:prstGeom prst="rect">
              <a:avLst/>
            </a:prstGeom>
            <a:noFill/>
            <a:ln w="9525">
              <a:noFill/>
              <a:miter lim="800000"/>
              <a:headEnd/>
              <a:tailEnd/>
            </a:ln>
          </p:spPr>
        </p:pic>
      </p:grpSp>
      <p:sp>
        <p:nvSpPr>
          <p:cNvPr id="3080" name="Line 23"/>
          <p:cNvSpPr>
            <a:spLocks noChangeShapeType="1"/>
          </p:cNvSpPr>
          <p:nvPr/>
        </p:nvSpPr>
        <p:spPr bwMode="auto">
          <a:xfrm>
            <a:off x="1600200" y="838200"/>
            <a:ext cx="304800" cy="838200"/>
          </a:xfrm>
          <a:prstGeom prst="line">
            <a:avLst/>
          </a:prstGeom>
          <a:noFill/>
          <a:ln w="28575">
            <a:solidFill>
              <a:srgbClr val="FF0000"/>
            </a:solidFill>
            <a:round/>
            <a:headEnd/>
            <a:tailEnd type="triangle" w="med" len="med"/>
          </a:ln>
        </p:spPr>
        <p:txBody>
          <a:bodyPr/>
          <a:lstStyle/>
          <a:p>
            <a:endParaRPr lang="zh-CN" altLang="en-US"/>
          </a:p>
        </p:txBody>
      </p:sp>
      <p:sp>
        <p:nvSpPr>
          <p:cNvPr id="3081" name="Line 24"/>
          <p:cNvSpPr>
            <a:spLocks noChangeShapeType="1"/>
          </p:cNvSpPr>
          <p:nvPr/>
        </p:nvSpPr>
        <p:spPr bwMode="auto">
          <a:xfrm>
            <a:off x="2133605" y="838200"/>
            <a:ext cx="457200" cy="838200"/>
          </a:xfrm>
          <a:prstGeom prst="line">
            <a:avLst/>
          </a:prstGeom>
          <a:noFill/>
          <a:ln w="28575">
            <a:solidFill>
              <a:srgbClr val="FF0000"/>
            </a:solidFill>
            <a:round/>
            <a:headEnd/>
            <a:tailEnd type="triangle" w="med" len="med"/>
          </a:ln>
        </p:spPr>
        <p:txBody>
          <a:bodyPr/>
          <a:lstStyle/>
          <a:p>
            <a:endParaRPr lang="zh-CN" altLang="en-US"/>
          </a:p>
        </p:txBody>
      </p:sp>
      <p:sp>
        <p:nvSpPr>
          <p:cNvPr id="3082" name="Line 25"/>
          <p:cNvSpPr>
            <a:spLocks noChangeShapeType="1"/>
          </p:cNvSpPr>
          <p:nvPr/>
        </p:nvSpPr>
        <p:spPr bwMode="auto">
          <a:xfrm>
            <a:off x="3048000" y="838200"/>
            <a:ext cx="457200" cy="838200"/>
          </a:xfrm>
          <a:prstGeom prst="line">
            <a:avLst/>
          </a:prstGeom>
          <a:noFill/>
          <a:ln w="28575">
            <a:solidFill>
              <a:srgbClr val="FF0000"/>
            </a:solidFill>
            <a:round/>
            <a:headEnd/>
            <a:tailEnd type="triangle" w="med" len="med"/>
          </a:ln>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p:txBody>
          <a:bodyPr/>
          <a:lstStyle/>
          <a:p>
            <a:pPr eaLnBrk="1" hangingPunct="1"/>
            <a:r>
              <a:rPr lang="en-US" altLang="zh-CN"/>
              <a:t>AH</a:t>
            </a:r>
            <a:r>
              <a:rPr lang="zh-CN" altLang="en-US"/>
              <a:t>的处理过程</a:t>
            </a:r>
          </a:p>
        </p:txBody>
      </p:sp>
      <p:sp>
        <p:nvSpPr>
          <p:cNvPr id="75779" name="Rectangle 3"/>
          <p:cNvSpPr>
            <a:spLocks noGrp="1" noChangeArrowheads="1"/>
          </p:cNvSpPr>
          <p:nvPr>
            <p:ph type="body" idx="1"/>
          </p:nvPr>
        </p:nvSpPr>
        <p:spPr/>
        <p:txBody>
          <a:bodyPr/>
          <a:lstStyle/>
          <a:p>
            <a:pPr marL="533400" indent="-533400">
              <a:lnSpc>
                <a:spcPct val="80000"/>
              </a:lnSpc>
            </a:pPr>
            <a:r>
              <a:rPr kumimoji="1" lang="zh-CN" altLang="en-US" sz="2800" b="1" dirty="0">
                <a:solidFill>
                  <a:srgbClr val="FF6600"/>
                </a:solidFill>
              </a:rPr>
              <a:t>输出处理</a:t>
            </a:r>
          </a:p>
          <a:p>
            <a:pPr marL="533400" indent="-533400">
              <a:lnSpc>
                <a:spcPct val="80000"/>
              </a:lnSpc>
              <a:buFont typeface="Wingdings" panose="05000000000000000000" pitchFamily="2" charset="2"/>
              <a:buAutoNum type="arabicPeriod"/>
            </a:pPr>
            <a:r>
              <a:rPr kumimoji="1" lang="zh-CN" altLang="en-US" sz="2800" dirty="0">
                <a:solidFill>
                  <a:schemeClr val="tx1"/>
                </a:solidFill>
              </a:rPr>
              <a:t>查找</a:t>
            </a:r>
            <a:r>
              <a:rPr kumimoji="1" lang="en-US" altLang="zh-CN" sz="2800" dirty="0">
                <a:solidFill>
                  <a:schemeClr val="tx1"/>
                </a:solidFill>
              </a:rPr>
              <a:t>SPD</a:t>
            </a:r>
            <a:r>
              <a:rPr kumimoji="1" lang="zh-CN" altLang="en-US" sz="2800" dirty="0">
                <a:solidFill>
                  <a:schemeClr val="tx1"/>
                </a:solidFill>
              </a:rPr>
              <a:t>数据库；</a:t>
            </a:r>
          </a:p>
          <a:p>
            <a:pPr marL="533400" indent="-533400">
              <a:lnSpc>
                <a:spcPct val="80000"/>
              </a:lnSpc>
              <a:buFont typeface="Wingdings" panose="05000000000000000000" pitchFamily="2" charset="2"/>
              <a:buAutoNum type="arabicPeriod"/>
            </a:pPr>
            <a:r>
              <a:rPr kumimoji="1" lang="zh-CN" altLang="en-US" sz="2800" dirty="0">
                <a:solidFill>
                  <a:schemeClr val="tx1"/>
                </a:solidFill>
              </a:rPr>
              <a:t>应用或创建一个外出</a:t>
            </a:r>
            <a:r>
              <a:rPr kumimoji="1" lang="en-US" altLang="zh-CN" sz="2800" dirty="0">
                <a:solidFill>
                  <a:schemeClr val="tx1"/>
                </a:solidFill>
              </a:rPr>
              <a:t>SA </a:t>
            </a:r>
            <a:r>
              <a:rPr kumimoji="1" lang="zh-CN" altLang="en-US" sz="2800" dirty="0">
                <a:solidFill>
                  <a:schemeClr val="tx1"/>
                </a:solidFill>
              </a:rPr>
              <a:t>；</a:t>
            </a:r>
          </a:p>
          <a:p>
            <a:pPr marL="533400" indent="-533400">
              <a:lnSpc>
                <a:spcPct val="80000"/>
              </a:lnSpc>
              <a:buFont typeface="Wingdings" panose="05000000000000000000" pitchFamily="2" charset="2"/>
              <a:buAutoNum type="arabicPeriod"/>
            </a:pPr>
            <a:r>
              <a:rPr kumimoji="1" lang="zh-CN" altLang="en-US" sz="2800" dirty="0">
                <a:solidFill>
                  <a:schemeClr val="tx1"/>
                </a:solidFill>
              </a:rPr>
              <a:t>填充</a:t>
            </a:r>
            <a:r>
              <a:rPr kumimoji="1" lang="en-US" altLang="zh-CN" sz="2800" dirty="0">
                <a:solidFill>
                  <a:schemeClr val="tx1"/>
                </a:solidFill>
              </a:rPr>
              <a:t>AH</a:t>
            </a:r>
            <a:r>
              <a:rPr kumimoji="1" lang="zh-CN" altLang="en-US" sz="2800" dirty="0">
                <a:solidFill>
                  <a:schemeClr val="tx1"/>
                </a:solidFill>
              </a:rPr>
              <a:t>头的各字段：“</a:t>
            </a:r>
            <a:r>
              <a:rPr kumimoji="1" lang="en-US" altLang="zh-CN" sz="2800" dirty="0">
                <a:solidFill>
                  <a:schemeClr val="tx1"/>
                </a:solidFill>
              </a:rPr>
              <a:t>SPI”</a:t>
            </a:r>
            <a:r>
              <a:rPr kumimoji="1" lang="zh-CN" altLang="en-US" sz="2800" dirty="0">
                <a:solidFill>
                  <a:schemeClr val="tx1"/>
                </a:solidFill>
              </a:rPr>
              <a:t>置为外出</a:t>
            </a:r>
            <a:r>
              <a:rPr kumimoji="1" lang="en-US" altLang="zh-CN" sz="2800" dirty="0">
                <a:solidFill>
                  <a:schemeClr val="tx1"/>
                </a:solidFill>
              </a:rPr>
              <a:t>SA</a:t>
            </a:r>
            <a:r>
              <a:rPr kumimoji="1" lang="zh-CN" altLang="en-US" sz="2800" dirty="0">
                <a:solidFill>
                  <a:schemeClr val="tx1"/>
                </a:solidFill>
              </a:rPr>
              <a:t>的</a:t>
            </a:r>
            <a:r>
              <a:rPr kumimoji="1" lang="en-US" altLang="zh-CN" sz="2800" dirty="0">
                <a:solidFill>
                  <a:schemeClr val="tx1"/>
                </a:solidFill>
              </a:rPr>
              <a:t>SPI</a:t>
            </a:r>
            <a:r>
              <a:rPr kumimoji="1" lang="zh-CN" altLang="en-US" sz="2800" dirty="0">
                <a:solidFill>
                  <a:schemeClr val="tx1"/>
                </a:solidFill>
              </a:rPr>
              <a:t>；外出</a:t>
            </a:r>
            <a:r>
              <a:rPr kumimoji="1" lang="en-US" altLang="zh-CN" sz="2800" dirty="0">
                <a:solidFill>
                  <a:schemeClr val="tx1"/>
                </a:solidFill>
              </a:rPr>
              <a:t>SA</a:t>
            </a:r>
            <a:r>
              <a:rPr kumimoji="1" lang="zh-CN" altLang="en-US" sz="2800" dirty="0">
                <a:solidFill>
                  <a:schemeClr val="tx1"/>
                </a:solidFill>
              </a:rPr>
              <a:t>的序列号计数器加</a:t>
            </a:r>
            <a:r>
              <a:rPr kumimoji="1" lang="en-US" altLang="zh-CN" sz="2800" dirty="0">
                <a:solidFill>
                  <a:schemeClr val="tx1"/>
                </a:solidFill>
              </a:rPr>
              <a:t>1</a:t>
            </a:r>
            <a:r>
              <a:rPr kumimoji="1" lang="zh-CN" altLang="en-US" sz="2800" dirty="0">
                <a:solidFill>
                  <a:schemeClr val="tx1"/>
                </a:solidFill>
              </a:rPr>
              <a:t>，填写“序列号”；填写长度字段的值；“验证数据”置为</a:t>
            </a:r>
            <a:r>
              <a:rPr kumimoji="1" lang="en-US" altLang="zh-CN" sz="2800" dirty="0">
                <a:solidFill>
                  <a:schemeClr val="tx1"/>
                </a:solidFill>
              </a:rPr>
              <a:t>0</a:t>
            </a:r>
            <a:r>
              <a:rPr kumimoji="1" lang="zh-CN" altLang="en-US" sz="2800" dirty="0">
                <a:solidFill>
                  <a:schemeClr val="tx1"/>
                </a:solidFill>
              </a:rPr>
              <a:t>（抗重放攻击）；</a:t>
            </a:r>
          </a:p>
          <a:p>
            <a:pPr marL="533400" indent="-533400">
              <a:lnSpc>
                <a:spcPct val="80000"/>
              </a:lnSpc>
              <a:buFont typeface="Wingdings" panose="05000000000000000000" pitchFamily="2" charset="2"/>
              <a:buAutoNum type="arabicPeriod"/>
            </a:pPr>
            <a:r>
              <a:rPr kumimoji="1" lang="zh-CN" altLang="en-US" sz="2800" dirty="0">
                <a:solidFill>
                  <a:schemeClr val="tx1"/>
                </a:solidFill>
              </a:rPr>
              <a:t>计算验证数据</a:t>
            </a:r>
            <a:r>
              <a:rPr kumimoji="1" lang="en-US" altLang="zh-CN" sz="2800" dirty="0">
                <a:solidFill>
                  <a:schemeClr val="tx1"/>
                </a:solidFill>
              </a:rPr>
              <a:t>ICV</a:t>
            </a:r>
            <a:r>
              <a:rPr kumimoji="1" lang="zh-CN" altLang="en-US" sz="2800" dirty="0">
                <a:solidFill>
                  <a:schemeClr val="tx1"/>
                </a:solidFill>
              </a:rPr>
              <a:t>（提供数据完整性保护）；</a:t>
            </a:r>
          </a:p>
          <a:p>
            <a:pPr marL="533400" indent="-533400">
              <a:lnSpc>
                <a:spcPct val="80000"/>
              </a:lnSpc>
              <a:buFont typeface="Wingdings" panose="05000000000000000000" pitchFamily="2" charset="2"/>
              <a:buAutoNum type="arabicPeriod"/>
            </a:pPr>
            <a:r>
              <a:rPr kumimoji="1" lang="en-US" altLang="zh-CN" sz="2800" dirty="0">
                <a:solidFill>
                  <a:schemeClr val="tx1"/>
                </a:solidFill>
              </a:rPr>
              <a:t>AH</a:t>
            </a:r>
            <a:r>
              <a:rPr kumimoji="1" lang="zh-CN" altLang="en-US" sz="2800" dirty="0">
                <a:solidFill>
                  <a:schemeClr val="tx1"/>
                </a:solidFill>
              </a:rPr>
              <a:t>头中的“下一头部”置为原</a:t>
            </a:r>
            <a:r>
              <a:rPr kumimoji="1" lang="en-US" altLang="zh-CN" sz="2800" dirty="0">
                <a:solidFill>
                  <a:schemeClr val="tx1"/>
                </a:solidFill>
              </a:rPr>
              <a:t>IP</a:t>
            </a:r>
            <a:r>
              <a:rPr kumimoji="1" lang="zh-CN" altLang="en-US" sz="2800" dirty="0">
                <a:solidFill>
                  <a:schemeClr val="tx1"/>
                </a:solidFill>
              </a:rPr>
              <a:t>报头中的“协议”字段的值，原</a:t>
            </a:r>
            <a:r>
              <a:rPr kumimoji="1" lang="en-US" altLang="zh-CN" sz="2800" dirty="0">
                <a:solidFill>
                  <a:schemeClr val="tx1"/>
                </a:solidFill>
              </a:rPr>
              <a:t>IP</a:t>
            </a:r>
            <a:r>
              <a:rPr kumimoji="1" lang="zh-CN" altLang="en-US" sz="2800" dirty="0">
                <a:solidFill>
                  <a:schemeClr val="tx1"/>
                </a:solidFill>
              </a:rPr>
              <a:t>报头的“协议”字段置为</a:t>
            </a:r>
            <a:r>
              <a:rPr kumimoji="1" lang="en-US" altLang="zh-CN" sz="2800" dirty="0">
                <a:solidFill>
                  <a:schemeClr val="tx1"/>
                </a:solidFill>
              </a:rPr>
              <a:t>51</a:t>
            </a:r>
            <a:r>
              <a:rPr kumimoji="1" lang="zh-CN" altLang="en-US" sz="2800" dirty="0">
                <a:solidFill>
                  <a:schemeClr val="tx1"/>
                </a:solidFill>
              </a:rPr>
              <a:t>（代表</a:t>
            </a:r>
            <a:r>
              <a:rPr kumimoji="1" lang="en-US" altLang="zh-CN" sz="2800" dirty="0">
                <a:solidFill>
                  <a:schemeClr val="tx1"/>
                </a:solidFill>
              </a:rPr>
              <a:t>AH</a:t>
            </a:r>
            <a:r>
              <a:rPr kumimoji="1" lang="zh-CN" altLang="en-US" sz="2800" dirty="0">
                <a:solidFill>
                  <a:schemeClr val="tx1"/>
                </a:solidFill>
              </a:rPr>
              <a:t>）。</a:t>
            </a:r>
          </a:p>
        </p:txBody>
      </p:sp>
    </p:spTree>
    <p:extLst>
      <p:ext uri="{BB962C8B-B14F-4D97-AF65-F5344CB8AC3E}">
        <p14:creationId xmlns:p14="http://schemas.microsoft.com/office/powerpoint/2010/main" val="2389433077"/>
      </p:ext>
    </p:extLst>
  </p:cSld>
  <p:clrMapOvr>
    <a:masterClrMapping/>
  </p:clrMapOvr>
  <p:transition/>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6802" name="Rectangle 2"/>
          <p:cNvSpPr>
            <a:spLocks noGrp="1" noChangeArrowheads="1"/>
          </p:cNvSpPr>
          <p:nvPr>
            <p:ph type="title"/>
          </p:nvPr>
        </p:nvSpPr>
        <p:spPr/>
        <p:txBody>
          <a:bodyPr/>
          <a:lstStyle/>
          <a:p>
            <a:pPr eaLnBrk="1" hangingPunct="1"/>
            <a:r>
              <a:rPr lang="en-US" altLang="zh-CN"/>
              <a:t>AH</a:t>
            </a:r>
            <a:r>
              <a:rPr lang="zh-CN" altLang="en-US"/>
              <a:t>的处理过程</a:t>
            </a:r>
          </a:p>
        </p:txBody>
      </p:sp>
      <p:sp>
        <p:nvSpPr>
          <p:cNvPr id="76803" name="Rectangle 3"/>
          <p:cNvSpPr>
            <a:spLocks noGrp="1" noChangeArrowheads="1"/>
          </p:cNvSpPr>
          <p:nvPr>
            <p:ph type="body" idx="1"/>
          </p:nvPr>
        </p:nvSpPr>
        <p:spPr/>
        <p:txBody>
          <a:bodyPr/>
          <a:lstStyle/>
          <a:p>
            <a:pPr marL="457200" indent="-457200">
              <a:lnSpc>
                <a:spcPct val="80000"/>
              </a:lnSpc>
            </a:pPr>
            <a:r>
              <a:rPr kumimoji="1" lang="zh-CN" altLang="en-US" sz="2400" b="1" dirty="0">
                <a:solidFill>
                  <a:srgbClr val="FF6600"/>
                </a:solidFill>
              </a:rPr>
              <a:t>输入处理</a:t>
            </a:r>
          </a:p>
          <a:p>
            <a:pPr marL="457200" indent="-457200">
              <a:lnSpc>
                <a:spcPct val="80000"/>
              </a:lnSpc>
              <a:buFont typeface="Wingdings" panose="05000000000000000000" pitchFamily="2" charset="2"/>
              <a:buAutoNum type="arabicPeriod"/>
            </a:pPr>
            <a:r>
              <a:rPr kumimoji="1" lang="zh-CN" altLang="en-US" sz="2400" dirty="0">
                <a:solidFill>
                  <a:schemeClr val="tx1"/>
                </a:solidFill>
              </a:rPr>
              <a:t>检查</a:t>
            </a:r>
            <a:r>
              <a:rPr kumimoji="1" lang="en-US" altLang="zh-CN" sz="2400" dirty="0">
                <a:solidFill>
                  <a:schemeClr val="tx1"/>
                </a:solidFill>
              </a:rPr>
              <a:t>IP</a:t>
            </a:r>
            <a:r>
              <a:rPr kumimoji="1" lang="zh-CN" altLang="en-US" sz="2400" dirty="0">
                <a:solidFill>
                  <a:schemeClr val="tx1"/>
                </a:solidFill>
              </a:rPr>
              <a:t>头的“协议”字段是否为</a:t>
            </a:r>
            <a:r>
              <a:rPr kumimoji="1" lang="en-US" altLang="zh-CN" sz="2400" dirty="0">
                <a:solidFill>
                  <a:schemeClr val="tx1"/>
                </a:solidFill>
              </a:rPr>
              <a:t>51</a:t>
            </a:r>
            <a:r>
              <a:rPr kumimoji="1" lang="zh-CN" altLang="en-US" sz="2400" dirty="0">
                <a:solidFill>
                  <a:schemeClr val="tx1"/>
                </a:solidFill>
              </a:rPr>
              <a:t>；</a:t>
            </a:r>
          </a:p>
          <a:p>
            <a:pPr marL="457200" indent="-457200">
              <a:lnSpc>
                <a:spcPct val="80000"/>
              </a:lnSpc>
              <a:buFont typeface="Wingdings" panose="05000000000000000000" pitchFamily="2" charset="2"/>
              <a:buAutoNum type="arabicPeriod"/>
            </a:pPr>
            <a:r>
              <a:rPr kumimoji="1" lang="zh-CN" altLang="en-US" sz="2400" dirty="0">
                <a:solidFill>
                  <a:schemeClr val="tx1"/>
                </a:solidFill>
              </a:rPr>
              <a:t>根据</a:t>
            </a:r>
            <a:r>
              <a:rPr kumimoji="1" lang="en-US" altLang="zh-CN" sz="2400" dirty="0">
                <a:solidFill>
                  <a:schemeClr val="tx1"/>
                </a:solidFill>
              </a:rPr>
              <a:t>IP</a:t>
            </a:r>
            <a:r>
              <a:rPr kumimoji="1" lang="zh-CN" altLang="en-US" sz="2400" dirty="0">
                <a:solidFill>
                  <a:schemeClr val="tx1"/>
                </a:solidFill>
              </a:rPr>
              <a:t>头中的目的地址及</a:t>
            </a:r>
            <a:r>
              <a:rPr kumimoji="1" lang="en-US" altLang="zh-CN" sz="2400" dirty="0">
                <a:solidFill>
                  <a:schemeClr val="tx1"/>
                </a:solidFill>
              </a:rPr>
              <a:t>AH</a:t>
            </a:r>
            <a:r>
              <a:rPr kumimoji="1" lang="zh-CN" altLang="en-US" sz="2400" dirty="0">
                <a:solidFill>
                  <a:schemeClr val="tx1"/>
                </a:solidFill>
              </a:rPr>
              <a:t>头中的</a:t>
            </a:r>
            <a:r>
              <a:rPr kumimoji="1" lang="en-US" altLang="zh-CN" sz="2400" dirty="0">
                <a:solidFill>
                  <a:schemeClr val="tx1"/>
                </a:solidFill>
              </a:rPr>
              <a:t>SPI</a:t>
            </a:r>
            <a:r>
              <a:rPr kumimoji="1" lang="zh-CN" altLang="en-US" sz="2400" dirty="0">
                <a:solidFill>
                  <a:schemeClr val="tx1"/>
                </a:solidFill>
              </a:rPr>
              <a:t>等信息在</a:t>
            </a:r>
            <a:r>
              <a:rPr kumimoji="1" lang="en-US" altLang="zh-CN" sz="2400" dirty="0">
                <a:solidFill>
                  <a:schemeClr val="tx1"/>
                </a:solidFill>
              </a:rPr>
              <a:t>SAD</a:t>
            </a:r>
            <a:r>
              <a:rPr kumimoji="1" lang="zh-CN" altLang="en-US" sz="2400" dirty="0">
                <a:solidFill>
                  <a:schemeClr val="tx1"/>
                </a:solidFill>
              </a:rPr>
              <a:t>中查询相应</a:t>
            </a:r>
            <a:r>
              <a:rPr kumimoji="1" lang="en-US" altLang="zh-CN" sz="2400" dirty="0">
                <a:solidFill>
                  <a:schemeClr val="tx1"/>
                </a:solidFill>
              </a:rPr>
              <a:t>SA</a:t>
            </a:r>
            <a:r>
              <a:rPr kumimoji="1" lang="zh-CN" altLang="en-US" sz="2400" dirty="0">
                <a:solidFill>
                  <a:schemeClr val="tx1"/>
                </a:solidFill>
              </a:rPr>
              <a:t>，如果没有找到合适的</a:t>
            </a:r>
            <a:r>
              <a:rPr kumimoji="1" lang="en-US" altLang="zh-CN" sz="2400" dirty="0">
                <a:solidFill>
                  <a:schemeClr val="tx1"/>
                </a:solidFill>
              </a:rPr>
              <a:t>SA</a:t>
            </a:r>
            <a:r>
              <a:rPr kumimoji="1" lang="zh-CN" altLang="en-US" sz="2400" dirty="0">
                <a:solidFill>
                  <a:schemeClr val="tx1"/>
                </a:solidFill>
              </a:rPr>
              <a:t>，则丢弃该数据包；</a:t>
            </a:r>
          </a:p>
          <a:p>
            <a:pPr marL="457200" indent="-457200">
              <a:lnSpc>
                <a:spcPct val="80000"/>
              </a:lnSpc>
              <a:buFont typeface="Wingdings" panose="05000000000000000000" pitchFamily="2" charset="2"/>
              <a:buAutoNum type="arabicPeriod"/>
            </a:pPr>
            <a:r>
              <a:rPr kumimoji="1" lang="zh-CN" altLang="en-US" sz="2400" dirty="0">
                <a:solidFill>
                  <a:schemeClr val="tx1"/>
                </a:solidFill>
              </a:rPr>
              <a:t>找到</a:t>
            </a:r>
            <a:r>
              <a:rPr kumimoji="1" lang="en-US" altLang="zh-CN" sz="2400" dirty="0">
                <a:solidFill>
                  <a:schemeClr val="tx1"/>
                </a:solidFill>
              </a:rPr>
              <a:t>SA</a:t>
            </a:r>
            <a:r>
              <a:rPr kumimoji="1" lang="zh-CN" altLang="en-US" sz="2400" dirty="0">
                <a:solidFill>
                  <a:schemeClr val="tx1"/>
                </a:solidFill>
              </a:rPr>
              <a:t>之后，进行</a:t>
            </a:r>
            <a:r>
              <a:rPr kumimoji="1" lang="zh-CN" altLang="en-US" sz="2400" b="1" dirty="0">
                <a:solidFill>
                  <a:schemeClr val="tx1"/>
                </a:solidFill>
                <a:ea typeface="黑体" panose="02010609060101010101" pitchFamily="49" charset="-122"/>
              </a:rPr>
              <a:t>序列号检查</a:t>
            </a:r>
            <a:r>
              <a:rPr kumimoji="1" lang="zh-CN" altLang="en-US" sz="2400" dirty="0">
                <a:solidFill>
                  <a:schemeClr val="tx1"/>
                </a:solidFill>
              </a:rPr>
              <a:t>（抗重放检查），检查这个包是新收的还是以前收到的。如果是已经收到过的包，则丢弃该数据包； </a:t>
            </a:r>
          </a:p>
          <a:p>
            <a:pPr marL="457200" indent="-457200">
              <a:lnSpc>
                <a:spcPct val="80000"/>
              </a:lnSpc>
              <a:buFont typeface="Wingdings" panose="05000000000000000000" pitchFamily="2" charset="2"/>
              <a:buAutoNum type="arabicPeriod"/>
            </a:pPr>
            <a:r>
              <a:rPr kumimoji="1" lang="zh-CN" altLang="en-US" sz="2400" dirty="0">
                <a:solidFill>
                  <a:schemeClr val="tx1"/>
                </a:solidFill>
              </a:rPr>
              <a:t> </a:t>
            </a:r>
            <a:r>
              <a:rPr kumimoji="1" lang="zh-CN" altLang="en-US" sz="2400" b="1" dirty="0">
                <a:solidFill>
                  <a:schemeClr val="tx1"/>
                </a:solidFill>
                <a:latin typeface="黑体" panose="02010609060101010101" pitchFamily="49" charset="-122"/>
                <a:ea typeface="黑体" panose="02010609060101010101" pitchFamily="49" charset="-122"/>
              </a:rPr>
              <a:t>检查</a:t>
            </a:r>
            <a:r>
              <a:rPr kumimoji="1" lang="en-US" altLang="zh-CN" sz="2400" b="1" dirty="0">
                <a:solidFill>
                  <a:schemeClr val="tx1"/>
                </a:solidFill>
                <a:latin typeface="黑体" panose="02010609060101010101" pitchFamily="49" charset="-122"/>
                <a:ea typeface="黑体" panose="02010609060101010101" pitchFamily="49" charset="-122"/>
              </a:rPr>
              <a:t>ICV</a:t>
            </a:r>
            <a:r>
              <a:rPr kumimoji="1" lang="zh-CN" altLang="en-US" sz="2400" dirty="0">
                <a:solidFill>
                  <a:schemeClr val="tx1"/>
                </a:solidFill>
              </a:rPr>
              <a:t>：对整个数据包应用“身份验证器”算法，并将获得的摘要值同收到的</a:t>
            </a:r>
            <a:r>
              <a:rPr kumimoji="1" lang="en-US" altLang="zh-CN" sz="2400" dirty="0">
                <a:solidFill>
                  <a:schemeClr val="tx1"/>
                </a:solidFill>
              </a:rPr>
              <a:t>ICV</a:t>
            </a:r>
            <a:r>
              <a:rPr kumimoji="1" lang="zh-CN" altLang="en-US" sz="2400" dirty="0">
                <a:solidFill>
                  <a:schemeClr val="tx1"/>
                </a:solidFill>
              </a:rPr>
              <a:t>值进行比较，如果相符，通过身份验证；如不相符，便丢弃该包；</a:t>
            </a:r>
          </a:p>
          <a:p>
            <a:pPr marL="457200" indent="-457200">
              <a:lnSpc>
                <a:spcPct val="80000"/>
              </a:lnSpc>
              <a:buFont typeface="Wingdings" panose="05000000000000000000" pitchFamily="2" charset="2"/>
              <a:buAutoNum type="arabicPeriod"/>
            </a:pPr>
            <a:r>
              <a:rPr kumimoji="1" lang="zh-CN" altLang="en-US" sz="2400" dirty="0">
                <a:solidFill>
                  <a:schemeClr val="tx1"/>
                </a:solidFill>
              </a:rPr>
              <a:t> </a:t>
            </a:r>
            <a:r>
              <a:rPr kumimoji="1" lang="en-US" altLang="zh-CN" sz="2400" dirty="0">
                <a:solidFill>
                  <a:schemeClr val="tx1"/>
                </a:solidFill>
              </a:rPr>
              <a:t>ICV</a:t>
            </a:r>
            <a:r>
              <a:rPr kumimoji="1" lang="zh-CN" altLang="en-US" sz="2400" dirty="0">
                <a:solidFill>
                  <a:schemeClr val="tx1"/>
                </a:solidFill>
              </a:rPr>
              <a:t>一经验证，递增滑动接收窗口的序列号，结束一次</a:t>
            </a:r>
            <a:r>
              <a:rPr kumimoji="1" lang="en-US" altLang="zh-CN" sz="2400" dirty="0">
                <a:solidFill>
                  <a:schemeClr val="tx1"/>
                </a:solidFill>
              </a:rPr>
              <a:t>AH</a:t>
            </a:r>
            <a:r>
              <a:rPr kumimoji="1" lang="zh-CN" altLang="en-US" sz="2400" dirty="0">
                <a:solidFill>
                  <a:schemeClr val="tx1"/>
                </a:solidFill>
              </a:rPr>
              <a:t>处理过程。</a:t>
            </a:r>
          </a:p>
          <a:p>
            <a:pPr marL="457200" indent="-457200">
              <a:lnSpc>
                <a:spcPct val="80000"/>
              </a:lnSpc>
            </a:pPr>
            <a:endParaRPr lang="en-US" altLang="zh-CN" sz="2400" dirty="0"/>
          </a:p>
        </p:txBody>
      </p:sp>
    </p:spTree>
    <p:extLst>
      <p:ext uri="{BB962C8B-B14F-4D97-AF65-F5344CB8AC3E}">
        <p14:creationId xmlns:p14="http://schemas.microsoft.com/office/powerpoint/2010/main" val="2024199751"/>
      </p:ext>
    </p:extLst>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aphicFrame>
        <p:nvGraphicFramePr>
          <p:cNvPr id="4098" name="Object 31"/>
          <p:cNvGraphicFramePr>
            <a:graphicFrameLocks noChangeAspect="1"/>
          </p:cNvGraphicFramePr>
          <p:nvPr/>
        </p:nvGraphicFramePr>
        <p:xfrm>
          <a:off x="228600" y="228600"/>
          <a:ext cx="4419600" cy="6324600"/>
        </p:xfrm>
        <a:graphic>
          <a:graphicData uri="http://schemas.openxmlformats.org/presentationml/2006/ole">
            <mc:AlternateContent xmlns:mc="http://schemas.openxmlformats.org/markup-compatibility/2006">
              <mc:Choice xmlns:v="urn:schemas-microsoft-com:vml" Requires="v">
                <p:oleObj spid="_x0000_s228980" name="位图图像" r:id="rId3" imgW="2997354" imgH="3930159" progId="PBrush">
                  <p:embed/>
                </p:oleObj>
              </mc:Choice>
              <mc:Fallback>
                <p:oleObj name="位图图像" r:id="rId3" imgW="2997354" imgH="3930159" progId="PBrush">
                  <p:embed/>
                  <p:pic>
                    <p:nvPicPr>
                      <p:cNvPr id="0" name="Object 3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00" y="228600"/>
                        <a:ext cx="4419600" cy="6324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099" name="Object 32"/>
          <p:cNvGraphicFramePr>
            <a:graphicFrameLocks noChangeAspect="1"/>
          </p:cNvGraphicFramePr>
          <p:nvPr/>
        </p:nvGraphicFramePr>
        <p:xfrm>
          <a:off x="5240338" y="260350"/>
          <a:ext cx="4356100" cy="6127750"/>
        </p:xfrm>
        <a:graphic>
          <a:graphicData uri="http://schemas.openxmlformats.org/presentationml/2006/ole">
            <mc:AlternateContent xmlns:mc="http://schemas.openxmlformats.org/markup-compatibility/2006">
              <mc:Choice xmlns:v="urn:schemas-microsoft-com:vml" Requires="v">
                <p:oleObj spid="_x0000_s228981" name="BMP 图像" r:id="rId5" imgW="4580005" imgH="5702147" progId="PBrush">
                  <p:embed/>
                </p:oleObj>
              </mc:Choice>
              <mc:Fallback>
                <p:oleObj name="BMP 图像" r:id="rId5" imgW="4580005" imgH="5702147" progId="PBrush">
                  <p:embed/>
                  <p:pic>
                    <p:nvPicPr>
                      <p:cNvPr id="0" name="Object 3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40338" y="260350"/>
                        <a:ext cx="4356100" cy="6127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100" name="Rectangle 40"/>
          <p:cNvSpPr>
            <a:spLocks noGrp="1" noChangeArrowheads="1"/>
          </p:cNvSpPr>
          <p:nvPr>
            <p:ph type="title"/>
          </p:nvPr>
        </p:nvSpPr>
        <p:spPr>
          <a:xfrm>
            <a:off x="2667000" y="6096000"/>
            <a:ext cx="4114800" cy="762000"/>
          </a:xfrm>
          <a:noFill/>
        </p:spPr>
        <p:txBody>
          <a:bodyPr/>
          <a:lstStyle/>
          <a:p>
            <a:pPr algn="ctr" eaLnBrk="1" hangingPunct="1"/>
            <a:r>
              <a:rPr lang="en-US" altLang="zh-CN" sz="2800" b="1">
                <a:solidFill>
                  <a:schemeClr val="tx1"/>
                </a:solidFill>
                <a:latin typeface="汉仪醒示体简"/>
              </a:rPr>
              <a:t>AH</a:t>
            </a:r>
            <a:r>
              <a:rPr lang="zh-CN" altLang="en-US" sz="2800" b="1">
                <a:solidFill>
                  <a:schemeClr val="tx1"/>
                </a:solidFill>
                <a:latin typeface="汉仪醒示体简"/>
              </a:rPr>
              <a:t>输出－输入处理流程</a:t>
            </a:r>
          </a:p>
        </p:txBody>
      </p:sp>
    </p:spTree>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solidFill>
                  <a:srgbClr val="0000CC"/>
                </a:solidFill>
              </a:rPr>
              <a:t>IP</a:t>
            </a:r>
            <a:r>
              <a:rPr lang="zh-CN" altLang="en-US" b="1" dirty="0">
                <a:solidFill>
                  <a:srgbClr val="0000CC"/>
                </a:solidFill>
              </a:rPr>
              <a:t>隧道技术</a:t>
            </a:r>
            <a:r>
              <a:rPr lang="en-US" altLang="zh-CN" b="1" dirty="0">
                <a:solidFill>
                  <a:srgbClr val="0000CC"/>
                </a:solidFill>
              </a:rPr>
              <a:t>(1)</a:t>
            </a:r>
            <a:endParaRPr lang="zh-CN" altLang="en-US" b="1" dirty="0">
              <a:solidFill>
                <a:srgbClr val="0000CC"/>
              </a:solidFill>
            </a:endParaRPr>
          </a:p>
        </p:txBody>
      </p:sp>
      <p:sp>
        <p:nvSpPr>
          <p:cNvPr id="3" name="内容占位符 2"/>
          <p:cNvSpPr>
            <a:spLocks noGrp="1"/>
          </p:cNvSpPr>
          <p:nvPr>
            <p:ph idx="1"/>
          </p:nvPr>
        </p:nvSpPr>
        <p:spPr>
          <a:xfrm>
            <a:off x="344516" y="2017713"/>
            <a:ext cx="9356725" cy="4114800"/>
          </a:xfrm>
        </p:spPr>
        <p:txBody>
          <a:bodyPr/>
          <a:lstStyle/>
          <a:p>
            <a:pPr algn="just" eaLnBrk="1" hangingPunct="1">
              <a:lnSpc>
                <a:spcPct val="130000"/>
              </a:lnSpc>
              <a:buSzPct val="100000"/>
            </a:pPr>
            <a:r>
              <a:rPr lang="zh-CN" altLang="en-US" sz="2400" b="1" dirty="0">
                <a:latin typeface="汉仪中等线简"/>
              </a:rPr>
              <a:t>如何在</a:t>
            </a:r>
            <a:r>
              <a:rPr lang="en-US" altLang="zh-CN" sz="2400" b="1" dirty="0">
                <a:latin typeface="汉仪中等线简"/>
              </a:rPr>
              <a:t>TCP/IP</a:t>
            </a:r>
            <a:r>
              <a:rPr lang="zh-CN" altLang="en-US" sz="2400" b="1" dirty="0">
                <a:latin typeface="汉仪中等线简"/>
              </a:rPr>
              <a:t>网络中传输其他协议的数据包 </a:t>
            </a:r>
            <a:r>
              <a:rPr lang="en-US" altLang="zh-CN" sz="2400" b="1" dirty="0">
                <a:latin typeface="汉仪中等线简"/>
              </a:rPr>
              <a:t>(IP -in -IP)</a:t>
            </a:r>
          </a:p>
          <a:p>
            <a:pPr lvl="1" algn="just" eaLnBrk="1" hangingPunct="1">
              <a:lnSpc>
                <a:spcPct val="130000"/>
              </a:lnSpc>
              <a:buSzPct val="100000"/>
            </a:pPr>
            <a:r>
              <a:rPr lang="zh-CN" altLang="en-US" sz="2000" dirty="0">
                <a:latin typeface="汉仪中等线简"/>
              </a:rPr>
              <a:t>例如，为了使</a:t>
            </a:r>
            <a:r>
              <a:rPr lang="en-US" altLang="zh-CN" sz="2000" dirty="0">
                <a:latin typeface="汉仪中等线简"/>
              </a:rPr>
              <a:t>IPX</a:t>
            </a:r>
            <a:r>
              <a:rPr lang="zh-CN" altLang="en-US" sz="2000" dirty="0">
                <a:latin typeface="汉仪中等线简"/>
              </a:rPr>
              <a:t>协议或</a:t>
            </a:r>
            <a:r>
              <a:rPr lang="en-US" altLang="zh-CN" sz="2000" dirty="0">
                <a:latin typeface="汉仪中等线简"/>
              </a:rPr>
              <a:t>X.25</a:t>
            </a:r>
            <a:r>
              <a:rPr lang="zh-CN" altLang="en-US" sz="2000" dirty="0">
                <a:latin typeface="汉仪中等线简"/>
              </a:rPr>
              <a:t>封装的数据包得以通过</a:t>
            </a:r>
            <a:r>
              <a:rPr lang="en-US" altLang="zh-CN" sz="2000" dirty="0">
                <a:latin typeface="汉仪中等线简"/>
              </a:rPr>
              <a:t>Internet</a:t>
            </a:r>
            <a:r>
              <a:rPr lang="zh-CN" altLang="en-US" sz="2000" dirty="0">
                <a:latin typeface="汉仪中等线简"/>
              </a:rPr>
              <a:t>进行传输，可通过在原协议数据包上再套上一个</a:t>
            </a:r>
            <a:r>
              <a:rPr lang="en-US" altLang="zh-CN" sz="2000" dirty="0">
                <a:latin typeface="汉仪中等线简"/>
              </a:rPr>
              <a:t>IP</a:t>
            </a:r>
            <a:r>
              <a:rPr lang="zh-CN" altLang="en-US" sz="2000" dirty="0">
                <a:latin typeface="汉仪中等线简"/>
              </a:rPr>
              <a:t>协议头来实现，形成的</a:t>
            </a:r>
            <a:r>
              <a:rPr lang="en-US" altLang="zh-CN" sz="2000" dirty="0">
                <a:latin typeface="汉仪中等线简"/>
              </a:rPr>
              <a:t>IP</a:t>
            </a:r>
            <a:r>
              <a:rPr lang="zh-CN" altLang="en-US" sz="2000" dirty="0">
                <a:latin typeface="汉仪中等线简"/>
              </a:rPr>
              <a:t>数据包在通过</a:t>
            </a:r>
            <a:r>
              <a:rPr lang="en-US" altLang="zh-CN" sz="2000" dirty="0">
                <a:latin typeface="汉仪中等线简"/>
              </a:rPr>
              <a:t>Internet</a:t>
            </a:r>
            <a:r>
              <a:rPr lang="zh-CN" altLang="en-US" sz="2000" dirty="0">
                <a:latin typeface="汉仪中等线简"/>
              </a:rPr>
              <a:t>后卸去</a:t>
            </a:r>
            <a:r>
              <a:rPr lang="en-US" altLang="zh-CN" sz="2000" dirty="0">
                <a:latin typeface="汉仪中等线简"/>
              </a:rPr>
              <a:t>IP</a:t>
            </a:r>
            <a:r>
              <a:rPr lang="zh-CN" altLang="en-US" sz="2000" dirty="0">
                <a:latin typeface="汉仪中等线简"/>
              </a:rPr>
              <a:t>头，还原成原协议数据包，传送给目的站点</a:t>
            </a:r>
            <a:endParaRPr lang="en-US" altLang="zh-CN" sz="2000" dirty="0">
              <a:latin typeface="汉仪中等线简"/>
            </a:endParaRPr>
          </a:p>
          <a:p>
            <a:pPr algn="just" eaLnBrk="1" hangingPunct="1">
              <a:lnSpc>
                <a:spcPct val="130000"/>
              </a:lnSpc>
              <a:buSzPct val="100000"/>
            </a:pPr>
            <a:r>
              <a:rPr lang="zh-CN" altLang="en-US" sz="2400" b="1" dirty="0">
                <a:latin typeface="汉仪中等线简"/>
              </a:rPr>
              <a:t>对原协议数据来说，就如同</a:t>
            </a:r>
            <a:endParaRPr lang="en-US" altLang="zh-CN" sz="2400" b="1" dirty="0">
              <a:latin typeface="汉仪中等线简"/>
            </a:endParaRPr>
          </a:p>
          <a:p>
            <a:pPr algn="just" eaLnBrk="1" hangingPunct="1">
              <a:lnSpc>
                <a:spcPct val="130000"/>
              </a:lnSpc>
              <a:buSzPct val="100000"/>
              <a:buNone/>
            </a:pPr>
            <a:r>
              <a:rPr lang="en-US" altLang="zh-CN" sz="2400" b="1" dirty="0">
                <a:latin typeface="汉仪中等线简"/>
              </a:rPr>
              <a:t>    </a:t>
            </a:r>
            <a:r>
              <a:rPr lang="zh-CN" altLang="en-US" sz="2400" b="1" dirty="0">
                <a:latin typeface="汉仪中等线简"/>
              </a:rPr>
              <a:t>被</a:t>
            </a:r>
            <a:r>
              <a:rPr lang="en-US" altLang="zh-CN" sz="2400" b="1" dirty="0">
                <a:latin typeface="汉仪中等线简"/>
              </a:rPr>
              <a:t>IP</a:t>
            </a:r>
            <a:r>
              <a:rPr lang="zh-CN" altLang="en-US" sz="2400" b="1" dirty="0">
                <a:latin typeface="汉仪中等线简"/>
              </a:rPr>
              <a:t>带着过了一条隧道</a:t>
            </a:r>
          </a:p>
        </p:txBody>
      </p:sp>
      <p:pic>
        <p:nvPicPr>
          <p:cNvPr id="124930" name="Picture 2" descr="http://imgsrc.baidu.com/baike/pic/item/a6efce1b9d16fdfa2024f34ab48f8c5495ee7bcd.jpg"/>
          <p:cNvPicPr>
            <a:picLocks noChangeAspect="1" noChangeArrowheads="1"/>
          </p:cNvPicPr>
          <p:nvPr/>
        </p:nvPicPr>
        <p:blipFill>
          <a:blip r:embed="rId2" cstate="print"/>
          <a:srcRect/>
          <a:stretch>
            <a:fillRect/>
          </a:stretch>
        </p:blipFill>
        <p:spPr bwMode="auto">
          <a:xfrm>
            <a:off x="4892735" y="4005064"/>
            <a:ext cx="5388858" cy="3031232"/>
          </a:xfrm>
          <a:prstGeom prst="rect">
            <a:avLst/>
          </a:prstGeom>
          <a:noFill/>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p:txBody>
          <a:bodyPr/>
          <a:lstStyle/>
          <a:p>
            <a:pPr eaLnBrk="1" hangingPunct="1"/>
            <a:r>
              <a:rPr lang="zh-CN" altLang="en-US" b="1" dirty="0">
                <a:solidFill>
                  <a:srgbClr val="0000FF"/>
                </a:solidFill>
                <a:latin typeface="汉仪醒示体简"/>
              </a:rPr>
              <a:t>传输模式 </a:t>
            </a:r>
            <a:r>
              <a:rPr lang="en-US" altLang="zh-CN" b="1" dirty="0">
                <a:solidFill>
                  <a:srgbClr val="0000FF"/>
                </a:solidFill>
                <a:latin typeface="汉仪醒示体简"/>
              </a:rPr>
              <a:t>Vs </a:t>
            </a:r>
            <a:r>
              <a:rPr lang="zh-CN" altLang="en-US" b="1" dirty="0">
                <a:solidFill>
                  <a:srgbClr val="0000FF"/>
                </a:solidFill>
                <a:latin typeface="汉仪醒示体简"/>
              </a:rPr>
              <a:t>隧道模式</a:t>
            </a:r>
          </a:p>
        </p:txBody>
      </p:sp>
      <p:sp>
        <p:nvSpPr>
          <p:cNvPr id="5" name="文本占位符 4"/>
          <p:cNvSpPr>
            <a:spLocks noGrp="1"/>
          </p:cNvSpPr>
          <p:nvPr>
            <p:ph type="body" idx="1"/>
          </p:nvPr>
        </p:nvSpPr>
        <p:spPr>
          <a:xfrm>
            <a:off x="344488" y="1535113"/>
            <a:ext cx="4376738" cy="639762"/>
          </a:xfrm>
        </p:spPr>
        <p:txBody>
          <a:bodyPr/>
          <a:lstStyle/>
          <a:p>
            <a:r>
              <a:rPr lang="zh-CN" altLang="en-US" dirty="0">
                <a:solidFill>
                  <a:srgbClr val="FF0000"/>
                </a:solidFill>
              </a:rPr>
              <a:t>传输模式</a:t>
            </a:r>
          </a:p>
        </p:txBody>
      </p:sp>
      <p:sp>
        <p:nvSpPr>
          <p:cNvPr id="62467" name="Rectangle 7"/>
          <p:cNvSpPr>
            <a:spLocks noGrp="1" noChangeArrowheads="1"/>
          </p:cNvSpPr>
          <p:nvPr>
            <p:ph sz="half" idx="2"/>
          </p:nvPr>
        </p:nvSpPr>
        <p:spPr>
          <a:xfrm>
            <a:off x="344488" y="2174875"/>
            <a:ext cx="4376738" cy="3951288"/>
          </a:xfrm>
          <a:noFill/>
        </p:spPr>
        <p:txBody>
          <a:bodyPr/>
          <a:lstStyle/>
          <a:p>
            <a:pPr algn="just" eaLnBrk="1" hangingPunct="1">
              <a:lnSpc>
                <a:spcPct val="130000"/>
              </a:lnSpc>
              <a:buSzPct val="150000"/>
              <a:buFont typeface="Wingdings" pitchFamily="2" charset="2"/>
              <a:buChar char="§"/>
            </a:pPr>
            <a:r>
              <a:rPr lang="en-US" altLang="zh-CN" dirty="0"/>
              <a:t>IPSec</a:t>
            </a:r>
            <a:r>
              <a:rPr lang="zh-CN" altLang="zh-CN" dirty="0"/>
              <a:t>模块运行于通信的两个端主机</a:t>
            </a:r>
            <a:r>
              <a:rPr lang="zh-CN" altLang="en-US" dirty="0"/>
              <a:t>，</a:t>
            </a:r>
            <a:r>
              <a:rPr lang="zh-CN" altLang="en-US" dirty="0">
                <a:latin typeface="汉仪中等线简"/>
              </a:rPr>
              <a:t>保护端到端通信</a:t>
            </a:r>
            <a:endParaRPr lang="en-US" altLang="zh-CN" dirty="0">
              <a:latin typeface="汉仪中等线简"/>
            </a:endParaRPr>
          </a:p>
          <a:p>
            <a:pPr algn="just" eaLnBrk="1" hangingPunct="1">
              <a:lnSpc>
                <a:spcPct val="130000"/>
              </a:lnSpc>
              <a:buSzPct val="150000"/>
              <a:buFont typeface="Wingdings" pitchFamily="2" charset="2"/>
              <a:buChar char="§"/>
            </a:pPr>
            <a:r>
              <a:rPr lang="zh-CN" altLang="en-US" dirty="0"/>
              <a:t>将</a:t>
            </a:r>
            <a:r>
              <a:rPr lang="en-US" altLang="zh-CN" dirty="0"/>
              <a:t>IPSec</a:t>
            </a:r>
            <a:r>
              <a:rPr lang="zh-CN" altLang="zh-CN" dirty="0"/>
              <a:t>处理负荷</a:t>
            </a:r>
            <a:r>
              <a:rPr lang="zh-CN" altLang="en-US" dirty="0"/>
              <a:t>分摊到每个终端</a:t>
            </a:r>
            <a:endParaRPr lang="en-US" altLang="zh-CN" dirty="0"/>
          </a:p>
          <a:p>
            <a:pPr lvl="0" algn="just" eaLnBrk="1" hangingPunct="1">
              <a:lnSpc>
                <a:spcPct val="130000"/>
              </a:lnSpc>
              <a:buSzPct val="150000"/>
              <a:buFont typeface="Wingdings" pitchFamily="2" charset="2"/>
              <a:buChar char="§"/>
            </a:pPr>
            <a:r>
              <a:rPr lang="zh-CN" altLang="en-US" dirty="0"/>
              <a:t>端</a:t>
            </a:r>
            <a:r>
              <a:rPr lang="zh-CN" altLang="zh-CN" dirty="0"/>
              <a:t>用户为了获得</a:t>
            </a:r>
            <a:r>
              <a:rPr lang="en-US" altLang="zh-CN" dirty="0"/>
              <a:t>AH</a:t>
            </a:r>
            <a:r>
              <a:rPr lang="zh-CN" altLang="zh-CN" dirty="0"/>
              <a:t>提供的安全服务，必须付出内存、处理时间等代价</a:t>
            </a:r>
          </a:p>
          <a:p>
            <a:pPr lvl="0" algn="just" eaLnBrk="1" hangingPunct="1">
              <a:lnSpc>
                <a:spcPct val="130000"/>
              </a:lnSpc>
              <a:buSzPct val="150000"/>
              <a:buFont typeface="Wingdings" pitchFamily="2" charset="2"/>
              <a:buChar char="§"/>
            </a:pPr>
            <a:r>
              <a:rPr lang="zh-CN" altLang="zh-CN" dirty="0"/>
              <a:t>不能使用私有</a:t>
            </a:r>
            <a:r>
              <a:rPr lang="en-US" altLang="zh-CN" dirty="0"/>
              <a:t>IP</a:t>
            </a:r>
            <a:r>
              <a:rPr lang="zh-CN" altLang="zh-CN" dirty="0"/>
              <a:t>地址</a:t>
            </a:r>
          </a:p>
        </p:txBody>
      </p:sp>
      <p:sp>
        <p:nvSpPr>
          <p:cNvPr id="6" name="文本占位符 5"/>
          <p:cNvSpPr>
            <a:spLocks noGrp="1"/>
          </p:cNvSpPr>
          <p:nvPr>
            <p:ph type="body" sz="quarter" idx="3"/>
          </p:nvPr>
        </p:nvSpPr>
        <p:spPr/>
        <p:txBody>
          <a:bodyPr/>
          <a:lstStyle/>
          <a:p>
            <a:r>
              <a:rPr lang="zh-CN" altLang="en-US" dirty="0">
                <a:solidFill>
                  <a:srgbClr val="FF0000"/>
                </a:solidFill>
              </a:rPr>
              <a:t>隧道模式</a:t>
            </a:r>
          </a:p>
        </p:txBody>
      </p:sp>
      <p:sp>
        <p:nvSpPr>
          <p:cNvPr id="7" name="内容占位符 6"/>
          <p:cNvSpPr>
            <a:spLocks noGrp="1"/>
          </p:cNvSpPr>
          <p:nvPr>
            <p:ph sz="quarter" idx="4"/>
          </p:nvPr>
        </p:nvSpPr>
        <p:spPr>
          <a:xfrm>
            <a:off x="4953000" y="2174874"/>
            <a:ext cx="4752528" cy="4350469"/>
          </a:xfrm>
        </p:spPr>
        <p:txBody>
          <a:bodyPr/>
          <a:lstStyle/>
          <a:p>
            <a:pPr algn="just" eaLnBrk="1" hangingPunct="1">
              <a:lnSpc>
                <a:spcPct val="130000"/>
              </a:lnSpc>
              <a:buSzPct val="150000"/>
              <a:buFont typeface="Wingdings" pitchFamily="2" charset="2"/>
              <a:buChar char="§"/>
            </a:pPr>
            <a:r>
              <a:rPr lang="en-US" altLang="zh-CN" dirty="0"/>
              <a:t>IPSec</a:t>
            </a:r>
            <a:r>
              <a:rPr lang="zh-CN" altLang="zh-CN" dirty="0"/>
              <a:t>模块运行于通信的两个</a:t>
            </a:r>
            <a:r>
              <a:rPr lang="zh-CN" altLang="en-US" dirty="0"/>
              <a:t>子网网关，保护子网到子网通信</a:t>
            </a:r>
            <a:endParaRPr lang="en-US" altLang="zh-CN" dirty="0"/>
          </a:p>
          <a:p>
            <a:pPr lvl="0" algn="just" eaLnBrk="1" hangingPunct="1">
              <a:lnSpc>
                <a:spcPct val="130000"/>
              </a:lnSpc>
              <a:buSzPct val="150000"/>
              <a:buFont typeface="Wingdings" pitchFamily="2" charset="2"/>
              <a:buChar char="§"/>
            </a:pPr>
            <a:r>
              <a:rPr lang="zh-CN" altLang="zh-CN" dirty="0"/>
              <a:t>保护子网中的所有用户都可以透明的享受由安全网关提供的安全保护</a:t>
            </a:r>
          </a:p>
          <a:p>
            <a:pPr lvl="0" algn="just" eaLnBrk="1" hangingPunct="1">
              <a:lnSpc>
                <a:spcPct val="130000"/>
              </a:lnSpc>
              <a:buSzPct val="150000"/>
              <a:buFont typeface="Wingdings" pitchFamily="2" charset="2"/>
              <a:buChar char="§"/>
            </a:pPr>
            <a:r>
              <a:rPr lang="zh-CN" altLang="zh-CN" dirty="0"/>
              <a:t>子网内部可以使用私有</a:t>
            </a:r>
            <a:r>
              <a:rPr lang="en-US" altLang="zh-CN" dirty="0"/>
              <a:t>IP</a:t>
            </a:r>
            <a:r>
              <a:rPr lang="zh-CN" altLang="zh-CN" dirty="0"/>
              <a:t>地址</a:t>
            </a:r>
          </a:p>
          <a:p>
            <a:pPr lvl="0" algn="just" eaLnBrk="1" hangingPunct="1">
              <a:lnSpc>
                <a:spcPct val="130000"/>
              </a:lnSpc>
              <a:buSzPct val="150000"/>
              <a:buFont typeface="Wingdings" pitchFamily="2" charset="2"/>
              <a:buChar char="§"/>
            </a:pPr>
            <a:r>
              <a:rPr lang="zh-CN" altLang="zh-CN" dirty="0"/>
              <a:t>增大了安全网关的处理负荷，容易形成通信瓶颈。</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hlinkClick r:id="" action="ppaction://hlinkshowjump?jump=nextslide"/>
          </p:cNvPr>
          <p:cNvSpPr>
            <a:spLocks noChangeArrowheads="1"/>
          </p:cNvSpPr>
          <p:nvPr/>
        </p:nvSpPr>
        <p:spPr bwMode="auto">
          <a:xfrm>
            <a:off x="2072680" y="5589240"/>
            <a:ext cx="3429000" cy="609600"/>
          </a:xfrm>
          <a:prstGeom prst="rect">
            <a:avLst/>
          </a:prstGeom>
          <a:gradFill rotWithShape="0">
            <a:gsLst>
              <a:gs pos="0">
                <a:srgbClr val="767676"/>
              </a:gs>
              <a:gs pos="50000">
                <a:srgbClr val="FFFFFF"/>
              </a:gs>
              <a:gs pos="100000">
                <a:srgbClr val="767676"/>
              </a:gs>
            </a:gsLst>
            <a:lin ang="5400000" scaled="1"/>
          </a:gradFill>
          <a:ln w="9525">
            <a:noFill/>
            <a:miter lim="800000"/>
            <a:headEnd/>
            <a:tailEnd/>
          </a:ln>
        </p:spPr>
        <p:txBody>
          <a:bodyPr wrap="none" anchor="ctr"/>
          <a:lstStyle/>
          <a:p>
            <a:endParaRPr lang="zh-CN" altLang="en-US"/>
          </a:p>
        </p:txBody>
      </p:sp>
      <p:sp>
        <p:nvSpPr>
          <p:cNvPr id="68611" name="Rectangle 3"/>
          <p:cNvSpPr>
            <a:spLocks noChangeArrowheads="1"/>
          </p:cNvSpPr>
          <p:nvPr/>
        </p:nvSpPr>
        <p:spPr bwMode="auto">
          <a:xfrm>
            <a:off x="1568624" y="1628800"/>
            <a:ext cx="7543800" cy="5201424"/>
          </a:xfrm>
          <a:prstGeom prst="rect">
            <a:avLst/>
          </a:prstGeom>
          <a:noFill/>
          <a:ln w="9525">
            <a:noFill/>
            <a:miter lim="800000"/>
            <a:headEnd/>
            <a:tailEnd/>
          </a:ln>
        </p:spPr>
        <p:txBody>
          <a:bodyPr>
            <a:spAutoFit/>
          </a:bodyPr>
          <a:lstStyle/>
          <a:p>
            <a:pPr marL="457200" indent="-457200" algn="l">
              <a:lnSpc>
                <a:spcPct val="100000"/>
              </a:lnSpc>
              <a:spcBef>
                <a:spcPct val="50000"/>
              </a:spcBef>
              <a:buClrTx/>
              <a:buSzTx/>
              <a:buFontTx/>
              <a:buNone/>
            </a:pPr>
            <a:r>
              <a:rPr lang="zh-CN" altLang="en-US" sz="4400" b="1" dirty="0">
                <a:solidFill>
                  <a:schemeClr val="tx2"/>
                </a:solidFill>
                <a:latin typeface="Tahoma" pitchFamily="34" charset="0"/>
              </a:rPr>
              <a:t>目 录</a:t>
            </a:r>
            <a:endParaRPr lang="zh-CN" altLang="en-US" sz="3200" b="1" dirty="0">
              <a:latin typeface="Tahoma" pitchFamily="34" charset="0"/>
            </a:endParaRPr>
          </a:p>
          <a:p>
            <a:pPr marL="457200" indent="-457200" algn="l">
              <a:lnSpc>
                <a:spcPct val="100000"/>
              </a:lnSpc>
              <a:spcBef>
                <a:spcPct val="50000"/>
              </a:spcBef>
              <a:buClr>
                <a:schemeClr val="tx1"/>
              </a:buClr>
              <a:buSzPct val="60000"/>
              <a:buFontTx/>
              <a:buAutoNum type="arabicPeriod"/>
            </a:pPr>
            <a:r>
              <a:rPr lang="en-US" altLang="zh-CN" sz="3200" b="1" dirty="0">
                <a:latin typeface="Tahoma" pitchFamily="34" charset="0"/>
              </a:rPr>
              <a:t>IP</a:t>
            </a:r>
            <a:r>
              <a:rPr lang="zh-CN" altLang="en-US" sz="3200" b="1" dirty="0">
                <a:latin typeface="Tahoma" pitchFamily="34" charset="0"/>
              </a:rPr>
              <a:t>协议</a:t>
            </a:r>
          </a:p>
          <a:p>
            <a:pPr marL="457200" indent="-457200" algn="l">
              <a:lnSpc>
                <a:spcPct val="100000"/>
              </a:lnSpc>
              <a:spcBef>
                <a:spcPct val="50000"/>
              </a:spcBef>
              <a:buClr>
                <a:schemeClr val="tx1"/>
              </a:buClr>
              <a:buSzPct val="60000"/>
              <a:buFontTx/>
              <a:buAutoNum type="arabicPeriod"/>
            </a:pPr>
            <a:r>
              <a:rPr lang="en-US" altLang="zh-CN" sz="3200" b="1" dirty="0">
                <a:latin typeface="Tahoma" pitchFamily="34" charset="0"/>
              </a:rPr>
              <a:t>IPSec</a:t>
            </a:r>
            <a:r>
              <a:rPr lang="zh-CN" altLang="en-US" sz="3200" b="1" dirty="0">
                <a:latin typeface="Tahoma" pitchFamily="34" charset="0"/>
              </a:rPr>
              <a:t>的结构</a:t>
            </a:r>
            <a:endParaRPr lang="en-US" altLang="zh-CN" sz="3200" b="1" dirty="0">
              <a:latin typeface="Tahoma" pitchFamily="34" charset="0"/>
            </a:endParaRPr>
          </a:p>
          <a:p>
            <a:pPr marL="457200" indent="-457200" algn="l">
              <a:lnSpc>
                <a:spcPct val="100000"/>
              </a:lnSpc>
              <a:spcBef>
                <a:spcPct val="50000"/>
              </a:spcBef>
              <a:buClr>
                <a:schemeClr val="tx1"/>
              </a:buClr>
              <a:buSzPct val="60000"/>
              <a:buFontTx/>
              <a:buAutoNum type="arabicPeriod"/>
            </a:pPr>
            <a:r>
              <a:rPr lang="zh-CN" altLang="en-US" sz="3200" b="1" dirty="0">
                <a:latin typeface="Tahoma" pitchFamily="34" charset="0"/>
              </a:rPr>
              <a:t>安全关联</a:t>
            </a:r>
            <a:r>
              <a:rPr lang="en-US" altLang="zh-CN" sz="3200" b="1" dirty="0">
                <a:latin typeface="Tahoma" pitchFamily="34" charset="0"/>
              </a:rPr>
              <a:t>(SA)</a:t>
            </a:r>
            <a:r>
              <a:rPr lang="zh-CN" altLang="en-US" sz="3200" b="1" dirty="0">
                <a:latin typeface="Tahoma" pitchFamily="34" charset="0"/>
              </a:rPr>
              <a:t>和安全策略</a:t>
            </a:r>
            <a:r>
              <a:rPr lang="en-US" altLang="zh-CN" sz="3200" b="1" dirty="0">
                <a:latin typeface="Tahoma" pitchFamily="34" charset="0"/>
              </a:rPr>
              <a:t>(SP)</a:t>
            </a:r>
          </a:p>
          <a:p>
            <a:pPr marL="457200" indent="-457200" algn="l">
              <a:lnSpc>
                <a:spcPct val="100000"/>
              </a:lnSpc>
              <a:spcBef>
                <a:spcPct val="50000"/>
              </a:spcBef>
              <a:buClr>
                <a:schemeClr val="tx1"/>
              </a:buClr>
              <a:buSzPct val="60000"/>
              <a:buFontTx/>
              <a:buAutoNum type="arabicPeriod"/>
            </a:pPr>
            <a:r>
              <a:rPr lang="zh-CN" altLang="en-US" sz="3200" b="1" dirty="0">
                <a:latin typeface="Tahoma" pitchFamily="34" charset="0"/>
              </a:rPr>
              <a:t>认证头</a:t>
            </a:r>
            <a:r>
              <a:rPr lang="en-US" altLang="zh-CN" sz="3200" b="1" dirty="0">
                <a:latin typeface="Tahoma" pitchFamily="34" charset="0"/>
              </a:rPr>
              <a:t>AH</a:t>
            </a:r>
          </a:p>
          <a:p>
            <a:pPr marL="457200" indent="-457200" algn="l">
              <a:lnSpc>
                <a:spcPct val="100000"/>
              </a:lnSpc>
              <a:spcBef>
                <a:spcPct val="50000"/>
              </a:spcBef>
              <a:buClr>
                <a:schemeClr val="tx1"/>
              </a:buClr>
              <a:buSzPct val="60000"/>
              <a:buFontTx/>
              <a:buAutoNum type="arabicPeriod"/>
            </a:pPr>
            <a:r>
              <a:rPr lang="zh-CN" altLang="en-US" sz="3200" b="1" dirty="0">
                <a:latin typeface="Tahoma" pitchFamily="34" charset="0"/>
              </a:rPr>
              <a:t>封装安全载荷 </a:t>
            </a:r>
            <a:r>
              <a:rPr lang="en-US" altLang="zh-CN" sz="3200" b="1" dirty="0">
                <a:latin typeface="Tahoma" pitchFamily="34" charset="0"/>
              </a:rPr>
              <a:t>ESP</a:t>
            </a:r>
          </a:p>
          <a:p>
            <a:pPr marL="457200" indent="-457200" algn="l">
              <a:lnSpc>
                <a:spcPct val="100000"/>
              </a:lnSpc>
              <a:spcBef>
                <a:spcPct val="50000"/>
              </a:spcBef>
              <a:buClr>
                <a:schemeClr val="tx1"/>
              </a:buClr>
              <a:buSzPct val="60000"/>
              <a:buFontTx/>
              <a:buAutoNum type="arabicPeriod"/>
            </a:pPr>
            <a:r>
              <a:rPr lang="zh-CN" altLang="en-US" sz="3200" b="1" dirty="0">
                <a:latin typeface="Tahoma" pitchFamily="34" charset="0"/>
              </a:rPr>
              <a:t>因特网密钥交换</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a:xfrm>
            <a:off x="495300" y="122238"/>
            <a:ext cx="9138220" cy="1295400"/>
          </a:xfrm>
          <a:ln/>
        </p:spPr>
        <p:txBody>
          <a:bodyPr/>
          <a:lstStyle/>
          <a:p>
            <a:r>
              <a:rPr kumimoji="1" lang="en-US" altLang="zh-CN" sz="4400" dirty="0">
                <a:solidFill>
                  <a:srgbClr val="0000FF"/>
                </a:solidFill>
                <a:latin typeface="汉仪醒示体简"/>
              </a:rPr>
              <a:t>ESP</a:t>
            </a:r>
            <a:r>
              <a:rPr kumimoji="1" lang="zh-CN" altLang="en-US" sz="4400" dirty="0">
                <a:solidFill>
                  <a:srgbClr val="0000FF"/>
                </a:solidFill>
                <a:latin typeface="汉仪醒示体简"/>
              </a:rPr>
              <a:t> </a:t>
            </a:r>
            <a:r>
              <a:rPr kumimoji="1" lang="zh-CN" altLang="en-US" sz="3200" dirty="0">
                <a:solidFill>
                  <a:srgbClr val="0000FF"/>
                </a:solidFill>
                <a:latin typeface="汉仪醒示体简"/>
              </a:rPr>
              <a:t>（</a:t>
            </a:r>
            <a:r>
              <a:rPr kumimoji="1" lang="en-US" altLang="zh-CN" sz="3200" dirty="0">
                <a:solidFill>
                  <a:srgbClr val="0000FF"/>
                </a:solidFill>
                <a:latin typeface="汉仪醒示体简"/>
              </a:rPr>
              <a:t>Encapsulating Security Payload</a:t>
            </a:r>
            <a:r>
              <a:rPr kumimoji="1" lang="zh-CN" altLang="en-US" sz="3200" dirty="0">
                <a:solidFill>
                  <a:srgbClr val="0000FF"/>
                </a:solidFill>
                <a:latin typeface="汉仪醒示体简"/>
              </a:rPr>
              <a:t>）</a:t>
            </a:r>
            <a:endParaRPr kumimoji="1" lang="en-US" altLang="zh-CN" sz="3200" dirty="0">
              <a:solidFill>
                <a:srgbClr val="0000FF"/>
              </a:solidFill>
              <a:latin typeface="汉仪醒示体简"/>
            </a:endParaRPr>
          </a:p>
        </p:txBody>
      </p:sp>
      <p:sp>
        <p:nvSpPr>
          <p:cNvPr id="48131" name="Rectangle 3"/>
          <p:cNvSpPr>
            <a:spLocks noGrp="1" noChangeArrowheads="1"/>
          </p:cNvSpPr>
          <p:nvPr>
            <p:ph type="body" idx="1"/>
          </p:nvPr>
        </p:nvSpPr>
        <p:spPr>
          <a:xfrm>
            <a:off x="495308" y="1628800"/>
            <a:ext cx="9066212" cy="4968552"/>
          </a:xfrm>
          <a:ln/>
        </p:spPr>
        <p:txBody>
          <a:bodyPr/>
          <a:lstStyle/>
          <a:p>
            <a:pPr>
              <a:lnSpc>
                <a:spcPct val="150000"/>
              </a:lnSpc>
              <a:buClr>
                <a:srgbClr val="0000CC"/>
              </a:buClr>
              <a:buFont typeface="Wingdings" pitchFamily="2" charset="2"/>
              <a:buChar char="n"/>
            </a:pPr>
            <a:r>
              <a:rPr kumimoji="1" lang="en-US" altLang="zh-CN" sz="2300" dirty="0">
                <a:solidFill>
                  <a:schemeClr val="tx1"/>
                </a:solidFill>
                <a:latin typeface="宋体" pitchFamily="2" charset="-122"/>
              </a:rPr>
              <a:t>ESP</a:t>
            </a:r>
            <a:r>
              <a:rPr kumimoji="1" lang="zh-CN" altLang="en-US" sz="2300" dirty="0">
                <a:solidFill>
                  <a:schemeClr val="tx1"/>
                </a:solidFill>
                <a:latin typeface="宋体" pitchFamily="2" charset="-122"/>
              </a:rPr>
              <a:t>支持</a:t>
            </a:r>
            <a:r>
              <a:rPr kumimoji="1" lang="zh-CN" altLang="en-US" sz="2300" b="1" dirty="0">
                <a:solidFill>
                  <a:srgbClr val="FF0000"/>
                </a:solidFill>
                <a:latin typeface="宋体" pitchFamily="2" charset="-122"/>
              </a:rPr>
              <a:t>加密</a:t>
            </a:r>
            <a:r>
              <a:rPr kumimoji="1" lang="zh-CN" altLang="en-US" sz="2300" dirty="0">
                <a:solidFill>
                  <a:schemeClr val="tx1"/>
                </a:solidFill>
                <a:latin typeface="宋体" pitchFamily="2" charset="-122"/>
              </a:rPr>
              <a:t>和</a:t>
            </a:r>
            <a:r>
              <a:rPr kumimoji="1" lang="zh-CN" altLang="en-US" sz="2300" b="1" dirty="0">
                <a:solidFill>
                  <a:srgbClr val="FF0000"/>
                </a:solidFill>
                <a:latin typeface="宋体" pitchFamily="2" charset="-122"/>
              </a:rPr>
              <a:t>消息认证</a:t>
            </a:r>
            <a:r>
              <a:rPr kumimoji="1" lang="zh-CN" altLang="en-US" sz="2300" dirty="0">
                <a:solidFill>
                  <a:schemeClr val="tx1"/>
                </a:solidFill>
                <a:latin typeface="宋体" pitchFamily="2" charset="-122"/>
              </a:rPr>
              <a:t>服务</a:t>
            </a:r>
          </a:p>
          <a:p>
            <a:pPr marL="342900" lvl="1" indent="-342900">
              <a:lnSpc>
                <a:spcPct val="150000"/>
              </a:lnSpc>
              <a:buClr>
                <a:srgbClr val="0000CC"/>
              </a:buClr>
              <a:buFont typeface="Wingdings" pitchFamily="2" charset="2"/>
              <a:buChar char="n"/>
            </a:pPr>
            <a:r>
              <a:rPr kumimoji="1" lang="zh-CN" altLang="en-US" sz="2300" dirty="0">
                <a:latin typeface="宋体" pitchFamily="2" charset="-122"/>
                <a:cs typeface="+mn-cs"/>
              </a:rPr>
              <a:t>与</a:t>
            </a:r>
            <a:r>
              <a:rPr kumimoji="1" lang="en-US" altLang="zh-CN" sz="2300" dirty="0">
                <a:latin typeface="宋体" pitchFamily="2" charset="-122"/>
                <a:cs typeface="+mn-cs"/>
              </a:rPr>
              <a:t>AH</a:t>
            </a:r>
            <a:r>
              <a:rPr kumimoji="1" lang="zh-CN" altLang="en-US" sz="2300" dirty="0">
                <a:latin typeface="宋体" pitchFamily="2" charset="-122"/>
                <a:cs typeface="+mn-cs"/>
              </a:rPr>
              <a:t>相比，</a:t>
            </a:r>
            <a:r>
              <a:rPr kumimoji="1" lang="en-US" altLang="zh-CN" sz="2300" dirty="0">
                <a:latin typeface="宋体" pitchFamily="2" charset="-122"/>
                <a:cs typeface="+mn-cs"/>
              </a:rPr>
              <a:t>ESP</a:t>
            </a:r>
            <a:r>
              <a:rPr kumimoji="1" lang="zh-CN" altLang="en-US" sz="2300" b="1" dirty="0">
                <a:solidFill>
                  <a:srgbClr val="FF0000"/>
                </a:solidFill>
                <a:latin typeface="宋体" pitchFamily="2" charset="-122"/>
                <a:cs typeface="+mn-cs"/>
              </a:rPr>
              <a:t>验证</a:t>
            </a:r>
            <a:r>
              <a:rPr kumimoji="1" lang="zh-CN" altLang="en-US" sz="2300" dirty="0">
                <a:latin typeface="宋体" pitchFamily="2" charset="-122"/>
                <a:cs typeface="+mn-cs"/>
              </a:rPr>
              <a:t>的数据范围要小一些。</a:t>
            </a:r>
            <a:r>
              <a:rPr kumimoji="1" lang="en-US" altLang="zh-CN" sz="2300" dirty="0">
                <a:latin typeface="宋体" pitchFamily="2" charset="-122"/>
                <a:cs typeface="+mn-cs"/>
              </a:rPr>
              <a:t>ESP</a:t>
            </a:r>
            <a:r>
              <a:rPr kumimoji="1" lang="zh-CN" altLang="en-US" sz="2300" dirty="0">
                <a:latin typeface="宋体" pitchFamily="2" charset="-122"/>
                <a:cs typeface="+mn-cs"/>
              </a:rPr>
              <a:t>协议规定了所有</a:t>
            </a:r>
            <a:r>
              <a:rPr kumimoji="1" lang="en-US" altLang="zh-CN" sz="2300" dirty="0">
                <a:latin typeface="宋体" pitchFamily="2" charset="-122"/>
                <a:cs typeface="+mn-cs"/>
              </a:rPr>
              <a:t>IPSec</a:t>
            </a:r>
            <a:r>
              <a:rPr kumimoji="1" lang="zh-CN" altLang="en-US" sz="2300" dirty="0">
                <a:latin typeface="宋体" pitchFamily="2" charset="-122"/>
                <a:cs typeface="+mn-cs"/>
              </a:rPr>
              <a:t>系统必须实现的验证算法：</a:t>
            </a:r>
            <a:r>
              <a:rPr kumimoji="1" lang="en-US" altLang="zh-CN" sz="2300" b="1" dirty="0">
                <a:solidFill>
                  <a:srgbClr val="FF0000"/>
                </a:solidFill>
                <a:latin typeface="宋体" pitchFamily="2" charset="-122"/>
                <a:cs typeface="+mn-cs"/>
              </a:rPr>
              <a:t>HMAC-MD5</a:t>
            </a:r>
            <a:r>
              <a:rPr kumimoji="1" lang="zh-CN" altLang="en-US" sz="2300" b="1" dirty="0">
                <a:solidFill>
                  <a:srgbClr val="FF0000"/>
                </a:solidFill>
                <a:latin typeface="宋体" pitchFamily="2" charset="-122"/>
                <a:cs typeface="+mn-cs"/>
              </a:rPr>
              <a:t>、</a:t>
            </a:r>
            <a:r>
              <a:rPr kumimoji="1" lang="en-US" altLang="zh-CN" sz="2300" b="1" dirty="0">
                <a:solidFill>
                  <a:srgbClr val="FF0000"/>
                </a:solidFill>
                <a:latin typeface="宋体" pitchFamily="2" charset="-122"/>
                <a:cs typeface="+mn-cs"/>
              </a:rPr>
              <a:t>HMAC-SHA1</a:t>
            </a:r>
            <a:r>
              <a:rPr kumimoji="1" lang="zh-CN" altLang="en-US" sz="2300" b="1" dirty="0">
                <a:solidFill>
                  <a:srgbClr val="FF0000"/>
                </a:solidFill>
                <a:latin typeface="宋体" pitchFamily="2" charset="-122"/>
                <a:cs typeface="+mn-cs"/>
              </a:rPr>
              <a:t>、</a:t>
            </a:r>
            <a:r>
              <a:rPr kumimoji="1" lang="en-US" altLang="zh-CN" sz="2300" b="1" dirty="0">
                <a:solidFill>
                  <a:srgbClr val="FF0000"/>
                </a:solidFill>
                <a:latin typeface="宋体" pitchFamily="2" charset="-122"/>
                <a:cs typeface="+mn-cs"/>
              </a:rPr>
              <a:t>NULL</a:t>
            </a:r>
            <a:endParaRPr kumimoji="1" lang="zh-CN" altLang="en-US" sz="2300" b="1" dirty="0">
              <a:solidFill>
                <a:srgbClr val="FF0000"/>
              </a:solidFill>
              <a:latin typeface="宋体" pitchFamily="2" charset="-122"/>
              <a:cs typeface="+mn-cs"/>
            </a:endParaRPr>
          </a:p>
          <a:p>
            <a:pPr marL="342900" lvl="1" indent="-342900">
              <a:lnSpc>
                <a:spcPct val="150000"/>
              </a:lnSpc>
              <a:buClr>
                <a:srgbClr val="0000CC"/>
              </a:buClr>
              <a:buFont typeface="Wingdings" pitchFamily="2" charset="2"/>
              <a:buChar char="n"/>
            </a:pPr>
            <a:r>
              <a:rPr kumimoji="1" lang="en-US" altLang="zh-CN" sz="2300" dirty="0">
                <a:latin typeface="宋体" pitchFamily="2" charset="-122"/>
                <a:cs typeface="+mn-cs"/>
              </a:rPr>
              <a:t>ESP</a:t>
            </a:r>
            <a:r>
              <a:rPr kumimoji="1" lang="zh-CN" altLang="en-US" sz="2300" dirty="0">
                <a:latin typeface="宋体" pitchFamily="2" charset="-122"/>
                <a:cs typeface="+mn-cs"/>
              </a:rPr>
              <a:t>的</a:t>
            </a:r>
            <a:r>
              <a:rPr kumimoji="1" lang="zh-CN" altLang="en-US" sz="2300" b="1" dirty="0">
                <a:solidFill>
                  <a:srgbClr val="FF0000"/>
                </a:solidFill>
                <a:latin typeface="宋体" pitchFamily="2" charset="-122"/>
                <a:cs typeface="+mn-cs"/>
              </a:rPr>
              <a:t>加密</a:t>
            </a:r>
            <a:r>
              <a:rPr kumimoji="1" lang="zh-CN" altLang="en-US" sz="2300" dirty="0">
                <a:latin typeface="宋体" pitchFamily="2" charset="-122"/>
                <a:cs typeface="+mn-cs"/>
              </a:rPr>
              <a:t>采用的是对称密钥加密算法。不同的</a:t>
            </a:r>
            <a:r>
              <a:rPr kumimoji="1" lang="en-US" altLang="zh-CN" sz="2300" dirty="0">
                <a:latin typeface="宋体" pitchFamily="2" charset="-122"/>
                <a:cs typeface="+mn-cs"/>
              </a:rPr>
              <a:t>IPSec</a:t>
            </a:r>
            <a:r>
              <a:rPr kumimoji="1" lang="zh-CN" altLang="en-US" sz="2300" dirty="0">
                <a:latin typeface="宋体" pitchFamily="2" charset="-122"/>
                <a:cs typeface="+mn-cs"/>
              </a:rPr>
              <a:t>实现，其加密算法也有所不同。为了保证互操作性，</a:t>
            </a:r>
            <a:r>
              <a:rPr kumimoji="1" lang="en-US" altLang="zh-CN" sz="2300" dirty="0">
                <a:latin typeface="宋体" pitchFamily="2" charset="-122"/>
                <a:cs typeface="+mn-cs"/>
              </a:rPr>
              <a:t>ESP</a:t>
            </a:r>
            <a:r>
              <a:rPr kumimoji="1" lang="zh-CN" altLang="en-US" sz="2300" dirty="0">
                <a:latin typeface="宋体" pitchFamily="2" charset="-122"/>
                <a:cs typeface="+mn-cs"/>
              </a:rPr>
              <a:t>协议规定了所有</a:t>
            </a:r>
            <a:r>
              <a:rPr kumimoji="1" lang="en-US" altLang="zh-CN" sz="2300" dirty="0">
                <a:latin typeface="宋体" pitchFamily="2" charset="-122"/>
                <a:cs typeface="+mn-cs"/>
              </a:rPr>
              <a:t>IPSec</a:t>
            </a:r>
            <a:r>
              <a:rPr kumimoji="1" lang="zh-CN" altLang="en-US" sz="2300" dirty="0">
                <a:latin typeface="宋体" pitchFamily="2" charset="-122"/>
                <a:cs typeface="+mn-cs"/>
              </a:rPr>
              <a:t>系统都必须实现的加密算法：</a:t>
            </a:r>
            <a:r>
              <a:rPr kumimoji="1" lang="en-US" altLang="zh-CN" sz="2300" b="1" dirty="0">
                <a:solidFill>
                  <a:srgbClr val="FF0000"/>
                </a:solidFill>
                <a:latin typeface="宋体" pitchFamily="2" charset="-122"/>
                <a:cs typeface="+mn-cs"/>
              </a:rPr>
              <a:t>DES-CBC</a:t>
            </a:r>
            <a:r>
              <a:rPr kumimoji="1" lang="zh-CN" altLang="en-US" sz="2300" b="1" dirty="0">
                <a:solidFill>
                  <a:srgbClr val="FF0000"/>
                </a:solidFill>
                <a:latin typeface="宋体" pitchFamily="2" charset="-122"/>
                <a:cs typeface="+mn-cs"/>
              </a:rPr>
              <a:t>、</a:t>
            </a:r>
            <a:r>
              <a:rPr kumimoji="1" lang="en-US" altLang="zh-CN" sz="2300" b="1" dirty="0">
                <a:solidFill>
                  <a:srgbClr val="FF0000"/>
                </a:solidFill>
                <a:latin typeface="宋体" pitchFamily="2" charset="-122"/>
                <a:cs typeface="+mn-cs"/>
              </a:rPr>
              <a:t>NULL</a:t>
            </a:r>
            <a:endParaRPr kumimoji="1" lang="zh-CN" altLang="en-US" sz="2300" b="1" dirty="0">
              <a:solidFill>
                <a:srgbClr val="FF0000"/>
              </a:solidFill>
              <a:latin typeface="宋体" pitchFamily="2" charset="-122"/>
              <a:cs typeface="+mn-cs"/>
            </a:endParaRPr>
          </a:p>
          <a:p>
            <a:pPr marL="342900" lvl="1" indent="-342900">
              <a:lnSpc>
                <a:spcPct val="150000"/>
              </a:lnSpc>
              <a:buClr>
                <a:srgbClr val="0000CC"/>
              </a:buClr>
              <a:buFont typeface="Wingdings" pitchFamily="2" charset="2"/>
              <a:buChar char="n"/>
            </a:pPr>
            <a:r>
              <a:rPr kumimoji="1" lang="en-US" altLang="zh-CN" sz="2300" dirty="0">
                <a:latin typeface="宋体" pitchFamily="2" charset="-122"/>
                <a:cs typeface="+mn-cs"/>
              </a:rPr>
              <a:t>ESP</a:t>
            </a:r>
            <a:r>
              <a:rPr kumimoji="1" lang="zh-CN" altLang="en-US" sz="2300" dirty="0">
                <a:latin typeface="宋体" pitchFamily="2" charset="-122"/>
                <a:cs typeface="+mn-cs"/>
              </a:rPr>
              <a:t>协议规定加密和认证</a:t>
            </a:r>
            <a:r>
              <a:rPr kumimoji="1" lang="zh-CN" altLang="en-US" sz="2300" b="1" dirty="0">
                <a:solidFill>
                  <a:srgbClr val="FF0000"/>
                </a:solidFill>
                <a:latin typeface="宋体" pitchFamily="2" charset="-122"/>
                <a:cs typeface="+mn-cs"/>
              </a:rPr>
              <a:t>不能同时为</a:t>
            </a:r>
            <a:r>
              <a:rPr kumimoji="1" lang="en-US" altLang="zh-CN" sz="2300" b="1" dirty="0">
                <a:solidFill>
                  <a:srgbClr val="FF0000"/>
                </a:solidFill>
                <a:latin typeface="宋体" pitchFamily="2" charset="-122"/>
                <a:cs typeface="+mn-cs"/>
              </a:rPr>
              <a:t>NULL</a:t>
            </a:r>
            <a:r>
              <a:rPr kumimoji="1" lang="en-US" altLang="zh-CN" sz="2300" dirty="0">
                <a:latin typeface="宋体" pitchFamily="2" charset="-122"/>
                <a:cs typeface="+mn-cs"/>
              </a:rPr>
              <a:t>,</a:t>
            </a:r>
            <a:r>
              <a:rPr kumimoji="1" lang="zh-CN" altLang="en-US" sz="2300" dirty="0">
                <a:latin typeface="宋体" pitchFamily="2" charset="-122"/>
                <a:cs typeface="+mn-cs"/>
              </a:rPr>
              <a:t>即加密和认证必须至少选其一</a:t>
            </a:r>
          </a:p>
        </p:txBody>
      </p:sp>
    </p:spTree>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ln/>
        </p:spPr>
        <p:txBody>
          <a:bodyPr/>
          <a:lstStyle/>
          <a:p>
            <a:r>
              <a:rPr lang="en-US" altLang="zh-CN" dirty="0">
                <a:solidFill>
                  <a:srgbClr val="0000CC"/>
                </a:solidFill>
              </a:rPr>
              <a:t>ESP</a:t>
            </a:r>
            <a:r>
              <a:rPr lang="zh-CN" altLang="en-US" dirty="0">
                <a:solidFill>
                  <a:srgbClr val="0000CC"/>
                </a:solidFill>
              </a:rPr>
              <a:t>格式</a:t>
            </a:r>
          </a:p>
        </p:txBody>
      </p:sp>
      <p:sp>
        <p:nvSpPr>
          <p:cNvPr id="49155" name="Rectangle 3"/>
          <p:cNvSpPr>
            <a:spLocks noGrp="1" noChangeArrowheads="1"/>
          </p:cNvSpPr>
          <p:nvPr>
            <p:ph type="body" sz="half" idx="1"/>
          </p:nvPr>
        </p:nvSpPr>
        <p:spPr>
          <a:xfrm>
            <a:off x="495300" y="1557383"/>
            <a:ext cx="7890404" cy="1277937"/>
          </a:xfrm>
          <a:ln/>
        </p:spPr>
        <p:txBody>
          <a:bodyPr/>
          <a:lstStyle/>
          <a:p>
            <a:pPr eaLnBrk="0" hangingPunct="0">
              <a:lnSpc>
                <a:spcPct val="125000"/>
              </a:lnSpc>
              <a:spcBef>
                <a:spcPts val="0"/>
              </a:spcBef>
              <a:buClr>
                <a:srgbClr val="0000CC"/>
              </a:buClr>
              <a:buSzPct val="60000"/>
              <a:buFont typeface="Wingdings" pitchFamily="2" charset="2"/>
              <a:buChar char="n"/>
            </a:pPr>
            <a:r>
              <a:rPr kumimoji="1" lang="en-US" altLang="zh-CN" sz="2400" dirty="0">
                <a:solidFill>
                  <a:schemeClr val="tx1"/>
                </a:solidFill>
              </a:rPr>
              <a:t>ESP</a:t>
            </a:r>
            <a:r>
              <a:rPr kumimoji="1" lang="zh-CN" altLang="en-US" sz="2400" dirty="0">
                <a:solidFill>
                  <a:schemeClr val="tx1"/>
                </a:solidFill>
              </a:rPr>
              <a:t>协议和</a:t>
            </a:r>
            <a:r>
              <a:rPr kumimoji="1" lang="en-US" altLang="zh-CN" sz="2400" dirty="0">
                <a:solidFill>
                  <a:schemeClr val="tx1"/>
                </a:solidFill>
              </a:rPr>
              <a:t>TCP</a:t>
            </a:r>
            <a:r>
              <a:rPr kumimoji="1" lang="zh-CN" altLang="en-US" sz="2400" dirty="0">
                <a:solidFill>
                  <a:schemeClr val="tx1"/>
                </a:solidFill>
              </a:rPr>
              <a:t>、</a:t>
            </a:r>
            <a:r>
              <a:rPr kumimoji="1" lang="en-US" altLang="zh-CN" sz="2400" dirty="0">
                <a:solidFill>
                  <a:schemeClr val="tx1"/>
                </a:solidFill>
              </a:rPr>
              <a:t>UDP</a:t>
            </a:r>
            <a:r>
              <a:rPr kumimoji="1" lang="zh-CN" altLang="en-US" sz="2400" dirty="0">
                <a:solidFill>
                  <a:schemeClr val="tx1"/>
                </a:solidFill>
              </a:rPr>
              <a:t>协议一样，是被</a:t>
            </a:r>
            <a:r>
              <a:rPr kumimoji="1" lang="en-US" altLang="zh-CN" sz="2400" dirty="0">
                <a:solidFill>
                  <a:schemeClr val="tx1"/>
                </a:solidFill>
              </a:rPr>
              <a:t>IP</a:t>
            </a:r>
            <a:r>
              <a:rPr kumimoji="1" lang="zh-CN" altLang="en-US" sz="2400" dirty="0">
                <a:solidFill>
                  <a:schemeClr val="tx1"/>
                </a:solidFill>
              </a:rPr>
              <a:t>协议封装的协议之一，可以由</a:t>
            </a:r>
            <a:r>
              <a:rPr kumimoji="1" lang="en-US" altLang="zh-CN" sz="2400" dirty="0">
                <a:solidFill>
                  <a:schemeClr val="tx1"/>
                </a:solidFill>
              </a:rPr>
              <a:t>IP</a:t>
            </a:r>
            <a:r>
              <a:rPr kumimoji="1" lang="zh-CN" altLang="en-US" sz="2400" dirty="0">
                <a:solidFill>
                  <a:schemeClr val="tx1"/>
                </a:solidFill>
              </a:rPr>
              <a:t>协议头部中的协议字段判断，</a:t>
            </a:r>
            <a:r>
              <a:rPr kumimoji="1" lang="en-US" altLang="zh-CN" sz="2400" dirty="0">
                <a:solidFill>
                  <a:schemeClr val="tx1"/>
                </a:solidFill>
              </a:rPr>
              <a:t>ESP</a:t>
            </a:r>
            <a:r>
              <a:rPr kumimoji="1" lang="zh-CN" altLang="en-US" sz="2400" dirty="0">
                <a:solidFill>
                  <a:schemeClr val="tx1"/>
                </a:solidFill>
              </a:rPr>
              <a:t>的协议号是</a:t>
            </a:r>
            <a:r>
              <a:rPr kumimoji="1" lang="en-US" altLang="zh-CN" sz="2400" dirty="0">
                <a:solidFill>
                  <a:schemeClr val="tx1"/>
                </a:solidFill>
              </a:rPr>
              <a:t>50</a:t>
            </a:r>
            <a:endParaRPr kumimoji="1" lang="zh-CN" altLang="en-US" sz="2400" dirty="0">
              <a:solidFill>
                <a:schemeClr val="tx1"/>
              </a:solidFill>
            </a:endParaRPr>
          </a:p>
        </p:txBody>
      </p:sp>
      <p:graphicFrame>
        <p:nvGraphicFramePr>
          <p:cNvPr id="35" name="表格 34"/>
          <p:cNvGraphicFramePr>
            <a:graphicFrameLocks noGrp="1"/>
          </p:cNvGraphicFramePr>
          <p:nvPr/>
        </p:nvGraphicFramePr>
        <p:xfrm>
          <a:off x="3080792" y="2924944"/>
          <a:ext cx="4680520" cy="3789033"/>
        </p:xfrm>
        <a:graphic>
          <a:graphicData uri="http://schemas.openxmlformats.org/drawingml/2006/table">
            <a:tbl>
              <a:tblPr/>
              <a:tblGrid>
                <a:gridCol w="953711">
                  <a:extLst>
                    <a:ext uri="{9D8B030D-6E8A-4147-A177-3AD203B41FA5}">
                      <a16:colId xmlns:a16="http://schemas.microsoft.com/office/drawing/2014/main" val="20000"/>
                    </a:ext>
                  </a:extLst>
                </a:gridCol>
                <a:gridCol w="3726809">
                  <a:extLst>
                    <a:ext uri="{9D8B030D-6E8A-4147-A177-3AD203B41FA5}">
                      <a16:colId xmlns:a16="http://schemas.microsoft.com/office/drawing/2014/main" val="20001"/>
                    </a:ext>
                  </a:extLst>
                </a:gridCol>
              </a:tblGrid>
              <a:tr h="284838">
                <a:tc gridSpan="2">
                  <a:txBody>
                    <a:bodyPr/>
                    <a:lstStyle/>
                    <a:p>
                      <a:pPr algn="ctr" fontAlgn="ctr"/>
                      <a:r>
                        <a:rPr lang="en-US" altLang="zh-CN" sz="1400" b="1" i="0" u="none" strike="noStrike" dirty="0">
                          <a:solidFill>
                            <a:srgbClr val="333333"/>
                          </a:solidFill>
                          <a:latin typeface="Arial"/>
                        </a:rPr>
                        <a:t>IPV4</a:t>
                      </a:r>
                      <a:r>
                        <a:rPr lang="zh-CN" altLang="en-US" sz="1400" b="1" i="0" u="none" strike="noStrike" dirty="0">
                          <a:solidFill>
                            <a:srgbClr val="333333"/>
                          </a:solidFill>
                          <a:latin typeface="宋体"/>
                        </a:rPr>
                        <a:t>中协议字段的取值</a:t>
                      </a:r>
                      <a:endParaRPr lang="zh-CN" altLang="en-US" sz="1400" b="1" i="0" u="none" strike="noStrike" dirty="0">
                        <a:solidFill>
                          <a:srgbClr val="333333"/>
                        </a:solidFill>
                        <a:latin typeface="Arial"/>
                      </a:endParaRPr>
                    </a:p>
                  </a:txBody>
                  <a:tcPr marL="8313" marR="8313" marT="8313" marB="0" anchor="ctr">
                    <a:lnL>
                      <a:noFill/>
                    </a:lnL>
                    <a:lnR>
                      <a:noFill/>
                    </a:lnR>
                    <a:lnT>
                      <a:noFill/>
                    </a:lnT>
                    <a:lnB w="12700" cap="flat" cmpd="sng" algn="ctr">
                      <a:solidFill>
                        <a:srgbClr val="008000"/>
                      </a:solidFill>
                      <a:prstDash val="solid"/>
                      <a:round/>
                      <a:headEnd type="none" w="med" len="med"/>
                      <a:tailEnd type="none" w="med" len="med"/>
                    </a:lnB>
                  </a:tcPr>
                </a:tc>
                <a:tc hMerge="1">
                  <a:txBody>
                    <a:bodyPr/>
                    <a:lstStyle/>
                    <a:p>
                      <a:endParaRPr lang="zh-CN" altLang="en-US"/>
                    </a:p>
                  </a:txBody>
                  <a:tcPr/>
                </a:tc>
                <a:extLst>
                  <a:ext uri="{0D108BD9-81ED-4DB2-BD59-A6C34878D82A}">
                    <a16:rowId xmlns:a16="http://schemas.microsoft.com/office/drawing/2014/main" val="10000"/>
                  </a:ext>
                </a:extLst>
              </a:tr>
              <a:tr h="233613">
                <a:tc>
                  <a:txBody>
                    <a:bodyPr/>
                    <a:lstStyle/>
                    <a:p>
                      <a:pPr algn="l" fontAlgn="ctr"/>
                      <a:r>
                        <a:rPr lang="zh-CN" altLang="en-US" sz="1100" b="0" i="0" u="none" strike="noStrike">
                          <a:solidFill>
                            <a:srgbClr val="333333"/>
                          </a:solidFill>
                          <a:latin typeface="Arial"/>
                        </a:rPr>
                        <a:t>数值</a:t>
                      </a:r>
                    </a:p>
                  </a:txBody>
                  <a:tcPr marL="8313" marR="8313" marT="8313" marB="0" anchor="ctr">
                    <a:lnL w="12700" cap="flat" cmpd="sng" algn="ctr">
                      <a:solidFill>
                        <a:srgbClr val="008000"/>
                      </a:solidFill>
                      <a:prstDash val="solid"/>
                      <a:round/>
                      <a:headEnd type="none" w="med" len="med"/>
                      <a:tailEnd type="none" w="med" len="med"/>
                    </a:lnL>
                    <a:lnR w="12700" cap="flat" cmpd="sng" algn="ctr">
                      <a:solidFill>
                        <a:srgbClr val="008000"/>
                      </a:solidFill>
                      <a:prstDash val="solid"/>
                      <a:round/>
                      <a:headEnd type="none" w="med" len="med"/>
                      <a:tailEnd type="none" w="med" len="med"/>
                    </a:lnR>
                    <a:lnT w="12700" cap="flat" cmpd="sng" algn="ctr">
                      <a:solidFill>
                        <a:srgbClr val="008000"/>
                      </a:solidFill>
                      <a:prstDash val="solid"/>
                      <a:round/>
                      <a:headEnd type="none" w="med" len="med"/>
                      <a:tailEnd type="none" w="med" len="med"/>
                    </a:lnT>
                    <a:lnB w="12700" cap="flat" cmpd="sng" algn="ctr">
                      <a:solidFill>
                        <a:srgbClr val="008000"/>
                      </a:solidFill>
                      <a:prstDash val="solid"/>
                      <a:round/>
                      <a:headEnd type="none" w="med" len="med"/>
                      <a:tailEnd type="none" w="med" len="med"/>
                    </a:lnB>
                  </a:tcPr>
                </a:tc>
                <a:tc>
                  <a:txBody>
                    <a:bodyPr/>
                    <a:lstStyle/>
                    <a:p>
                      <a:pPr algn="l" fontAlgn="ctr"/>
                      <a:r>
                        <a:rPr lang="zh-CN" altLang="en-US" sz="1100" b="0" i="0" u="none" strike="noStrike" dirty="0">
                          <a:solidFill>
                            <a:srgbClr val="333333"/>
                          </a:solidFill>
                          <a:latin typeface="Arial"/>
                        </a:rPr>
                        <a:t>值描述</a:t>
                      </a:r>
                    </a:p>
                  </a:txBody>
                  <a:tcPr marL="8313" marR="8313" marT="8313" marB="0" anchor="ctr">
                    <a:lnL w="12700" cap="flat" cmpd="sng" algn="ctr">
                      <a:solidFill>
                        <a:srgbClr val="008000"/>
                      </a:solidFill>
                      <a:prstDash val="solid"/>
                      <a:round/>
                      <a:headEnd type="none" w="med" len="med"/>
                      <a:tailEnd type="none" w="med" len="med"/>
                    </a:lnL>
                    <a:lnR w="12700" cap="flat" cmpd="sng" algn="ctr">
                      <a:solidFill>
                        <a:srgbClr val="008000"/>
                      </a:solidFill>
                      <a:prstDash val="solid"/>
                      <a:round/>
                      <a:headEnd type="none" w="med" len="med"/>
                      <a:tailEnd type="none" w="med" len="med"/>
                    </a:lnR>
                    <a:lnT w="12700" cap="flat" cmpd="sng" algn="ctr">
                      <a:solidFill>
                        <a:srgbClr val="008000"/>
                      </a:solidFill>
                      <a:prstDash val="solid"/>
                      <a:round/>
                      <a:headEnd type="none" w="med" len="med"/>
                      <a:tailEnd type="none" w="med" len="med"/>
                    </a:lnT>
                    <a:lnB w="12700" cap="flat" cmpd="sng" algn="ctr">
                      <a:solidFill>
                        <a:srgbClr val="008000"/>
                      </a:solidFill>
                      <a:prstDash val="solid"/>
                      <a:round/>
                      <a:headEnd type="none" w="med" len="med"/>
                      <a:tailEnd type="none" w="med" len="med"/>
                    </a:lnB>
                  </a:tcPr>
                </a:tc>
                <a:extLst>
                  <a:ext uri="{0D108BD9-81ED-4DB2-BD59-A6C34878D82A}">
                    <a16:rowId xmlns:a16="http://schemas.microsoft.com/office/drawing/2014/main" val="10001"/>
                  </a:ext>
                </a:extLst>
              </a:tr>
              <a:tr h="233613">
                <a:tc>
                  <a:txBody>
                    <a:bodyPr/>
                    <a:lstStyle/>
                    <a:p>
                      <a:pPr algn="ctr" fontAlgn="ctr"/>
                      <a:r>
                        <a:rPr lang="en-US" altLang="zh-CN" sz="1100" b="0" i="0" u="none" strike="noStrike">
                          <a:solidFill>
                            <a:srgbClr val="333333"/>
                          </a:solidFill>
                          <a:latin typeface="Arial"/>
                        </a:rPr>
                        <a:t>0</a:t>
                      </a:r>
                    </a:p>
                  </a:txBody>
                  <a:tcPr marL="8313" marR="8313" marT="8313" marB="0" anchor="ctr">
                    <a:lnL w="12700" cap="flat" cmpd="sng" algn="ctr">
                      <a:solidFill>
                        <a:srgbClr val="008000"/>
                      </a:solidFill>
                      <a:prstDash val="solid"/>
                      <a:round/>
                      <a:headEnd type="none" w="med" len="med"/>
                      <a:tailEnd type="none" w="med" len="med"/>
                    </a:lnL>
                    <a:lnR w="12700" cap="flat" cmpd="sng" algn="ctr">
                      <a:solidFill>
                        <a:srgbClr val="008000"/>
                      </a:solidFill>
                      <a:prstDash val="solid"/>
                      <a:round/>
                      <a:headEnd type="none" w="med" len="med"/>
                      <a:tailEnd type="none" w="med" len="med"/>
                    </a:lnR>
                    <a:lnT w="12700" cap="flat" cmpd="sng" algn="ctr">
                      <a:solidFill>
                        <a:srgbClr val="008000"/>
                      </a:solidFill>
                      <a:prstDash val="solid"/>
                      <a:round/>
                      <a:headEnd type="none" w="med" len="med"/>
                      <a:tailEnd type="none" w="med" len="med"/>
                    </a:lnT>
                    <a:lnB w="12700" cap="flat" cmpd="sng" algn="ctr">
                      <a:solidFill>
                        <a:srgbClr val="008000"/>
                      </a:solidFill>
                      <a:prstDash val="solid"/>
                      <a:round/>
                      <a:headEnd type="none" w="med" len="med"/>
                      <a:tailEnd type="none" w="med" len="med"/>
                    </a:lnB>
                  </a:tcPr>
                </a:tc>
                <a:tc>
                  <a:txBody>
                    <a:bodyPr/>
                    <a:lstStyle/>
                    <a:p>
                      <a:pPr algn="l" fontAlgn="ctr"/>
                      <a:r>
                        <a:rPr lang="zh-CN" altLang="en-US" sz="1100" b="0" i="0" u="none" strike="noStrike">
                          <a:solidFill>
                            <a:srgbClr val="333333"/>
                          </a:solidFill>
                          <a:latin typeface="Arial"/>
                        </a:rPr>
                        <a:t>保留字段，用于</a:t>
                      </a:r>
                      <a:r>
                        <a:rPr lang="en-US" altLang="zh-CN" sz="1100" b="0" i="0" u="none" strike="noStrike">
                          <a:solidFill>
                            <a:srgbClr val="333333"/>
                          </a:solidFill>
                          <a:latin typeface="Arial"/>
                        </a:rPr>
                        <a:t>IPv6(</a:t>
                      </a:r>
                      <a:r>
                        <a:rPr lang="zh-CN" altLang="en-US" sz="1100" b="0" i="0" u="none" strike="noStrike">
                          <a:solidFill>
                            <a:srgbClr val="333333"/>
                          </a:solidFill>
                          <a:latin typeface="Arial"/>
                        </a:rPr>
                        <a:t>跳跃点到跳跃点选项</a:t>
                      </a:r>
                      <a:r>
                        <a:rPr lang="en-US" altLang="zh-CN" sz="1100" b="0" i="0" u="none" strike="noStrike">
                          <a:solidFill>
                            <a:srgbClr val="333333"/>
                          </a:solidFill>
                          <a:latin typeface="Arial"/>
                        </a:rPr>
                        <a:t>)</a:t>
                      </a:r>
                    </a:p>
                  </a:txBody>
                  <a:tcPr marL="8313" marR="8313" marT="8313" marB="0" anchor="ctr">
                    <a:lnL w="12700" cap="flat" cmpd="sng" algn="ctr">
                      <a:solidFill>
                        <a:srgbClr val="008000"/>
                      </a:solidFill>
                      <a:prstDash val="solid"/>
                      <a:round/>
                      <a:headEnd type="none" w="med" len="med"/>
                      <a:tailEnd type="none" w="med" len="med"/>
                    </a:lnL>
                    <a:lnR w="12700" cap="flat" cmpd="sng" algn="ctr">
                      <a:solidFill>
                        <a:srgbClr val="008000"/>
                      </a:solidFill>
                      <a:prstDash val="solid"/>
                      <a:round/>
                      <a:headEnd type="none" w="med" len="med"/>
                      <a:tailEnd type="none" w="med" len="med"/>
                    </a:lnR>
                    <a:lnT w="12700" cap="flat" cmpd="sng" algn="ctr">
                      <a:solidFill>
                        <a:srgbClr val="008000"/>
                      </a:solidFill>
                      <a:prstDash val="solid"/>
                      <a:round/>
                      <a:headEnd type="none" w="med" len="med"/>
                      <a:tailEnd type="none" w="med" len="med"/>
                    </a:lnT>
                    <a:lnB w="12700" cap="flat" cmpd="sng" algn="ctr">
                      <a:solidFill>
                        <a:srgbClr val="008000"/>
                      </a:solidFill>
                      <a:prstDash val="solid"/>
                      <a:round/>
                      <a:headEnd type="none" w="med" len="med"/>
                      <a:tailEnd type="none" w="med" len="med"/>
                    </a:lnB>
                  </a:tcPr>
                </a:tc>
                <a:extLst>
                  <a:ext uri="{0D108BD9-81ED-4DB2-BD59-A6C34878D82A}">
                    <a16:rowId xmlns:a16="http://schemas.microsoft.com/office/drawing/2014/main" val="10002"/>
                  </a:ext>
                </a:extLst>
              </a:tr>
              <a:tr h="233613">
                <a:tc>
                  <a:txBody>
                    <a:bodyPr/>
                    <a:lstStyle/>
                    <a:p>
                      <a:pPr algn="ctr" fontAlgn="ctr"/>
                      <a:r>
                        <a:rPr lang="en-US" altLang="zh-CN" sz="1100" b="0" i="0" u="none" strike="noStrike">
                          <a:solidFill>
                            <a:srgbClr val="FF0000"/>
                          </a:solidFill>
                          <a:latin typeface="Arial"/>
                        </a:rPr>
                        <a:t>1</a:t>
                      </a:r>
                    </a:p>
                  </a:txBody>
                  <a:tcPr marL="8313" marR="8313" marT="8313" marB="0" anchor="ctr">
                    <a:lnL w="12700" cap="flat" cmpd="sng" algn="ctr">
                      <a:solidFill>
                        <a:srgbClr val="008000"/>
                      </a:solidFill>
                      <a:prstDash val="solid"/>
                      <a:round/>
                      <a:headEnd type="none" w="med" len="med"/>
                      <a:tailEnd type="none" w="med" len="med"/>
                    </a:lnL>
                    <a:lnR w="12700" cap="flat" cmpd="sng" algn="ctr">
                      <a:solidFill>
                        <a:srgbClr val="008000"/>
                      </a:solidFill>
                      <a:prstDash val="solid"/>
                      <a:round/>
                      <a:headEnd type="none" w="med" len="med"/>
                      <a:tailEnd type="none" w="med" len="med"/>
                    </a:lnR>
                    <a:lnT w="12700" cap="flat" cmpd="sng" algn="ctr">
                      <a:solidFill>
                        <a:srgbClr val="008000"/>
                      </a:solidFill>
                      <a:prstDash val="solid"/>
                      <a:round/>
                      <a:headEnd type="none" w="med" len="med"/>
                      <a:tailEnd type="none" w="med" len="med"/>
                    </a:lnT>
                    <a:lnB w="12700" cap="flat" cmpd="sng" algn="ctr">
                      <a:solidFill>
                        <a:srgbClr val="008000"/>
                      </a:solidFill>
                      <a:prstDash val="solid"/>
                      <a:round/>
                      <a:headEnd type="none" w="med" len="med"/>
                      <a:tailEnd type="none" w="med" len="med"/>
                    </a:lnB>
                  </a:tcPr>
                </a:tc>
                <a:tc>
                  <a:txBody>
                    <a:bodyPr/>
                    <a:lstStyle/>
                    <a:p>
                      <a:pPr algn="l" fontAlgn="ctr"/>
                      <a:r>
                        <a:rPr lang="en-US" sz="1100" b="0" i="0" u="none" strike="noStrike">
                          <a:solidFill>
                            <a:srgbClr val="FF0000"/>
                          </a:solidFill>
                          <a:latin typeface="Arial"/>
                        </a:rPr>
                        <a:t>Internet</a:t>
                      </a:r>
                      <a:r>
                        <a:rPr lang="zh-CN" altLang="en-US" sz="1100" b="0" i="0" u="none" strike="noStrike">
                          <a:solidFill>
                            <a:srgbClr val="FF0000"/>
                          </a:solidFill>
                          <a:latin typeface="Arial"/>
                        </a:rPr>
                        <a:t>控制消息 </a:t>
                      </a:r>
                      <a:r>
                        <a:rPr lang="en-US" altLang="zh-CN" sz="1100" b="0" i="0" u="none" strike="noStrike">
                          <a:solidFill>
                            <a:srgbClr val="FF0000"/>
                          </a:solidFill>
                          <a:latin typeface="Arial"/>
                        </a:rPr>
                        <a:t>(</a:t>
                      </a:r>
                      <a:r>
                        <a:rPr lang="en-US" sz="1100" b="0" i="0" u="none" strike="noStrike">
                          <a:solidFill>
                            <a:srgbClr val="FF0000"/>
                          </a:solidFill>
                          <a:latin typeface="Arial"/>
                        </a:rPr>
                        <a:t>ICMP)</a:t>
                      </a:r>
                    </a:p>
                  </a:txBody>
                  <a:tcPr marL="8313" marR="8313" marT="8313" marB="0" anchor="ctr">
                    <a:lnL w="12700" cap="flat" cmpd="sng" algn="ctr">
                      <a:solidFill>
                        <a:srgbClr val="008000"/>
                      </a:solidFill>
                      <a:prstDash val="solid"/>
                      <a:round/>
                      <a:headEnd type="none" w="med" len="med"/>
                      <a:tailEnd type="none" w="med" len="med"/>
                    </a:lnL>
                    <a:lnR w="12700" cap="flat" cmpd="sng" algn="ctr">
                      <a:solidFill>
                        <a:srgbClr val="008000"/>
                      </a:solidFill>
                      <a:prstDash val="solid"/>
                      <a:round/>
                      <a:headEnd type="none" w="med" len="med"/>
                      <a:tailEnd type="none" w="med" len="med"/>
                    </a:lnR>
                    <a:lnT w="12700" cap="flat" cmpd="sng" algn="ctr">
                      <a:solidFill>
                        <a:srgbClr val="008000"/>
                      </a:solidFill>
                      <a:prstDash val="solid"/>
                      <a:round/>
                      <a:headEnd type="none" w="med" len="med"/>
                      <a:tailEnd type="none" w="med" len="med"/>
                    </a:lnT>
                    <a:lnB w="12700" cap="flat" cmpd="sng" algn="ctr">
                      <a:solidFill>
                        <a:srgbClr val="008000"/>
                      </a:solidFill>
                      <a:prstDash val="solid"/>
                      <a:round/>
                      <a:headEnd type="none" w="med" len="med"/>
                      <a:tailEnd type="none" w="med" len="med"/>
                    </a:lnB>
                  </a:tcPr>
                </a:tc>
                <a:extLst>
                  <a:ext uri="{0D108BD9-81ED-4DB2-BD59-A6C34878D82A}">
                    <a16:rowId xmlns:a16="http://schemas.microsoft.com/office/drawing/2014/main" val="10003"/>
                  </a:ext>
                </a:extLst>
              </a:tr>
              <a:tr h="233613">
                <a:tc>
                  <a:txBody>
                    <a:bodyPr/>
                    <a:lstStyle/>
                    <a:p>
                      <a:pPr algn="ctr" fontAlgn="ctr"/>
                      <a:r>
                        <a:rPr lang="en-US" altLang="zh-CN" sz="1100" b="0" i="0" u="none" strike="noStrike">
                          <a:solidFill>
                            <a:srgbClr val="333333"/>
                          </a:solidFill>
                          <a:latin typeface="Arial"/>
                        </a:rPr>
                        <a:t>2</a:t>
                      </a:r>
                    </a:p>
                  </a:txBody>
                  <a:tcPr marL="8313" marR="8313" marT="8313" marB="0" anchor="ctr">
                    <a:lnL w="12700" cap="flat" cmpd="sng" algn="ctr">
                      <a:solidFill>
                        <a:srgbClr val="008000"/>
                      </a:solidFill>
                      <a:prstDash val="solid"/>
                      <a:round/>
                      <a:headEnd type="none" w="med" len="med"/>
                      <a:tailEnd type="none" w="med" len="med"/>
                    </a:lnL>
                    <a:lnR w="12700" cap="flat" cmpd="sng" algn="ctr">
                      <a:solidFill>
                        <a:srgbClr val="008000"/>
                      </a:solidFill>
                      <a:prstDash val="solid"/>
                      <a:round/>
                      <a:headEnd type="none" w="med" len="med"/>
                      <a:tailEnd type="none" w="med" len="med"/>
                    </a:lnR>
                    <a:lnT w="12700" cap="flat" cmpd="sng" algn="ctr">
                      <a:solidFill>
                        <a:srgbClr val="008000"/>
                      </a:solidFill>
                      <a:prstDash val="solid"/>
                      <a:round/>
                      <a:headEnd type="none" w="med" len="med"/>
                      <a:tailEnd type="none" w="med" len="med"/>
                    </a:lnT>
                    <a:lnB w="12700" cap="flat" cmpd="sng" algn="ctr">
                      <a:solidFill>
                        <a:srgbClr val="008000"/>
                      </a:solidFill>
                      <a:prstDash val="solid"/>
                      <a:round/>
                      <a:headEnd type="none" w="med" len="med"/>
                      <a:tailEnd type="none" w="med" len="med"/>
                    </a:lnB>
                  </a:tcPr>
                </a:tc>
                <a:tc>
                  <a:txBody>
                    <a:bodyPr/>
                    <a:lstStyle/>
                    <a:p>
                      <a:pPr algn="l" fontAlgn="ctr"/>
                      <a:r>
                        <a:rPr lang="en-US" sz="1100" b="0" i="0" u="none" strike="noStrike">
                          <a:solidFill>
                            <a:srgbClr val="333333"/>
                          </a:solidFill>
                          <a:latin typeface="Arial"/>
                        </a:rPr>
                        <a:t>Internet</a:t>
                      </a:r>
                      <a:r>
                        <a:rPr lang="zh-CN" altLang="en-US" sz="1100" b="0" i="0" u="none" strike="noStrike">
                          <a:solidFill>
                            <a:srgbClr val="333333"/>
                          </a:solidFill>
                          <a:latin typeface="Arial"/>
                        </a:rPr>
                        <a:t>组管理 </a:t>
                      </a:r>
                      <a:r>
                        <a:rPr lang="en-US" altLang="zh-CN" sz="1100" b="0" i="0" u="none" strike="noStrike">
                          <a:solidFill>
                            <a:srgbClr val="333333"/>
                          </a:solidFill>
                          <a:latin typeface="Arial"/>
                        </a:rPr>
                        <a:t>(</a:t>
                      </a:r>
                      <a:r>
                        <a:rPr lang="en-US" sz="1100" b="0" i="0" u="none" strike="noStrike">
                          <a:solidFill>
                            <a:srgbClr val="333333"/>
                          </a:solidFill>
                          <a:latin typeface="Arial"/>
                        </a:rPr>
                        <a:t>IGMP)</a:t>
                      </a:r>
                    </a:p>
                  </a:txBody>
                  <a:tcPr marL="8313" marR="8313" marT="8313" marB="0" anchor="ctr">
                    <a:lnL w="12700" cap="flat" cmpd="sng" algn="ctr">
                      <a:solidFill>
                        <a:srgbClr val="008000"/>
                      </a:solidFill>
                      <a:prstDash val="solid"/>
                      <a:round/>
                      <a:headEnd type="none" w="med" len="med"/>
                      <a:tailEnd type="none" w="med" len="med"/>
                    </a:lnL>
                    <a:lnR w="12700" cap="flat" cmpd="sng" algn="ctr">
                      <a:solidFill>
                        <a:srgbClr val="008000"/>
                      </a:solidFill>
                      <a:prstDash val="solid"/>
                      <a:round/>
                      <a:headEnd type="none" w="med" len="med"/>
                      <a:tailEnd type="none" w="med" len="med"/>
                    </a:lnR>
                    <a:lnT w="12700" cap="flat" cmpd="sng" algn="ctr">
                      <a:solidFill>
                        <a:srgbClr val="008000"/>
                      </a:solidFill>
                      <a:prstDash val="solid"/>
                      <a:round/>
                      <a:headEnd type="none" w="med" len="med"/>
                      <a:tailEnd type="none" w="med" len="med"/>
                    </a:lnT>
                    <a:lnB w="12700" cap="flat" cmpd="sng" algn="ctr">
                      <a:solidFill>
                        <a:srgbClr val="008000"/>
                      </a:solidFill>
                      <a:prstDash val="solid"/>
                      <a:round/>
                      <a:headEnd type="none" w="med" len="med"/>
                      <a:tailEnd type="none" w="med" len="med"/>
                    </a:lnB>
                  </a:tcPr>
                </a:tc>
                <a:extLst>
                  <a:ext uri="{0D108BD9-81ED-4DB2-BD59-A6C34878D82A}">
                    <a16:rowId xmlns:a16="http://schemas.microsoft.com/office/drawing/2014/main" val="10004"/>
                  </a:ext>
                </a:extLst>
              </a:tr>
              <a:tr h="233613">
                <a:tc>
                  <a:txBody>
                    <a:bodyPr/>
                    <a:lstStyle/>
                    <a:p>
                      <a:pPr algn="ctr" fontAlgn="ctr"/>
                      <a:r>
                        <a:rPr lang="en-US" altLang="zh-CN" sz="1100" b="0" i="0" u="none" strike="noStrike">
                          <a:solidFill>
                            <a:srgbClr val="333333"/>
                          </a:solidFill>
                          <a:latin typeface="Arial"/>
                        </a:rPr>
                        <a:t>3</a:t>
                      </a:r>
                    </a:p>
                  </a:txBody>
                  <a:tcPr marL="8313" marR="8313" marT="8313" marB="0" anchor="ctr">
                    <a:lnL w="12700" cap="flat" cmpd="sng" algn="ctr">
                      <a:solidFill>
                        <a:srgbClr val="008000"/>
                      </a:solidFill>
                      <a:prstDash val="solid"/>
                      <a:round/>
                      <a:headEnd type="none" w="med" len="med"/>
                      <a:tailEnd type="none" w="med" len="med"/>
                    </a:lnL>
                    <a:lnR w="12700" cap="flat" cmpd="sng" algn="ctr">
                      <a:solidFill>
                        <a:srgbClr val="008000"/>
                      </a:solidFill>
                      <a:prstDash val="solid"/>
                      <a:round/>
                      <a:headEnd type="none" w="med" len="med"/>
                      <a:tailEnd type="none" w="med" len="med"/>
                    </a:lnR>
                    <a:lnT w="12700" cap="flat" cmpd="sng" algn="ctr">
                      <a:solidFill>
                        <a:srgbClr val="008000"/>
                      </a:solidFill>
                      <a:prstDash val="solid"/>
                      <a:round/>
                      <a:headEnd type="none" w="med" len="med"/>
                      <a:tailEnd type="none" w="med" len="med"/>
                    </a:lnT>
                    <a:lnB w="12700" cap="flat" cmpd="sng" algn="ctr">
                      <a:solidFill>
                        <a:srgbClr val="008000"/>
                      </a:solidFill>
                      <a:prstDash val="solid"/>
                      <a:round/>
                      <a:headEnd type="none" w="med" len="med"/>
                      <a:tailEnd type="none" w="med" len="med"/>
                    </a:lnB>
                  </a:tcPr>
                </a:tc>
                <a:tc>
                  <a:txBody>
                    <a:bodyPr/>
                    <a:lstStyle/>
                    <a:p>
                      <a:pPr algn="l" fontAlgn="ctr"/>
                      <a:r>
                        <a:rPr lang="zh-CN" altLang="en-US" sz="1100" b="0" i="0" u="none" strike="noStrike">
                          <a:solidFill>
                            <a:srgbClr val="333333"/>
                          </a:solidFill>
                          <a:latin typeface="Arial"/>
                        </a:rPr>
                        <a:t>网关到网关 </a:t>
                      </a:r>
                      <a:r>
                        <a:rPr lang="en-US" altLang="zh-CN" sz="1100" b="0" i="0" u="none" strike="noStrike">
                          <a:solidFill>
                            <a:srgbClr val="333333"/>
                          </a:solidFill>
                          <a:latin typeface="Arial"/>
                        </a:rPr>
                        <a:t>(</a:t>
                      </a:r>
                      <a:r>
                        <a:rPr lang="en-US" sz="1100" b="0" i="0" u="none" strike="noStrike">
                          <a:solidFill>
                            <a:srgbClr val="333333"/>
                          </a:solidFill>
                          <a:latin typeface="Arial"/>
                        </a:rPr>
                        <a:t>GGP)</a:t>
                      </a:r>
                    </a:p>
                  </a:txBody>
                  <a:tcPr marL="8313" marR="8313" marT="8313" marB="0" anchor="ctr">
                    <a:lnL w="12700" cap="flat" cmpd="sng" algn="ctr">
                      <a:solidFill>
                        <a:srgbClr val="008000"/>
                      </a:solidFill>
                      <a:prstDash val="solid"/>
                      <a:round/>
                      <a:headEnd type="none" w="med" len="med"/>
                      <a:tailEnd type="none" w="med" len="med"/>
                    </a:lnL>
                    <a:lnR w="12700" cap="flat" cmpd="sng" algn="ctr">
                      <a:solidFill>
                        <a:srgbClr val="008000"/>
                      </a:solidFill>
                      <a:prstDash val="solid"/>
                      <a:round/>
                      <a:headEnd type="none" w="med" len="med"/>
                      <a:tailEnd type="none" w="med" len="med"/>
                    </a:lnR>
                    <a:lnT w="12700" cap="flat" cmpd="sng" algn="ctr">
                      <a:solidFill>
                        <a:srgbClr val="008000"/>
                      </a:solidFill>
                      <a:prstDash val="solid"/>
                      <a:round/>
                      <a:headEnd type="none" w="med" len="med"/>
                      <a:tailEnd type="none" w="med" len="med"/>
                    </a:lnT>
                    <a:lnB w="12700" cap="flat" cmpd="sng" algn="ctr">
                      <a:solidFill>
                        <a:srgbClr val="008000"/>
                      </a:solidFill>
                      <a:prstDash val="solid"/>
                      <a:round/>
                      <a:headEnd type="none" w="med" len="med"/>
                      <a:tailEnd type="none" w="med" len="med"/>
                    </a:lnB>
                  </a:tcPr>
                </a:tc>
                <a:extLst>
                  <a:ext uri="{0D108BD9-81ED-4DB2-BD59-A6C34878D82A}">
                    <a16:rowId xmlns:a16="http://schemas.microsoft.com/office/drawing/2014/main" val="10005"/>
                  </a:ext>
                </a:extLst>
              </a:tr>
              <a:tr h="233613">
                <a:tc>
                  <a:txBody>
                    <a:bodyPr/>
                    <a:lstStyle/>
                    <a:p>
                      <a:pPr algn="ctr" fontAlgn="ctr"/>
                      <a:r>
                        <a:rPr lang="en-US" altLang="zh-CN" sz="1100" b="0" i="0" u="none" strike="noStrike">
                          <a:solidFill>
                            <a:srgbClr val="FF0000"/>
                          </a:solidFill>
                          <a:latin typeface="Arial"/>
                        </a:rPr>
                        <a:t>4</a:t>
                      </a:r>
                    </a:p>
                  </a:txBody>
                  <a:tcPr marL="8313" marR="8313" marT="8313" marB="0" anchor="ctr">
                    <a:lnL w="12700" cap="flat" cmpd="sng" algn="ctr">
                      <a:solidFill>
                        <a:srgbClr val="008000"/>
                      </a:solidFill>
                      <a:prstDash val="solid"/>
                      <a:round/>
                      <a:headEnd type="none" w="med" len="med"/>
                      <a:tailEnd type="none" w="med" len="med"/>
                    </a:lnL>
                    <a:lnR w="12700" cap="flat" cmpd="sng" algn="ctr">
                      <a:solidFill>
                        <a:srgbClr val="008000"/>
                      </a:solidFill>
                      <a:prstDash val="solid"/>
                      <a:round/>
                      <a:headEnd type="none" w="med" len="med"/>
                      <a:tailEnd type="none" w="med" len="med"/>
                    </a:lnR>
                    <a:lnT w="12700" cap="flat" cmpd="sng" algn="ctr">
                      <a:solidFill>
                        <a:srgbClr val="008000"/>
                      </a:solidFill>
                      <a:prstDash val="solid"/>
                      <a:round/>
                      <a:headEnd type="none" w="med" len="med"/>
                      <a:tailEnd type="none" w="med" len="med"/>
                    </a:lnT>
                    <a:lnB w="12700" cap="flat" cmpd="sng" algn="ctr">
                      <a:solidFill>
                        <a:srgbClr val="008000"/>
                      </a:solidFill>
                      <a:prstDash val="solid"/>
                      <a:round/>
                      <a:headEnd type="none" w="med" len="med"/>
                      <a:tailEnd type="none" w="med" len="med"/>
                    </a:lnB>
                  </a:tcPr>
                </a:tc>
                <a:tc>
                  <a:txBody>
                    <a:bodyPr/>
                    <a:lstStyle/>
                    <a:p>
                      <a:pPr algn="l" fontAlgn="ctr"/>
                      <a:r>
                        <a:rPr lang="en-US" altLang="zh-CN" sz="1100" b="0" i="0" u="none" strike="noStrike">
                          <a:solidFill>
                            <a:srgbClr val="FF0000"/>
                          </a:solidFill>
                          <a:latin typeface="Arial"/>
                        </a:rPr>
                        <a:t>IP</a:t>
                      </a:r>
                      <a:r>
                        <a:rPr lang="zh-CN" altLang="en-US" sz="1100" b="0" i="0" u="none" strike="noStrike">
                          <a:solidFill>
                            <a:srgbClr val="FF0000"/>
                          </a:solidFill>
                          <a:latin typeface="Arial"/>
                        </a:rPr>
                        <a:t>中的</a:t>
                      </a:r>
                      <a:r>
                        <a:rPr lang="en-US" altLang="zh-CN" sz="1100" b="0" i="0" u="none" strike="noStrike">
                          <a:solidFill>
                            <a:srgbClr val="FF0000"/>
                          </a:solidFill>
                          <a:latin typeface="Arial"/>
                        </a:rPr>
                        <a:t>IP(</a:t>
                      </a:r>
                      <a:r>
                        <a:rPr lang="zh-CN" altLang="en-US" sz="1100" b="0" i="0" u="none" strike="noStrike">
                          <a:solidFill>
                            <a:srgbClr val="FF0000"/>
                          </a:solidFill>
                          <a:latin typeface="Arial"/>
                        </a:rPr>
                        <a:t>封装</a:t>
                      </a:r>
                      <a:r>
                        <a:rPr lang="en-US" altLang="zh-CN" sz="1100" b="0" i="0" u="none" strike="noStrike">
                          <a:solidFill>
                            <a:srgbClr val="FF0000"/>
                          </a:solidFill>
                          <a:latin typeface="Arial"/>
                        </a:rPr>
                        <a:t>) </a:t>
                      </a:r>
                      <a:r>
                        <a:rPr lang="zh-CN" altLang="en-US" sz="1100" b="0" i="0" u="none" strike="noStrike">
                          <a:solidFill>
                            <a:srgbClr val="FF0000"/>
                          </a:solidFill>
                          <a:latin typeface="Arial"/>
                        </a:rPr>
                        <a:t>（隧道）</a:t>
                      </a:r>
                    </a:p>
                  </a:txBody>
                  <a:tcPr marL="8313" marR="8313" marT="8313" marB="0" anchor="ctr">
                    <a:lnL w="12700" cap="flat" cmpd="sng" algn="ctr">
                      <a:solidFill>
                        <a:srgbClr val="008000"/>
                      </a:solidFill>
                      <a:prstDash val="solid"/>
                      <a:round/>
                      <a:headEnd type="none" w="med" len="med"/>
                      <a:tailEnd type="none" w="med" len="med"/>
                    </a:lnL>
                    <a:lnR w="12700" cap="flat" cmpd="sng" algn="ctr">
                      <a:solidFill>
                        <a:srgbClr val="008000"/>
                      </a:solidFill>
                      <a:prstDash val="solid"/>
                      <a:round/>
                      <a:headEnd type="none" w="med" len="med"/>
                      <a:tailEnd type="none" w="med" len="med"/>
                    </a:lnR>
                    <a:lnT w="12700" cap="flat" cmpd="sng" algn="ctr">
                      <a:solidFill>
                        <a:srgbClr val="008000"/>
                      </a:solidFill>
                      <a:prstDash val="solid"/>
                      <a:round/>
                      <a:headEnd type="none" w="med" len="med"/>
                      <a:tailEnd type="none" w="med" len="med"/>
                    </a:lnT>
                    <a:lnB w="12700" cap="flat" cmpd="sng" algn="ctr">
                      <a:solidFill>
                        <a:srgbClr val="008000"/>
                      </a:solidFill>
                      <a:prstDash val="solid"/>
                      <a:round/>
                      <a:headEnd type="none" w="med" len="med"/>
                      <a:tailEnd type="none" w="med" len="med"/>
                    </a:lnB>
                  </a:tcPr>
                </a:tc>
                <a:extLst>
                  <a:ext uri="{0D108BD9-81ED-4DB2-BD59-A6C34878D82A}">
                    <a16:rowId xmlns:a16="http://schemas.microsoft.com/office/drawing/2014/main" val="10006"/>
                  </a:ext>
                </a:extLst>
              </a:tr>
              <a:tr h="233613">
                <a:tc>
                  <a:txBody>
                    <a:bodyPr/>
                    <a:lstStyle/>
                    <a:p>
                      <a:pPr algn="ctr" fontAlgn="ctr"/>
                      <a:r>
                        <a:rPr lang="en-US" altLang="zh-CN" sz="1100" b="0" i="0" u="none" strike="noStrike">
                          <a:solidFill>
                            <a:srgbClr val="333333"/>
                          </a:solidFill>
                          <a:latin typeface="Arial"/>
                        </a:rPr>
                        <a:t>5</a:t>
                      </a:r>
                    </a:p>
                  </a:txBody>
                  <a:tcPr marL="8313" marR="8313" marT="8313" marB="0" anchor="ctr">
                    <a:lnL w="12700" cap="flat" cmpd="sng" algn="ctr">
                      <a:solidFill>
                        <a:srgbClr val="008000"/>
                      </a:solidFill>
                      <a:prstDash val="solid"/>
                      <a:round/>
                      <a:headEnd type="none" w="med" len="med"/>
                      <a:tailEnd type="none" w="med" len="med"/>
                    </a:lnL>
                    <a:lnR w="12700" cap="flat" cmpd="sng" algn="ctr">
                      <a:solidFill>
                        <a:srgbClr val="008000"/>
                      </a:solidFill>
                      <a:prstDash val="solid"/>
                      <a:round/>
                      <a:headEnd type="none" w="med" len="med"/>
                      <a:tailEnd type="none" w="med" len="med"/>
                    </a:lnR>
                    <a:lnT w="12700" cap="flat" cmpd="sng" algn="ctr">
                      <a:solidFill>
                        <a:srgbClr val="008000"/>
                      </a:solidFill>
                      <a:prstDash val="solid"/>
                      <a:round/>
                      <a:headEnd type="none" w="med" len="med"/>
                      <a:tailEnd type="none" w="med" len="med"/>
                    </a:lnT>
                    <a:lnB w="12700" cap="flat" cmpd="sng" algn="ctr">
                      <a:solidFill>
                        <a:srgbClr val="008000"/>
                      </a:solidFill>
                      <a:prstDash val="solid"/>
                      <a:round/>
                      <a:headEnd type="none" w="med" len="med"/>
                      <a:tailEnd type="none" w="med" len="med"/>
                    </a:lnB>
                  </a:tcPr>
                </a:tc>
                <a:tc>
                  <a:txBody>
                    <a:bodyPr/>
                    <a:lstStyle/>
                    <a:p>
                      <a:pPr algn="l" fontAlgn="ctr"/>
                      <a:r>
                        <a:rPr lang="zh-CN" altLang="en-US" sz="1100" b="0" i="0" u="none" strike="noStrike">
                          <a:solidFill>
                            <a:srgbClr val="333333"/>
                          </a:solidFill>
                          <a:latin typeface="Arial"/>
                        </a:rPr>
                        <a:t>流</a:t>
                      </a:r>
                    </a:p>
                  </a:txBody>
                  <a:tcPr marL="8313" marR="8313" marT="8313" marB="0" anchor="ctr">
                    <a:lnL w="12700" cap="flat" cmpd="sng" algn="ctr">
                      <a:solidFill>
                        <a:srgbClr val="008000"/>
                      </a:solidFill>
                      <a:prstDash val="solid"/>
                      <a:round/>
                      <a:headEnd type="none" w="med" len="med"/>
                      <a:tailEnd type="none" w="med" len="med"/>
                    </a:lnL>
                    <a:lnR w="12700" cap="flat" cmpd="sng" algn="ctr">
                      <a:solidFill>
                        <a:srgbClr val="008000"/>
                      </a:solidFill>
                      <a:prstDash val="solid"/>
                      <a:round/>
                      <a:headEnd type="none" w="med" len="med"/>
                      <a:tailEnd type="none" w="med" len="med"/>
                    </a:lnR>
                    <a:lnT w="12700" cap="flat" cmpd="sng" algn="ctr">
                      <a:solidFill>
                        <a:srgbClr val="008000"/>
                      </a:solidFill>
                      <a:prstDash val="solid"/>
                      <a:round/>
                      <a:headEnd type="none" w="med" len="med"/>
                      <a:tailEnd type="none" w="med" len="med"/>
                    </a:lnT>
                    <a:lnB w="12700" cap="flat" cmpd="sng" algn="ctr">
                      <a:solidFill>
                        <a:srgbClr val="008000"/>
                      </a:solidFill>
                      <a:prstDash val="solid"/>
                      <a:round/>
                      <a:headEnd type="none" w="med" len="med"/>
                      <a:tailEnd type="none" w="med" len="med"/>
                    </a:lnB>
                  </a:tcPr>
                </a:tc>
                <a:extLst>
                  <a:ext uri="{0D108BD9-81ED-4DB2-BD59-A6C34878D82A}">
                    <a16:rowId xmlns:a16="http://schemas.microsoft.com/office/drawing/2014/main" val="10007"/>
                  </a:ext>
                </a:extLst>
              </a:tr>
              <a:tr h="233613">
                <a:tc>
                  <a:txBody>
                    <a:bodyPr/>
                    <a:lstStyle/>
                    <a:p>
                      <a:pPr algn="ctr" fontAlgn="ctr"/>
                      <a:r>
                        <a:rPr lang="en-US" altLang="zh-CN" sz="1100" b="0" i="0" u="none" strike="noStrike">
                          <a:solidFill>
                            <a:srgbClr val="FF0000"/>
                          </a:solidFill>
                          <a:latin typeface="Arial"/>
                        </a:rPr>
                        <a:t>6</a:t>
                      </a:r>
                    </a:p>
                  </a:txBody>
                  <a:tcPr marL="8313" marR="8313" marT="8313" marB="0" anchor="ctr">
                    <a:lnL w="12700" cap="flat" cmpd="sng" algn="ctr">
                      <a:solidFill>
                        <a:srgbClr val="008000"/>
                      </a:solidFill>
                      <a:prstDash val="solid"/>
                      <a:round/>
                      <a:headEnd type="none" w="med" len="med"/>
                      <a:tailEnd type="none" w="med" len="med"/>
                    </a:lnL>
                    <a:lnR w="12700" cap="flat" cmpd="sng" algn="ctr">
                      <a:solidFill>
                        <a:srgbClr val="008000"/>
                      </a:solidFill>
                      <a:prstDash val="solid"/>
                      <a:round/>
                      <a:headEnd type="none" w="med" len="med"/>
                      <a:tailEnd type="none" w="med" len="med"/>
                    </a:lnR>
                    <a:lnT w="12700" cap="flat" cmpd="sng" algn="ctr">
                      <a:solidFill>
                        <a:srgbClr val="008000"/>
                      </a:solidFill>
                      <a:prstDash val="solid"/>
                      <a:round/>
                      <a:headEnd type="none" w="med" len="med"/>
                      <a:tailEnd type="none" w="med" len="med"/>
                    </a:lnT>
                    <a:lnB w="12700" cap="flat" cmpd="sng" algn="ctr">
                      <a:solidFill>
                        <a:srgbClr val="008000"/>
                      </a:solidFill>
                      <a:prstDash val="solid"/>
                      <a:round/>
                      <a:headEnd type="none" w="med" len="med"/>
                      <a:tailEnd type="none" w="med" len="med"/>
                    </a:lnB>
                  </a:tcPr>
                </a:tc>
                <a:tc>
                  <a:txBody>
                    <a:bodyPr/>
                    <a:lstStyle/>
                    <a:p>
                      <a:pPr algn="l" fontAlgn="ctr"/>
                      <a:r>
                        <a:rPr lang="zh-CN" altLang="en-US" sz="1100" b="0" i="0" u="none" strike="noStrike">
                          <a:solidFill>
                            <a:srgbClr val="FF0000"/>
                          </a:solidFill>
                          <a:latin typeface="Arial"/>
                        </a:rPr>
                        <a:t>传输控制 </a:t>
                      </a:r>
                      <a:r>
                        <a:rPr lang="en-US" altLang="zh-CN" sz="1100" b="0" i="0" u="none" strike="noStrike">
                          <a:solidFill>
                            <a:srgbClr val="FF0000"/>
                          </a:solidFill>
                          <a:latin typeface="Arial"/>
                        </a:rPr>
                        <a:t>(</a:t>
                      </a:r>
                      <a:r>
                        <a:rPr lang="en-US" sz="1100" b="0" i="0" u="none" strike="noStrike">
                          <a:solidFill>
                            <a:srgbClr val="FF0000"/>
                          </a:solidFill>
                          <a:latin typeface="Arial"/>
                        </a:rPr>
                        <a:t>TCP)</a:t>
                      </a:r>
                    </a:p>
                  </a:txBody>
                  <a:tcPr marL="8313" marR="8313" marT="8313" marB="0" anchor="ctr">
                    <a:lnL w="12700" cap="flat" cmpd="sng" algn="ctr">
                      <a:solidFill>
                        <a:srgbClr val="008000"/>
                      </a:solidFill>
                      <a:prstDash val="solid"/>
                      <a:round/>
                      <a:headEnd type="none" w="med" len="med"/>
                      <a:tailEnd type="none" w="med" len="med"/>
                    </a:lnL>
                    <a:lnR w="12700" cap="flat" cmpd="sng" algn="ctr">
                      <a:solidFill>
                        <a:srgbClr val="008000"/>
                      </a:solidFill>
                      <a:prstDash val="solid"/>
                      <a:round/>
                      <a:headEnd type="none" w="med" len="med"/>
                      <a:tailEnd type="none" w="med" len="med"/>
                    </a:lnR>
                    <a:lnT w="12700" cap="flat" cmpd="sng" algn="ctr">
                      <a:solidFill>
                        <a:srgbClr val="008000"/>
                      </a:solidFill>
                      <a:prstDash val="solid"/>
                      <a:round/>
                      <a:headEnd type="none" w="med" len="med"/>
                      <a:tailEnd type="none" w="med" len="med"/>
                    </a:lnT>
                    <a:lnB w="12700" cap="flat" cmpd="sng" algn="ctr">
                      <a:solidFill>
                        <a:srgbClr val="008000"/>
                      </a:solidFill>
                      <a:prstDash val="solid"/>
                      <a:round/>
                      <a:headEnd type="none" w="med" len="med"/>
                      <a:tailEnd type="none" w="med" len="med"/>
                    </a:lnB>
                  </a:tcPr>
                </a:tc>
                <a:extLst>
                  <a:ext uri="{0D108BD9-81ED-4DB2-BD59-A6C34878D82A}">
                    <a16:rowId xmlns:a16="http://schemas.microsoft.com/office/drawing/2014/main" val="10008"/>
                  </a:ext>
                </a:extLst>
              </a:tr>
              <a:tr h="233613">
                <a:tc>
                  <a:txBody>
                    <a:bodyPr/>
                    <a:lstStyle/>
                    <a:p>
                      <a:pPr algn="ctr" fontAlgn="ctr"/>
                      <a:r>
                        <a:rPr lang="en-US" altLang="zh-CN" sz="1100" b="0" i="0" u="none" strike="noStrike">
                          <a:solidFill>
                            <a:srgbClr val="333333"/>
                          </a:solidFill>
                          <a:latin typeface="Arial"/>
                        </a:rPr>
                        <a:t>7</a:t>
                      </a:r>
                    </a:p>
                  </a:txBody>
                  <a:tcPr marL="8313" marR="8313" marT="8313" marB="0" anchor="ctr">
                    <a:lnL w="12700" cap="flat" cmpd="sng" algn="ctr">
                      <a:solidFill>
                        <a:srgbClr val="008000"/>
                      </a:solidFill>
                      <a:prstDash val="solid"/>
                      <a:round/>
                      <a:headEnd type="none" w="med" len="med"/>
                      <a:tailEnd type="none" w="med" len="med"/>
                    </a:lnL>
                    <a:lnR w="12700" cap="flat" cmpd="sng" algn="ctr">
                      <a:solidFill>
                        <a:srgbClr val="008000"/>
                      </a:solidFill>
                      <a:prstDash val="solid"/>
                      <a:round/>
                      <a:headEnd type="none" w="med" len="med"/>
                      <a:tailEnd type="none" w="med" len="med"/>
                    </a:lnR>
                    <a:lnT w="12700" cap="flat" cmpd="sng" algn="ctr">
                      <a:solidFill>
                        <a:srgbClr val="008000"/>
                      </a:solidFill>
                      <a:prstDash val="solid"/>
                      <a:round/>
                      <a:headEnd type="none" w="med" len="med"/>
                      <a:tailEnd type="none" w="med" len="med"/>
                    </a:lnT>
                    <a:lnB w="12700" cap="flat" cmpd="sng" algn="ctr">
                      <a:solidFill>
                        <a:srgbClr val="008000"/>
                      </a:solidFill>
                      <a:prstDash val="solid"/>
                      <a:round/>
                      <a:headEnd type="none" w="med" len="med"/>
                      <a:tailEnd type="none" w="med" len="med"/>
                    </a:lnB>
                  </a:tcPr>
                </a:tc>
                <a:tc>
                  <a:txBody>
                    <a:bodyPr/>
                    <a:lstStyle/>
                    <a:p>
                      <a:pPr algn="l" fontAlgn="ctr"/>
                      <a:r>
                        <a:rPr lang="en-US" sz="1100" b="0" i="0" u="none" strike="noStrike">
                          <a:solidFill>
                            <a:srgbClr val="333333"/>
                          </a:solidFill>
                          <a:latin typeface="Arial"/>
                        </a:rPr>
                        <a:t>CBT</a:t>
                      </a:r>
                    </a:p>
                  </a:txBody>
                  <a:tcPr marL="8313" marR="8313" marT="8313" marB="0" anchor="ctr">
                    <a:lnL w="12700" cap="flat" cmpd="sng" algn="ctr">
                      <a:solidFill>
                        <a:srgbClr val="008000"/>
                      </a:solidFill>
                      <a:prstDash val="solid"/>
                      <a:round/>
                      <a:headEnd type="none" w="med" len="med"/>
                      <a:tailEnd type="none" w="med" len="med"/>
                    </a:lnL>
                    <a:lnR w="12700" cap="flat" cmpd="sng" algn="ctr">
                      <a:solidFill>
                        <a:srgbClr val="008000"/>
                      </a:solidFill>
                      <a:prstDash val="solid"/>
                      <a:round/>
                      <a:headEnd type="none" w="med" len="med"/>
                      <a:tailEnd type="none" w="med" len="med"/>
                    </a:lnR>
                    <a:lnT w="12700" cap="flat" cmpd="sng" algn="ctr">
                      <a:solidFill>
                        <a:srgbClr val="008000"/>
                      </a:solidFill>
                      <a:prstDash val="solid"/>
                      <a:round/>
                      <a:headEnd type="none" w="med" len="med"/>
                      <a:tailEnd type="none" w="med" len="med"/>
                    </a:lnT>
                    <a:lnB w="12700" cap="flat" cmpd="sng" algn="ctr">
                      <a:solidFill>
                        <a:srgbClr val="008000"/>
                      </a:solidFill>
                      <a:prstDash val="solid"/>
                      <a:round/>
                      <a:headEnd type="none" w="med" len="med"/>
                      <a:tailEnd type="none" w="med" len="med"/>
                    </a:lnB>
                  </a:tcPr>
                </a:tc>
                <a:extLst>
                  <a:ext uri="{0D108BD9-81ED-4DB2-BD59-A6C34878D82A}">
                    <a16:rowId xmlns:a16="http://schemas.microsoft.com/office/drawing/2014/main" val="10009"/>
                  </a:ext>
                </a:extLst>
              </a:tr>
              <a:tr h="233613">
                <a:tc>
                  <a:txBody>
                    <a:bodyPr/>
                    <a:lstStyle/>
                    <a:p>
                      <a:pPr algn="ctr" fontAlgn="ctr"/>
                      <a:r>
                        <a:rPr lang="en-US" altLang="zh-CN" sz="1100" b="0" i="0" u="none" strike="noStrike">
                          <a:solidFill>
                            <a:srgbClr val="FF0000"/>
                          </a:solidFill>
                          <a:latin typeface="Arial"/>
                        </a:rPr>
                        <a:t>8</a:t>
                      </a:r>
                    </a:p>
                  </a:txBody>
                  <a:tcPr marL="8313" marR="8313" marT="8313" marB="0" anchor="ctr">
                    <a:lnL w="12700" cap="flat" cmpd="sng" algn="ctr">
                      <a:solidFill>
                        <a:srgbClr val="008000"/>
                      </a:solidFill>
                      <a:prstDash val="solid"/>
                      <a:round/>
                      <a:headEnd type="none" w="med" len="med"/>
                      <a:tailEnd type="none" w="med" len="med"/>
                    </a:lnL>
                    <a:lnR w="12700" cap="flat" cmpd="sng" algn="ctr">
                      <a:solidFill>
                        <a:srgbClr val="008000"/>
                      </a:solidFill>
                      <a:prstDash val="solid"/>
                      <a:round/>
                      <a:headEnd type="none" w="med" len="med"/>
                      <a:tailEnd type="none" w="med" len="med"/>
                    </a:lnR>
                    <a:lnT w="12700" cap="flat" cmpd="sng" algn="ctr">
                      <a:solidFill>
                        <a:srgbClr val="008000"/>
                      </a:solidFill>
                      <a:prstDash val="solid"/>
                      <a:round/>
                      <a:headEnd type="none" w="med" len="med"/>
                      <a:tailEnd type="none" w="med" len="med"/>
                    </a:lnT>
                    <a:lnB w="12700" cap="flat" cmpd="sng" algn="ctr">
                      <a:solidFill>
                        <a:srgbClr val="008000"/>
                      </a:solidFill>
                      <a:prstDash val="solid"/>
                      <a:round/>
                      <a:headEnd type="none" w="med" len="med"/>
                      <a:tailEnd type="none" w="med" len="med"/>
                    </a:lnB>
                  </a:tcPr>
                </a:tc>
                <a:tc>
                  <a:txBody>
                    <a:bodyPr/>
                    <a:lstStyle/>
                    <a:p>
                      <a:pPr algn="l" fontAlgn="ctr"/>
                      <a:r>
                        <a:rPr lang="zh-CN" altLang="en-US" sz="1100" b="0" i="0" u="none" strike="noStrike" dirty="0">
                          <a:solidFill>
                            <a:srgbClr val="FF0000"/>
                          </a:solidFill>
                          <a:latin typeface="Arial"/>
                        </a:rPr>
                        <a:t>外部网关协议 </a:t>
                      </a:r>
                      <a:r>
                        <a:rPr lang="en-US" altLang="zh-CN" sz="1100" b="0" i="0" u="none" strike="noStrike" dirty="0">
                          <a:solidFill>
                            <a:srgbClr val="FF0000"/>
                          </a:solidFill>
                          <a:latin typeface="Arial"/>
                        </a:rPr>
                        <a:t>(EGP)</a:t>
                      </a:r>
                    </a:p>
                  </a:txBody>
                  <a:tcPr marL="8313" marR="8313" marT="8313" marB="0" anchor="ctr">
                    <a:lnL w="12700" cap="flat" cmpd="sng" algn="ctr">
                      <a:solidFill>
                        <a:srgbClr val="008000"/>
                      </a:solidFill>
                      <a:prstDash val="solid"/>
                      <a:round/>
                      <a:headEnd type="none" w="med" len="med"/>
                      <a:tailEnd type="none" w="med" len="med"/>
                    </a:lnL>
                    <a:lnR w="12700" cap="flat" cmpd="sng" algn="ctr">
                      <a:solidFill>
                        <a:srgbClr val="008000"/>
                      </a:solidFill>
                      <a:prstDash val="solid"/>
                      <a:round/>
                      <a:headEnd type="none" w="med" len="med"/>
                      <a:tailEnd type="none" w="med" len="med"/>
                    </a:lnR>
                    <a:lnT w="12700" cap="flat" cmpd="sng" algn="ctr">
                      <a:solidFill>
                        <a:srgbClr val="008000"/>
                      </a:solidFill>
                      <a:prstDash val="solid"/>
                      <a:round/>
                      <a:headEnd type="none" w="med" len="med"/>
                      <a:tailEnd type="none" w="med" len="med"/>
                    </a:lnT>
                    <a:lnB w="12700" cap="flat" cmpd="sng" algn="ctr">
                      <a:solidFill>
                        <a:srgbClr val="008000"/>
                      </a:solidFill>
                      <a:prstDash val="solid"/>
                      <a:round/>
                      <a:headEnd type="none" w="med" len="med"/>
                      <a:tailEnd type="none" w="med" len="med"/>
                    </a:lnB>
                  </a:tcPr>
                </a:tc>
                <a:extLst>
                  <a:ext uri="{0D108BD9-81ED-4DB2-BD59-A6C34878D82A}">
                    <a16:rowId xmlns:a16="http://schemas.microsoft.com/office/drawing/2014/main" val="10010"/>
                  </a:ext>
                </a:extLst>
              </a:tr>
              <a:tr h="233613">
                <a:tc>
                  <a:txBody>
                    <a:bodyPr/>
                    <a:lstStyle/>
                    <a:p>
                      <a:pPr algn="ctr" fontAlgn="ctr"/>
                      <a:r>
                        <a:rPr lang="en-US" altLang="zh-CN" sz="1100" b="1" i="0" u="none" strike="noStrike">
                          <a:solidFill>
                            <a:srgbClr val="0033CC"/>
                          </a:solidFill>
                          <a:latin typeface="Arial"/>
                        </a:rPr>
                        <a:t>50</a:t>
                      </a:r>
                    </a:p>
                  </a:txBody>
                  <a:tcPr marL="8313" marR="8313" marT="8313" marB="0" anchor="ctr">
                    <a:lnL w="12700" cap="flat" cmpd="sng" algn="ctr">
                      <a:solidFill>
                        <a:srgbClr val="008000"/>
                      </a:solidFill>
                      <a:prstDash val="solid"/>
                      <a:round/>
                      <a:headEnd type="none" w="med" len="med"/>
                      <a:tailEnd type="none" w="med" len="med"/>
                    </a:lnL>
                    <a:lnR w="12700" cap="flat" cmpd="sng" algn="ctr">
                      <a:solidFill>
                        <a:srgbClr val="008000"/>
                      </a:solidFill>
                      <a:prstDash val="solid"/>
                      <a:round/>
                      <a:headEnd type="none" w="med" len="med"/>
                      <a:tailEnd type="none" w="med" len="med"/>
                    </a:lnR>
                    <a:lnT w="12700" cap="flat" cmpd="sng" algn="ctr">
                      <a:solidFill>
                        <a:srgbClr val="008000"/>
                      </a:solidFill>
                      <a:prstDash val="solid"/>
                      <a:round/>
                      <a:headEnd type="none" w="med" len="med"/>
                      <a:tailEnd type="none" w="med" len="med"/>
                    </a:lnT>
                    <a:lnB w="12700" cap="flat" cmpd="sng" algn="ctr">
                      <a:solidFill>
                        <a:srgbClr val="008000"/>
                      </a:solidFill>
                      <a:prstDash val="solid"/>
                      <a:round/>
                      <a:headEnd type="none" w="med" len="med"/>
                      <a:tailEnd type="none" w="med" len="med"/>
                    </a:lnB>
                  </a:tcPr>
                </a:tc>
                <a:tc>
                  <a:txBody>
                    <a:bodyPr/>
                    <a:lstStyle/>
                    <a:p>
                      <a:pPr algn="l" fontAlgn="ctr"/>
                      <a:r>
                        <a:rPr lang="en-US" altLang="zh-CN" sz="1100" b="1" i="0" u="none" strike="noStrike">
                          <a:solidFill>
                            <a:srgbClr val="0033CC"/>
                          </a:solidFill>
                          <a:latin typeface="Arial"/>
                        </a:rPr>
                        <a:t>IP</a:t>
                      </a:r>
                      <a:r>
                        <a:rPr lang="zh-CN" altLang="en-US" sz="1100" b="1" i="0" u="none" strike="noStrike">
                          <a:solidFill>
                            <a:srgbClr val="0033CC"/>
                          </a:solidFill>
                          <a:latin typeface="Arial"/>
                        </a:rPr>
                        <a:t>封装安全有效负载</a:t>
                      </a:r>
                      <a:r>
                        <a:rPr lang="en-US" altLang="zh-CN" sz="1100" b="1" i="0" u="none" strike="noStrike">
                          <a:solidFill>
                            <a:srgbClr val="0033CC"/>
                          </a:solidFill>
                          <a:latin typeface="Arial"/>
                        </a:rPr>
                        <a:t>(ESP)</a:t>
                      </a:r>
                    </a:p>
                  </a:txBody>
                  <a:tcPr marL="8313" marR="8313" marT="8313" marB="0" anchor="ctr">
                    <a:lnL w="12700" cap="flat" cmpd="sng" algn="ctr">
                      <a:solidFill>
                        <a:srgbClr val="008000"/>
                      </a:solidFill>
                      <a:prstDash val="solid"/>
                      <a:round/>
                      <a:headEnd type="none" w="med" len="med"/>
                      <a:tailEnd type="none" w="med" len="med"/>
                    </a:lnL>
                    <a:lnR w="12700" cap="flat" cmpd="sng" algn="ctr">
                      <a:solidFill>
                        <a:srgbClr val="008000"/>
                      </a:solidFill>
                      <a:prstDash val="solid"/>
                      <a:round/>
                      <a:headEnd type="none" w="med" len="med"/>
                      <a:tailEnd type="none" w="med" len="med"/>
                    </a:lnR>
                    <a:lnT w="12700" cap="flat" cmpd="sng" algn="ctr">
                      <a:solidFill>
                        <a:srgbClr val="008000"/>
                      </a:solidFill>
                      <a:prstDash val="solid"/>
                      <a:round/>
                      <a:headEnd type="none" w="med" len="med"/>
                      <a:tailEnd type="none" w="med" len="med"/>
                    </a:lnT>
                    <a:lnB w="12700" cap="flat" cmpd="sng" algn="ctr">
                      <a:solidFill>
                        <a:srgbClr val="008000"/>
                      </a:solidFill>
                      <a:prstDash val="solid"/>
                      <a:round/>
                      <a:headEnd type="none" w="med" len="med"/>
                      <a:tailEnd type="none" w="med" len="med"/>
                    </a:lnB>
                  </a:tcPr>
                </a:tc>
                <a:extLst>
                  <a:ext uri="{0D108BD9-81ED-4DB2-BD59-A6C34878D82A}">
                    <a16:rowId xmlns:a16="http://schemas.microsoft.com/office/drawing/2014/main" val="10011"/>
                  </a:ext>
                </a:extLst>
              </a:tr>
              <a:tr h="233613">
                <a:tc>
                  <a:txBody>
                    <a:bodyPr/>
                    <a:lstStyle/>
                    <a:p>
                      <a:pPr algn="ctr" fontAlgn="ctr"/>
                      <a:r>
                        <a:rPr lang="en-US" altLang="zh-CN" sz="1100" b="1" i="0" u="none" strike="noStrike">
                          <a:solidFill>
                            <a:srgbClr val="0033CC"/>
                          </a:solidFill>
                          <a:latin typeface="Arial"/>
                        </a:rPr>
                        <a:t>51</a:t>
                      </a:r>
                    </a:p>
                  </a:txBody>
                  <a:tcPr marL="8313" marR="8313" marT="8313" marB="0" anchor="ctr">
                    <a:lnL w="12700" cap="flat" cmpd="sng" algn="ctr">
                      <a:solidFill>
                        <a:srgbClr val="008000"/>
                      </a:solidFill>
                      <a:prstDash val="solid"/>
                      <a:round/>
                      <a:headEnd type="none" w="med" len="med"/>
                      <a:tailEnd type="none" w="med" len="med"/>
                    </a:lnL>
                    <a:lnR w="12700" cap="flat" cmpd="sng" algn="ctr">
                      <a:solidFill>
                        <a:srgbClr val="008000"/>
                      </a:solidFill>
                      <a:prstDash val="solid"/>
                      <a:round/>
                      <a:headEnd type="none" w="med" len="med"/>
                      <a:tailEnd type="none" w="med" len="med"/>
                    </a:lnR>
                    <a:lnT w="12700" cap="flat" cmpd="sng" algn="ctr">
                      <a:solidFill>
                        <a:srgbClr val="008000"/>
                      </a:solidFill>
                      <a:prstDash val="solid"/>
                      <a:round/>
                      <a:headEnd type="none" w="med" len="med"/>
                      <a:tailEnd type="none" w="med" len="med"/>
                    </a:lnT>
                    <a:lnB w="12700" cap="flat" cmpd="sng" algn="ctr">
                      <a:solidFill>
                        <a:srgbClr val="008000"/>
                      </a:solidFill>
                      <a:prstDash val="solid"/>
                      <a:round/>
                      <a:headEnd type="none" w="med" len="med"/>
                      <a:tailEnd type="none" w="med" len="med"/>
                    </a:lnB>
                  </a:tcPr>
                </a:tc>
                <a:tc>
                  <a:txBody>
                    <a:bodyPr/>
                    <a:lstStyle/>
                    <a:p>
                      <a:pPr algn="l" fontAlgn="ctr"/>
                      <a:r>
                        <a:rPr lang="en-US" sz="1100" b="1" i="0" u="none" strike="noStrike">
                          <a:solidFill>
                            <a:srgbClr val="0033CC"/>
                          </a:solidFill>
                          <a:latin typeface="Arial"/>
                        </a:rPr>
                        <a:t>IP</a:t>
                      </a:r>
                      <a:r>
                        <a:rPr lang="zh-CN" altLang="en-US" sz="1100" b="1" i="0" u="none" strike="noStrike">
                          <a:solidFill>
                            <a:srgbClr val="0033CC"/>
                          </a:solidFill>
                          <a:latin typeface="Arial"/>
                        </a:rPr>
                        <a:t>验证报头</a:t>
                      </a:r>
                      <a:r>
                        <a:rPr lang="en-US" altLang="zh-CN" sz="1100" b="1" i="0" u="none" strike="noStrike">
                          <a:solidFill>
                            <a:srgbClr val="0033CC"/>
                          </a:solidFill>
                          <a:latin typeface="Arial"/>
                        </a:rPr>
                        <a:t>(</a:t>
                      </a:r>
                      <a:r>
                        <a:rPr lang="en-US" sz="1100" b="1" i="0" u="none" strike="noStrike">
                          <a:solidFill>
                            <a:srgbClr val="0033CC"/>
                          </a:solidFill>
                          <a:latin typeface="Arial"/>
                        </a:rPr>
                        <a:t>AH)</a:t>
                      </a:r>
                    </a:p>
                  </a:txBody>
                  <a:tcPr marL="8313" marR="8313" marT="8313" marB="0" anchor="ctr">
                    <a:lnL w="12700" cap="flat" cmpd="sng" algn="ctr">
                      <a:solidFill>
                        <a:srgbClr val="008000"/>
                      </a:solidFill>
                      <a:prstDash val="solid"/>
                      <a:round/>
                      <a:headEnd type="none" w="med" len="med"/>
                      <a:tailEnd type="none" w="med" len="med"/>
                    </a:lnL>
                    <a:lnR w="12700" cap="flat" cmpd="sng" algn="ctr">
                      <a:solidFill>
                        <a:srgbClr val="008000"/>
                      </a:solidFill>
                      <a:prstDash val="solid"/>
                      <a:round/>
                      <a:headEnd type="none" w="med" len="med"/>
                      <a:tailEnd type="none" w="med" len="med"/>
                    </a:lnR>
                    <a:lnT w="12700" cap="flat" cmpd="sng" algn="ctr">
                      <a:solidFill>
                        <a:srgbClr val="008000"/>
                      </a:solidFill>
                      <a:prstDash val="solid"/>
                      <a:round/>
                      <a:headEnd type="none" w="med" len="med"/>
                      <a:tailEnd type="none" w="med" len="med"/>
                    </a:lnT>
                    <a:lnB w="12700" cap="flat" cmpd="sng" algn="ctr">
                      <a:solidFill>
                        <a:srgbClr val="008000"/>
                      </a:solidFill>
                      <a:prstDash val="solid"/>
                      <a:round/>
                      <a:headEnd type="none" w="med" len="med"/>
                      <a:tailEnd type="none" w="med" len="med"/>
                    </a:lnB>
                  </a:tcPr>
                </a:tc>
                <a:extLst>
                  <a:ext uri="{0D108BD9-81ED-4DB2-BD59-A6C34878D82A}">
                    <a16:rowId xmlns:a16="http://schemas.microsoft.com/office/drawing/2014/main" val="10012"/>
                  </a:ext>
                </a:extLst>
              </a:tr>
              <a:tr h="233613">
                <a:tc>
                  <a:txBody>
                    <a:bodyPr/>
                    <a:lstStyle/>
                    <a:p>
                      <a:pPr algn="ctr" fontAlgn="ctr"/>
                      <a:r>
                        <a:rPr lang="en-US" altLang="zh-CN" sz="1100" b="0" i="0" u="none" strike="noStrike">
                          <a:solidFill>
                            <a:srgbClr val="333333"/>
                          </a:solidFill>
                          <a:latin typeface="Arial"/>
                        </a:rPr>
                        <a:t>131</a:t>
                      </a:r>
                    </a:p>
                  </a:txBody>
                  <a:tcPr marL="8313" marR="8313" marT="8313" marB="0" anchor="ctr">
                    <a:lnL w="12700" cap="flat" cmpd="sng" algn="ctr">
                      <a:solidFill>
                        <a:srgbClr val="008000"/>
                      </a:solidFill>
                      <a:prstDash val="solid"/>
                      <a:round/>
                      <a:headEnd type="none" w="med" len="med"/>
                      <a:tailEnd type="none" w="med" len="med"/>
                    </a:lnL>
                    <a:lnR w="12700" cap="flat" cmpd="sng" algn="ctr">
                      <a:solidFill>
                        <a:srgbClr val="008000"/>
                      </a:solidFill>
                      <a:prstDash val="solid"/>
                      <a:round/>
                      <a:headEnd type="none" w="med" len="med"/>
                      <a:tailEnd type="none" w="med" len="med"/>
                    </a:lnR>
                    <a:lnT w="12700" cap="flat" cmpd="sng" algn="ctr">
                      <a:solidFill>
                        <a:srgbClr val="008000"/>
                      </a:solidFill>
                      <a:prstDash val="solid"/>
                      <a:round/>
                      <a:headEnd type="none" w="med" len="med"/>
                      <a:tailEnd type="none" w="med" len="med"/>
                    </a:lnT>
                    <a:lnB w="12700" cap="flat" cmpd="sng" algn="ctr">
                      <a:solidFill>
                        <a:srgbClr val="008000"/>
                      </a:solidFill>
                      <a:prstDash val="solid"/>
                      <a:round/>
                      <a:headEnd type="none" w="med" len="med"/>
                      <a:tailEnd type="none" w="med" len="med"/>
                    </a:lnB>
                  </a:tcPr>
                </a:tc>
                <a:tc>
                  <a:txBody>
                    <a:bodyPr/>
                    <a:lstStyle/>
                    <a:p>
                      <a:pPr algn="l" fontAlgn="ctr"/>
                      <a:r>
                        <a:rPr lang="en-US" altLang="zh-CN" sz="1100" b="0" i="0" u="none" strike="noStrike">
                          <a:solidFill>
                            <a:srgbClr val="333333"/>
                          </a:solidFill>
                          <a:latin typeface="Arial"/>
                        </a:rPr>
                        <a:t>IP</a:t>
                      </a:r>
                      <a:r>
                        <a:rPr lang="zh-CN" altLang="en-US" sz="1100" b="0" i="0" u="none" strike="noStrike">
                          <a:solidFill>
                            <a:srgbClr val="333333"/>
                          </a:solidFill>
                          <a:latin typeface="Arial"/>
                        </a:rPr>
                        <a:t>中的私有</a:t>
                      </a:r>
                      <a:r>
                        <a:rPr lang="en-US" altLang="zh-CN" sz="1100" b="0" i="0" u="none" strike="noStrike">
                          <a:solidFill>
                            <a:srgbClr val="333333"/>
                          </a:solidFill>
                          <a:latin typeface="Arial"/>
                        </a:rPr>
                        <a:t>IP</a:t>
                      </a:r>
                      <a:r>
                        <a:rPr lang="zh-CN" altLang="en-US" sz="1100" b="0" i="0" u="none" strike="noStrike">
                          <a:solidFill>
                            <a:srgbClr val="333333"/>
                          </a:solidFill>
                          <a:latin typeface="Arial"/>
                        </a:rPr>
                        <a:t>封装</a:t>
                      </a:r>
                    </a:p>
                  </a:txBody>
                  <a:tcPr marL="8313" marR="8313" marT="8313" marB="0" anchor="ctr">
                    <a:lnL w="12700" cap="flat" cmpd="sng" algn="ctr">
                      <a:solidFill>
                        <a:srgbClr val="008000"/>
                      </a:solidFill>
                      <a:prstDash val="solid"/>
                      <a:round/>
                      <a:headEnd type="none" w="med" len="med"/>
                      <a:tailEnd type="none" w="med" len="med"/>
                    </a:lnL>
                    <a:lnR w="12700" cap="flat" cmpd="sng" algn="ctr">
                      <a:solidFill>
                        <a:srgbClr val="008000"/>
                      </a:solidFill>
                      <a:prstDash val="solid"/>
                      <a:round/>
                      <a:headEnd type="none" w="med" len="med"/>
                      <a:tailEnd type="none" w="med" len="med"/>
                    </a:lnR>
                    <a:lnT w="12700" cap="flat" cmpd="sng" algn="ctr">
                      <a:solidFill>
                        <a:srgbClr val="008000"/>
                      </a:solidFill>
                      <a:prstDash val="solid"/>
                      <a:round/>
                      <a:headEnd type="none" w="med" len="med"/>
                      <a:tailEnd type="none" w="med" len="med"/>
                    </a:lnT>
                    <a:lnB w="12700" cap="flat" cmpd="sng" algn="ctr">
                      <a:solidFill>
                        <a:srgbClr val="008000"/>
                      </a:solidFill>
                      <a:prstDash val="solid"/>
                      <a:round/>
                      <a:headEnd type="none" w="med" len="med"/>
                      <a:tailEnd type="none" w="med" len="med"/>
                    </a:lnB>
                  </a:tcPr>
                </a:tc>
                <a:extLst>
                  <a:ext uri="{0D108BD9-81ED-4DB2-BD59-A6C34878D82A}">
                    <a16:rowId xmlns:a16="http://schemas.microsoft.com/office/drawing/2014/main" val="10013"/>
                  </a:ext>
                </a:extLst>
              </a:tr>
              <a:tr h="233613">
                <a:tc>
                  <a:txBody>
                    <a:bodyPr/>
                    <a:lstStyle/>
                    <a:p>
                      <a:pPr algn="ctr" fontAlgn="ctr"/>
                      <a:r>
                        <a:rPr lang="en-US" altLang="zh-CN" sz="1100" b="0" i="0" u="none" strike="noStrike">
                          <a:solidFill>
                            <a:srgbClr val="333333"/>
                          </a:solidFill>
                          <a:latin typeface="Arial"/>
                        </a:rPr>
                        <a:t>133</a:t>
                      </a:r>
                      <a:r>
                        <a:rPr lang="zh-CN" altLang="en-US" sz="1100" b="0" i="0" u="none" strike="noStrike">
                          <a:solidFill>
                            <a:srgbClr val="333333"/>
                          </a:solidFill>
                          <a:latin typeface="Arial"/>
                        </a:rPr>
                        <a:t>～</a:t>
                      </a:r>
                      <a:r>
                        <a:rPr lang="en-US" altLang="zh-CN" sz="1100" b="0" i="0" u="none" strike="noStrike">
                          <a:solidFill>
                            <a:srgbClr val="333333"/>
                          </a:solidFill>
                          <a:latin typeface="Arial"/>
                        </a:rPr>
                        <a:t>254</a:t>
                      </a:r>
                    </a:p>
                  </a:txBody>
                  <a:tcPr marL="8313" marR="8313" marT="8313" marB="0" anchor="ctr">
                    <a:lnL w="12700" cap="flat" cmpd="sng" algn="ctr">
                      <a:solidFill>
                        <a:srgbClr val="008000"/>
                      </a:solidFill>
                      <a:prstDash val="solid"/>
                      <a:round/>
                      <a:headEnd type="none" w="med" len="med"/>
                      <a:tailEnd type="none" w="med" len="med"/>
                    </a:lnL>
                    <a:lnR w="12700" cap="flat" cmpd="sng" algn="ctr">
                      <a:solidFill>
                        <a:srgbClr val="008000"/>
                      </a:solidFill>
                      <a:prstDash val="solid"/>
                      <a:round/>
                      <a:headEnd type="none" w="med" len="med"/>
                      <a:tailEnd type="none" w="med" len="med"/>
                    </a:lnR>
                    <a:lnT w="12700" cap="flat" cmpd="sng" algn="ctr">
                      <a:solidFill>
                        <a:srgbClr val="008000"/>
                      </a:solidFill>
                      <a:prstDash val="solid"/>
                      <a:round/>
                      <a:headEnd type="none" w="med" len="med"/>
                      <a:tailEnd type="none" w="med" len="med"/>
                    </a:lnT>
                    <a:lnB w="12700" cap="flat" cmpd="sng" algn="ctr">
                      <a:solidFill>
                        <a:srgbClr val="008000"/>
                      </a:solidFill>
                      <a:prstDash val="solid"/>
                      <a:round/>
                      <a:headEnd type="none" w="med" len="med"/>
                      <a:tailEnd type="none" w="med" len="med"/>
                    </a:lnB>
                  </a:tcPr>
                </a:tc>
                <a:tc>
                  <a:txBody>
                    <a:bodyPr/>
                    <a:lstStyle/>
                    <a:p>
                      <a:pPr algn="l" fontAlgn="ctr"/>
                      <a:r>
                        <a:rPr lang="zh-CN" altLang="en-US" sz="1100" b="0" i="0" u="none" strike="noStrike">
                          <a:solidFill>
                            <a:srgbClr val="333333"/>
                          </a:solidFill>
                          <a:latin typeface="Arial"/>
                        </a:rPr>
                        <a:t>未分配</a:t>
                      </a:r>
                    </a:p>
                  </a:txBody>
                  <a:tcPr marL="8313" marR="8313" marT="8313" marB="0" anchor="ctr">
                    <a:lnL w="12700" cap="flat" cmpd="sng" algn="ctr">
                      <a:solidFill>
                        <a:srgbClr val="008000"/>
                      </a:solidFill>
                      <a:prstDash val="solid"/>
                      <a:round/>
                      <a:headEnd type="none" w="med" len="med"/>
                      <a:tailEnd type="none" w="med" len="med"/>
                    </a:lnL>
                    <a:lnR w="12700" cap="flat" cmpd="sng" algn="ctr">
                      <a:solidFill>
                        <a:srgbClr val="008000"/>
                      </a:solidFill>
                      <a:prstDash val="solid"/>
                      <a:round/>
                      <a:headEnd type="none" w="med" len="med"/>
                      <a:tailEnd type="none" w="med" len="med"/>
                    </a:lnR>
                    <a:lnT w="12700" cap="flat" cmpd="sng" algn="ctr">
                      <a:solidFill>
                        <a:srgbClr val="008000"/>
                      </a:solidFill>
                      <a:prstDash val="solid"/>
                      <a:round/>
                      <a:headEnd type="none" w="med" len="med"/>
                      <a:tailEnd type="none" w="med" len="med"/>
                    </a:lnT>
                    <a:lnB w="12700" cap="flat" cmpd="sng" algn="ctr">
                      <a:solidFill>
                        <a:srgbClr val="008000"/>
                      </a:solidFill>
                      <a:prstDash val="solid"/>
                      <a:round/>
                      <a:headEnd type="none" w="med" len="med"/>
                      <a:tailEnd type="none" w="med" len="med"/>
                    </a:lnB>
                  </a:tcPr>
                </a:tc>
                <a:extLst>
                  <a:ext uri="{0D108BD9-81ED-4DB2-BD59-A6C34878D82A}">
                    <a16:rowId xmlns:a16="http://schemas.microsoft.com/office/drawing/2014/main" val="10014"/>
                  </a:ext>
                </a:extLst>
              </a:tr>
              <a:tr h="233613">
                <a:tc>
                  <a:txBody>
                    <a:bodyPr/>
                    <a:lstStyle/>
                    <a:p>
                      <a:pPr algn="ctr" fontAlgn="ctr"/>
                      <a:r>
                        <a:rPr lang="en-US" altLang="zh-CN" sz="1100" b="0" i="0" u="none" strike="noStrike">
                          <a:solidFill>
                            <a:srgbClr val="333333"/>
                          </a:solidFill>
                          <a:latin typeface="Arial"/>
                        </a:rPr>
                        <a:t>255</a:t>
                      </a:r>
                    </a:p>
                  </a:txBody>
                  <a:tcPr marL="8313" marR="8313" marT="8313" marB="0" anchor="ctr">
                    <a:lnL w="12700" cap="flat" cmpd="sng" algn="ctr">
                      <a:solidFill>
                        <a:srgbClr val="008000"/>
                      </a:solidFill>
                      <a:prstDash val="solid"/>
                      <a:round/>
                      <a:headEnd type="none" w="med" len="med"/>
                      <a:tailEnd type="none" w="med" len="med"/>
                    </a:lnL>
                    <a:lnR w="12700" cap="flat" cmpd="sng" algn="ctr">
                      <a:solidFill>
                        <a:srgbClr val="008000"/>
                      </a:solidFill>
                      <a:prstDash val="solid"/>
                      <a:round/>
                      <a:headEnd type="none" w="med" len="med"/>
                      <a:tailEnd type="none" w="med" len="med"/>
                    </a:lnR>
                    <a:lnT w="12700" cap="flat" cmpd="sng" algn="ctr">
                      <a:solidFill>
                        <a:srgbClr val="008000"/>
                      </a:solidFill>
                      <a:prstDash val="solid"/>
                      <a:round/>
                      <a:headEnd type="none" w="med" len="med"/>
                      <a:tailEnd type="none" w="med" len="med"/>
                    </a:lnT>
                    <a:lnB w="12700" cap="flat" cmpd="sng" algn="ctr">
                      <a:solidFill>
                        <a:srgbClr val="008000"/>
                      </a:solidFill>
                      <a:prstDash val="solid"/>
                      <a:round/>
                      <a:headEnd type="none" w="med" len="med"/>
                      <a:tailEnd type="none" w="med" len="med"/>
                    </a:lnB>
                  </a:tcPr>
                </a:tc>
                <a:tc>
                  <a:txBody>
                    <a:bodyPr/>
                    <a:lstStyle/>
                    <a:p>
                      <a:pPr algn="l" fontAlgn="ctr"/>
                      <a:r>
                        <a:rPr lang="zh-CN" altLang="en-US" sz="1100" b="0" i="0" u="none" strike="noStrike" dirty="0">
                          <a:solidFill>
                            <a:srgbClr val="333333"/>
                          </a:solidFill>
                          <a:latin typeface="Arial"/>
                        </a:rPr>
                        <a:t>保留</a:t>
                      </a:r>
                    </a:p>
                  </a:txBody>
                  <a:tcPr marL="8313" marR="8313" marT="8313" marB="0" anchor="ctr">
                    <a:lnL w="12700" cap="flat" cmpd="sng" algn="ctr">
                      <a:solidFill>
                        <a:srgbClr val="008000"/>
                      </a:solidFill>
                      <a:prstDash val="solid"/>
                      <a:round/>
                      <a:headEnd type="none" w="med" len="med"/>
                      <a:tailEnd type="none" w="med" len="med"/>
                    </a:lnL>
                    <a:lnR w="12700" cap="flat" cmpd="sng" algn="ctr">
                      <a:solidFill>
                        <a:srgbClr val="008000"/>
                      </a:solidFill>
                      <a:prstDash val="solid"/>
                      <a:round/>
                      <a:headEnd type="none" w="med" len="med"/>
                      <a:tailEnd type="none" w="med" len="med"/>
                    </a:lnR>
                    <a:lnT w="12700" cap="flat" cmpd="sng" algn="ctr">
                      <a:solidFill>
                        <a:srgbClr val="008000"/>
                      </a:solidFill>
                      <a:prstDash val="solid"/>
                      <a:round/>
                      <a:headEnd type="none" w="med" len="med"/>
                      <a:tailEnd type="none" w="med" len="med"/>
                    </a:lnT>
                    <a:lnB w="12700" cap="flat" cmpd="sng" algn="ctr">
                      <a:solidFill>
                        <a:srgbClr val="008000"/>
                      </a:solidFill>
                      <a:prstDash val="solid"/>
                      <a:round/>
                      <a:headEnd type="none" w="med" len="med"/>
                      <a:tailEnd type="none" w="med" len="med"/>
                    </a:lnB>
                  </a:tcPr>
                </a:tc>
                <a:extLst>
                  <a:ext uri="{0D108BD9-81ED-4DB2-BD59-A6C34878D82A}">
                    <a16:rowId xmlns:a16="http://schemas.microsoft.com/office/drawing/2014/main" val="10015"/>
                  </a:ext>
                </a:extLst>
              </a:tr>
            </a:tbl>
          </a:graphicData>
        </a:graphic>
      </p:graphicFrame>
    </p:spTree>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ln/>
        </p:spPr>
        <p:txBody>
          <a:bodyPr/>
          <a:lstStyle/>
          <a:p>
            <a:r>
              <a:rPr lang="en-US" altLang="zh-CN" dirty="0">
                <a:solidFill>
                  <a:srgbClr val="0000CC"/>
                </a:solidFill>
              </a:rPr>
              <a:t>ESP</a:t>
            </a:r>
            <a:r>
              <a:rPr lang="zh-CN" altLang="en-US" dirty="0">
                <a:solidFill>
                  <a:srgbClr val="0000CC"/>
                </a:solidFill>
              </a:rPr>
              <a:t>格式</a:t>
            </a:r>
          </a:p>
        </p:txBody>
      </p:sp>
      <p:sp>
        <p:nvSpPr>
          <p:cNvPr id="49155" name="Rectangle 3"/>
          <p:cNvSpPr>
            <a:spLocks noGrp="1" noChangeArrowheads="1"/>
          </p:cNvSpPr>
          <p:nvPr>
            <p:ph type="body" sz="half" idx="1"/>
          </p:nvPr>
        </p:nvSpPr>
        <p:spPr>
          <a:xfrm>
            <a:off x="495300" y="1557383"/>
            <a:ext cx="7890404" cy="1277937"/>
          </a:xfrm>
          <a:ln/>
        </p:spPr>
        <p:txBody>
          <a:bodyPr/>
          <a:lstStyle/>
          <a:p>
            <a:pPr eaLnBrk="0" hangingPunct="0">
              <a:lnSpc>
                <a:spcPct val="125000"/>
              </a:lnSpc>
              <a:spcBef>
                <a:spcPts val="0"/>
              </a:spcBef>
              <a:buClr>
                <a:srgbClr val="0000CC"/>
              </a:buClr>
              <a:buSzPct val="60000"/>
              <a:buFont typeface="Wingdings" pitchFamily="2" charset="2"/>
              <a:buChar char="n"/>
            </a:pPr>
            <a:r>
              <a:rPr kumimoji="1" lang="en-US" altLang="zh-CN" sz="2400" dirty="0">
                <a:solidFill>
                  <a:schemeClr val="tx1"/>
                </a:solidFill>
              </a:rPr>
              <a:t>ESP</a:t>
            </a:r>
            <a:r>
              <a:rPr kumimoji="1" lang="zh-CN" altLang="en-US" sz="2400" dirty="0">
                <a:solidFill>
                  <a:schemeClr val="tx1"/>
                </a:solidFill>
              </a:rPr>
              <a:t>协议和</a:t>
            </a:r>
            <a:r>
              <a:rPr kumimoji="1" lang="en-US" altLang="zh-CN" sz="2400" dirty="0">
                <a:solidFill>
                  <a:schemeClr val="tx1"/>
                </a:solidFill>
              </a:rPr>
              <a:t>TCP</a:t>
            </a:r>
            <a:r>
              <a:rPr kumimoji="1" lang="zh-CN" altLang="en-US" sz="2400" dirty="0">
                <a:solidFill>
                  <a:schemeClr val="tx1"/>
                </a:solidFill>
              </a:rPr>
              <a:t>、</a:t>
            </a:r>
            <a:r>
              <a:rPr kumimoji="1" lang="en-US" altLang="zh-CN" sz="2400" dirty="0">
                <a:solidFill>
                  <a:schemeClr val="tx1"/>
                </a:solidFill>
              </a:rPr>
              <a:t>UDP</a:t>
            </a:r>
            <a:r>
              <a:rPr kumimoji="1" lang="zh-CN" altLang="en-US" sz="2400" dirty="0">
                <a:solidFill>
                  <a:schemeClr val="tx1"/>
                </a:solidFill>
              </a:rPr>
              <a:t>协议一样，是被</a:t>
            </a:r>
            <a:r>
              <a:rPr kumimoji="1" lang="en-US" altLang="zh-CN" sz="2400" dirty="0">
                <a:solidFill>
                  <a:schemeClr val="tx1"/>
                </a:solidFill>
              </a:rPr>
              <a:t>IP</a:t>
            </a:r>
            <a:r>
              <a:rPr kumimoji="1" lang="zh-CN" altLang="en-US" sz="2400" dirty="0">
                <a:solidFill>
                  <a:schemeClr val="tx1"/>
                </a:solidFill>
              </a:rPr>
              <a:t>协议封装的协议之一，可以由</a:t>
            </a:r>
            <a:r>
              <a:rPr kumimoji="1" lang="en-US" altLang="zh-CN" sz="2400" dirty="0">
                <a:solidFill>
                  <a:schemeClr val="tx1"/>
                </a:solidFill>
              </a:rPr>
              <a:t>IP</a:t>
            </a:r>
            <a:r>
              <a:rPr kumimoji="1" lang="zh-CN" altLang="en-US" sz="2400" dirty="0">
                <a:solidFill>
                  <a:schemeClr val="tx1"/>
                </a:solidFill>
              </a:rPr>
              <a:t>协议头部中的协议字段判断，</a:t>
            </a:r>
            <a:r>
              <a:rPr kumimoji="1" lang="en-US" altLang="zh-CN" sz="2400" dirty="0">
                <a:solidFill>
                  <a:schemeClr val="tx1"/>
                </a:solidFill>
              </a:rPr>
              <a:t>ESP</a:t>
            </a:r>
            <a:r>
              <a:rPr kumimoji="1" lang="zh-CN" altLang="en-US" sz="2400" dirty="0">
                <a:solidFill>
                  <a:schemeClr val="tx1"/>
                </a:solidFill>
              </a:rPr>
              <a:t>的协议号是</a:t>
            </a:r>
            <a:r>
              <a:rPr kumimoji="1" lang="en-US" altLang="zh-CN" sz="2400" dirty="0">
                <a:solidFill>
                  <a:schemeClr val="tx1"/>
                </a:solidFill>
              </a:rPr>
              <a:t>50</a:t>
            </a:r>
            <a:endParaRPr kumimoji="1" lang="zh-CN" altLang="en-US" sz="2400" dirty="0">
              <a:solidFill>
                <a:schemeClr val="tx1"/>
              </a:solidFill>
            </a:endParaRPr>
          </a:p>
        </p:txBody>
      </p:sp>
      <p:graphicFrame>
        <p:nvGraphicFramePr>
          <p:cNvPr id="49156" name="Group 4"/>
          <p:cNvGraphicFramePr>
            <a:graphicFrameLocks noGrp="1"/>
          </p:cNvGraphicFramePr>
          <p:nvPr>
            <p:ph type="tbl" idx="1"/>
          </p:nvPr>
        </p:nvGraphicFramePr>
        <p:xfrm>
          <a:off x="975125" y="3374474"/>
          <a:ext cx="7331470" cy="3150870"/>
        </p:xfrm>
        <a:graphic>
          <a:graphicData uri="http://schemas.openxmlformats.org/drawingml/2006/table">
            <a:tbl>
              <a:tblPr/>
              <a:tblGrid>
                <a:gridCol w="1795462">
                  <a:extLst>
                    <a:ext uri="{9D8B030D-6E8A-4147-A177-3AD203B41FA5}">
                      <a16:colId xmlns:a16="http://schemas.microsoft.com/office/drawing/2014/main" val="20000"/>
                    </a:ext>
                  </a:extLst>
                </a:gridCol>
                <a:gridCol w="1635521">
                  <a:extLst>
                    <a:ext uri="{9D8B030D-6E8A-4147-A177-3AD203B41FA5}">
                      <a16:colId xmlns:a16="http://schemas.microsoft.com/office/drawing/2014/main" val="20001"/>
                    </a:ext>
                  </a:extLst>
                </a:gridCol>
                <a:gridCol w="2184135">
                  <a:extLst>
                    <a:ext uri="{9D8B030D-6E8A-4147-A177-3AD203B41FA5}">
                      <a16:colId xmlns:a16="http://schemas.microsoft.com/office/drawing/2014/main" val="20002"/>
                    </a:ext>
                  </a:extLst>
                </a:gridCol>
                <a:gridCol w="1716352">
                  <a:extLst>
                    <a:ext uri="{9D8B030D-6E8A-4147-A177-3AD203B41FA5}">
                      <a16:colId xmlns:a16="http://schemas.microsoft.com/office/drawing/2014/main" val="20003"/>
                    </a:ext>
                  </a:extLst>
                </a:gridCol>
              </a:tblGrid>
              <a:tr h="485775">
                <a:tc gridSpan="4">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altLang="zh-CN" sz="2600" b="0" i="0" u="none" strike="noStrike" cap="none" normalizeH="0" baseline="0" dirty="0">
                          <a:ln>
                            <a:noFill/>
                          </a:ln>
                          <a:solidFill>
                            <a:schemeClr val="tx2"/>
                          </a:solidFill>
                          <a:effectLst/>
                          <a:latin typeface="Arial" pitchFamily="34" charset="0"/>
                          <a:ea typeface="宋体" pitchFamily="2" charset="-122"/>
                        </a:rPr>
                        <a:t>SPI</a:t>
                      </a:r>
                    </a:p>
                  </a:txBody>
                  <a:tcPr marL="99060" marR="99060" horzOverflow="overflow">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0"/>
                  </a:ext>
                </a:extLst>
              </a:tr>
              <a:tr h="485775">
                <a:tc gridSpan="4">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zh-CN" altLang="en-US" sz="2600" b="0" i="0" u="none" strike="noStrike" cap="none" normalizeH="0" baseline="0">
                          <a:ln>
                            <a:noFill/>
                          </a:ln>
                          <a:solidFill>
                            <a:schemeClr val="tx2"/>
                          </a:solidFill>
                          <a:effectLst/>
                          <a:latin typeface="Arial" pitchFamily="34" charset="0"/>
                          <a:ea typeface="宋体" pitchFamily="2" charset="-122"/>
                        </a:rPr>
                        <a:t>序列号</a:t>
                      </a:r>
                    </a:p>
                  </a:txBody>
                  <a:tcPr marL="99060" marR="99060" horzOverflow="overflow">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1"/>
                  </a:ext>
                </a:extLst>
              </a:tr>
              <a:tr h="485775">
                <a:tc gridSpan="4">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zh-CN" altLang="en-US" sz="2600" b="0" i="0" u="none" strike="noStrike" cap="none" normalizeH="0" baseline="0" dirty="0">
                          <a:ln>
                            <a:noFill/>
                          </a:ln>
                          <a:solidFill>
                            <a:schemeClr val="tx2"/>
                          </a:solidFill>
                          <a:effectLst/>
                          <a:latin typeface="Arial" pitchFamily="34" charset="0"/>
                          <a:ea typeface="宋体" pitchFamily="2" charset="-122"/>
                        </a:rPr>
                        <a:t>载荷数据（变长）</a:t>
                      </a:r>
                    </a:p>
                  </a:txBody>
                  <a:tcPr marL="99060" marR="99060" horzOverflow="overflow">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2"/>
                  </a:ext>
                </a:extLst>
              </a:tr>
              <a:tr h="504825">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zh-CN" sz="2600" b="0" i="0" u="none" strike="noStrike" cap="none" normalizeH="0" baseline="0">
                        <a:ln>
                          <a:noFill/>
                        </a:ln>
                        <a:solidFill>
                          <a:schemeClr val="tx2"/>
                        </a:solidFill>
                        <a:effectLst/>
                        <a:latin typeface="Arial" pitchFamily="34" charset="0"/>
                        <a:ea typeface="宋体" pitchFamily="2" charset="-122"/>
                      </a:endParaRPr>
                    </a:p>
                  </a:txBody>
                  <a:tcPr marL="99060" marR="99060"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gridSpan="3">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altLang="zh-CN" sz="2600" b="0" i="0" u="none" strike="noStrike" cap="none" normalizeH="0" baseline="0" dirty="0">
                          <a:ln>
                            <a:noFill/>
                          </a:ln>
                          <a:solidFill>
                            <a:schemeClr val="tx2"/>
                          </a:solidFill>
                          <a:effectLst/>
                          <a:latin typeface="Arial" pitchFamily="34" charset="0"/>
                          <a:ea typeface="宋体" pitchFamily="2" charset="-122"/>
                        </a:rPr>
                        <a:t>      </a:t>
                      </a:r>
                      <a:r>
                        <a:rPr kumimoji="0" lang="zh-CN" altLang="en-US" sz="2600" b="0" i="0" u="none" strike="noStrike" cap="none" normalizeH="0" baseline="0" dirty="0">
                          <a:ln>
                            <a:noFill/>
                          </a:ln>
                          <a:solidFill>
                            <a:schemeClr val="tx2"/>
                          </a:solidFill>
                          <a:effectLst/>
                          <a:latin typeface="Arial" pitchFamily="34" charset="0"/>
                          <a:ea typeface="宋体" pitchFamily="2" charset="-122"/>
                        </a:rPr>
                        <a:t>填充（</a:t>
                      </a:r>
                      <a:r>
                        <a:rPr kumimoji="0" lang="en-US" altLang="zh-CN" sz="2600" b="0" i="0" u="none" strike="noStrike" cap="none" normalizeH="0" baseline="0" dirty="0">
                          <a:ln>
                            <a:noFill/>
                          </a:ln>
                          <a:solidFill>
                            <a:schemeClr val="tx2"/>
                          </a:solidFill>
                          <a:effectLst/>
                          <a:latin typeface="Arial" pitchFamily="34" charset="0"/>
                          <a:ea typeface="宋体" pitchFamily="2" charset="-122"/>
                        </a:rPr>
                        <a:t>0</a:t>
                      </a:r>
                      <a:r>
                        <a:rPr kumimoji="0" lang="zh-CN" altLang="en-US" sz="2600" b="0" i="0" u="none" strike="noStrike" cap="none" normalizeH="0" baseline="0" dirty="0">
                          <a:ln>
                            <a:noFill/>
                          </a:ln>
                          <a:solidFill>
                            <a:schemeClr val="tx2"/>
                          </a:solidFill>
                          <a:effectLst/>
                          <a:latin typeface="Arial" pitchFamily="34" charset="0"/>
                          <a:ea typeface="宋体" pitchFamily="2" charset="-122"/>
                        </a:rPr>
                        <a:t>～</a:t>
                      </a:r>
                      <a:r>
                        <a:rPr kumimoji="0" lang="en-US" altLang="zh-CN" sz="2600" b="0" i="0" u="none" strike="noStrike" cap="none" normalizeH="0" baseline="0" dirty="0">
                          <a:ln>
                            <a:noFill/>
                          </a:ln>
                          <a:solidFill>
                            <a:schemeClr val="tx2"/>
                          </a:solidFill>
                          <a:effectLst/>
                          <a:latin typeface="Arial" pitchFamily="34" charset="0"/>
                          <a:ea typeface="宋体" pitchFamily="2" charset="-122"/>
                        </a:rPr>
                        <a:t>255</a:t>
                      </a:r>
                      <a:r>
                        <a:rPr kumimoji="0" lang="zh-CN" altLang="en-US" sz="2600" b="0" i="0" u="none" strike="noStrike" cap="none" normalizeH="0" baseline="0" dirty="0">
                          <a:ln>
                            <a:noFill/>
                          </a:ln>
                          <a:solidFill>
                            <a:schemeClr val="tx2"/>
                          </a:solidFill>
                          <a:effectLst/>
                          <a:latin typeface="Arial" pitchFamily="34" charset="0"/>
                          <a:ea typeface="宋体" pitchFamily="2" charset="-122"/>
                        </a:rPr>
                        <a:t>字节）</a:t>
                      </a:r>
                    </a:p>
                  </a:txBody>
                  <a:tcPr marL="99060" marR="99060"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3"/>
                  </a:ext>
                </a:extLst>
              </a:tr>
              <a:tr h="485775">
                <a:tc gridSpan="2">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0" lang="zh-CN" altLang="zh-CN" sz="2600" b="0" i="0" u="none" strike="noStrike" cap="none" normalizeH="0" baseline="0">
                        <a:ln>
                          <a:noFill/>
                        </a:ln>
                        <a:solidFill>
                          <a:schemeClr val="tx2"/>
                        </a:solidFill>
                        <a:effectLst/>
                        <a:latin typeface="Arial" pitchFamily="34" charset="0"/>
                        <a:ea typeface="宋体" pitchFamily="2" charset="-122"/>
                      </a:endParaRPr>
                    </a:p>
                  </a:txBody>
                  <a:tcPr marL="99060" marR="99060"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zh-CN" altLang="en-US"/>
                    </a:p>
                  </a:txBody>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altLang="zh-CN" sz="2600" b="0" i="0" u="none" strike="noStrike" cap="none" normalizeH="0" baseline="0">
                          <a:ln>
                            <a:noFill/>
                          </a:ln>
                          <a:solidFill>
                            <a:schemeClr val="tx2"/>
                          </a:solidFill>
                          <a:effectLst/>
                          <a:latin typeface="Arial" pitchFamily="34" charset="0"/>
                          <a:ea typeface="宋体" pitchFamily="2" charset="-122"/>
                        </a:rPr>
                        <a:t>  </a:t>
                      </a:r>
                      <a:r>
                        <a:rPr kumimoji="0" lang="zh-CN" altLang="en-US" sz="2600" b="0" i="0" u="none" strike="noStrike" cap="none" normalizeH="0" baseline="0">
                          <a:ln>
                            <a:noFill/>
                          </a:ln>
                          <a:solidFill>
                            <a:schemeClr val="tx2"/>
                          </a:solidFill>
                          <a:effectLst/>
                          <a:latin typeface="Arial" pitchFamily="34" charset="0"/>
                          <a:ea typeface="宋体" pitchFamily="2" charset="-122"/>
                        </a:rPr>
                        <a:t>填充长度</a:t>
                      </a:r>
                    </a:p>
                  </a:txBody>
                  <a:tcPr marL="99060" marR="9906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zh-CN" altLang="en-US" sz="2600" b="0" i="0" u="none" strike="noStrike" cap="none" normalizeH="0" baseline="0">
                          <a:ln>
                            <a:noFill/>
                          </a:ln>
                          <a:solidFill>
                            <a:schemeClr val="tx2"/>
                          </a:solidFill>
                          <a:effectLst/>
                          <a:latin typeface="Arial" pitchFamily="34" charset="0"/>
                          <a:ea typeface="宋体" pitchFamily="2" charset="-122"/>
                        </a:rPr>
                        <a:t>下一个头</a:t>
                      </a:r>
                    </a:p>
                  </a:txBody>
                  <a:tcPr marL="99060" marR="99060"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695325">
                <a:tc gridSpan="4">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zh-CN" altLang="en-US" sz="2600" b="0" i="0" u="none" strike="noStrike" cap="none" normalizeH="0" baseline="0" dirty="0">
                          <a:ln>
                            <a:noFill/>
                          </a:ln>
                          <a:solidFill>
                            <a:schemeClr val="tx2"/>
                          </a:solidFill>
                          <a:effectLst/>
                          <a:latin typeface="Arial" pitchFamily="34" charset="0"/>
                          <a:ea typeface="宋体" pitchFamily="2" charset="-122"/>
                        </a:rPr>
                        <a:t>验证数据（变长）</a:t>
                      </a:r>
                    </a:p>
                  </a:txBody>
                  <a:tcPr marL="99060" marR="99060" horzOverflow="overflow">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5"/>
                  </a:ext>
                </a:extLst>
              </a:tr>
            </a:tbl>
          </a:graphicData>
        </a:graphic>
      </p:graphicFrame>
      <p:grpSp>
        <p:nvGrpSpPr>
          <p:cNvPr id="36" name="组合 35"/>
          <p:cNvGrpSpPr/>
          <p:nvPr/>
        </p:nvGrpSpPr>
        <p:grpSpPr>
          <a:xfrm>
            <a:off x="889135" y="2964899"/>
            <a:ext cx="8760614" cy="3308395"/>
            <a:chOff x="889135" y="2964899"/>
            <a:chExt cx="8760614" cy="3308395"/>
          </a:xfrm>
        </p:grpSpPr>
        <p:sp>
          <p:nvSpPr>
            <p:cNvPr id="49192" name="Text Box 40"/>
            <p:cNvSpPr txBox="1">
              <a:spLocks noChangeArrowheads="1"/>
            </p:cNvSpPr>
            <p:nvPr/>
          </p:nvSpPr>
          <p:spPr bwMode="auto">
            <a:xfrm>
              <a:off x="889135" y="2964899"/>
              <a:ext cx="7494854" cy="369888"/>
            </a:xfrm>
            <a:prstGeom prst="rect">
              <a:avLst/>
            </a:prstGeom>
            <a:noFill/>
            <a:ln w="9525">
              <a:noFill/>
              <a:miter lim="800000"/>
              <a:headEnd/>
              <a:tailEnd/>
            </a:ln>
            <a:effectLst/>
          </p:spPr>
          <p:txBody>
            <a:bodyPr wrap="none">
              <a:spAutoFit/>
            </a:bodyPr>
            <a:lstStyle/>
            <a:p>
              <a:pPr algn="l">
                <a:lnSpc>
                  <a:spcPct val="100000"/>
                </a:lnSpc>
                <a:spcBef>
                  <a:spcPct val="0"/>
                </a:spcBef>
                <a:buClr>
                  <a:srgbClr val="000000"/>
                </a:buClr>
                <a:buSzPct val="100000"/>
                <a:buFontTx/>
                <a:buNone/>
              </a:pPr>
              <a:r>
                <a:rPr kumimoji="0" lang="en-US" altLang="zh-CN" sz="1800" dirty="0">
                  <a:solidFill>
                    <a:srgbClr val="000000"/>
                  </a:solidFill>
                  <a:latin typeface="Arial" pitchFamily="34" charset="0"/>
                </a:rPr>
                <a:t>0                          7                        15                                                    31</a:t>
              </a:r>
            </a:p>
          </p:txBody>
        </p:sp>
        <p:sp>
          <p:nvSpPr>
            <p:cNvPr id="49193" name="Line 41"/>
            <p:cNvSpPr>
              <a:spLocks noChangeShapeType="1"/>
            </p:cNvSpPr>
            <p:nvPr/>
          </p:nvSpPr>
          <p:spPr bwMode="auto">
            <a:xfrm>
              <a:off x="975125" y="4817512"/>
              <a:ext cx="1793743" cy="0"/>
            </a:xfrm>
            <a:prstGeom prst="line">
              <a:avLst/>
            </a:prstGeom>
            <a:noFill/>
            <a:ln w="76200" cmpd="sng">
              <a:solidFill>
                <a:schemeClr val="bg1"/>
              </a:solidFill>
              <a:prstDash val="solid"/>
              <a:round/>
              <a:headEnd type="none" w="med" len="med"/>
              <a:tailEnd type="none" w="med" len="med"/>
            </a:ln>
            <a:effectLst/>
          </p:spPr>
          <p:txBody>
            <a:bodyPr/>
            <a:lstStyle/>
            <a:p>
              <a:pPr algn="l">
                <a:lnSpc>
                  <a:spcPct val="100000"/>
                </a:lnSpc>
                <a:spcBef>
                  <a:spcPct val="0"/>
                </a:spcBef>
                <a:buClr>
                  <a:srgbClr val="000000"/>
                </a:buClr>
                <a:buSzPct val="100000"/>
                <a:buFontTx/>
                <a:buNone/>
              </a:pPr>
              <a:endParaRPr kumimoji="0" lang="zh-CN" altLang="en-US" sz="1800">
                <a:solidFill>
                  <a:srgbClr val="000000"/>
                </a:solidFill>
                <a:latin typeface="Arial" pitchFamily="34" charset="0"/>
              </a:endParaRPr>
            </a:p>
          </p:txBody>
        </p:sp>
        <p:sp>
          <p:nvSpPr>
            <p:cNvPr id="49194" name="Line 42"/>
            <p:cNvSpPr>
              <a:spLocks noChangeShapeType="1"/>
            </p:cNvSpPr>
            <p:nvPr/>
          </p:nvSpPr>
          <p:spPr bwMode="auto">
            <a:xfrm>
              <a:off x="2768868" y="5322337"/>
              <a:ext cx="1637242" cy="19050"/>
            </a:xfrm>
            <a:prstGeom prst="line">
              <a:avLst/>
            </a:prstGeom>
            <a:noFill/>
            <a:ln w="76200" cmpd="sng">
              <a:solidFill>
                <a:schemeClr val="bg1"/>
              </a:solidFill>
              <a:prstDash val="solid"/>
              <a:round/>
              <a:headEnd type="none" w="med" len="med"/>
              <a:tailEnd type="none" w="med" len="med"/>
            </a:ln>
            <a:effectLst/>
          </p:spPr>
          <p:txBody>
            <a:bodyPr/>
            <a:lstStyle/>
            <a:p>
              <a:pPr algn="l">
                <a:lnSpc>
                  <a:spcPct val="100000"/>
                </a:lnSpc>
                <a:spcBef>
                  <a:spcPct val="0"/>
                </a:spcBef>
                <a:buClr>
                  <a:srgbClr val="000000"/>
                </a:buClr>
                <a:buSzPct val="100000"/>
                <a:buFontTx/>
                <a:buNone/>
              </a:pPr>
              <a:endParaRPr kumimoji="0" lang="zh-CN" altLang="en-US" sz="1800">
                <a:solidFill>
                  <a:srgbClr val="000000"/>
                </a:solidFill>
                <a:latin typeface="Arial" pitchFamily="34" charset="0"/>
              </a:endParaRPr>
            </a:p>
          </p:txBody>
        </p:sp>
        <p:sp>
          <p:nvSpPr>
            <p:cNvPr id="49196" name="Line 44"/>
            <p:cNvSpPr>
              <a:spLocks noChangeShapeType="1"/>
            </p:cNvSpPr>
            <p:nvPr/>
          </p:nvSpPr>
          <p:spPr bwMode="auto">
            <a:xfrm>
              <a:off x="8306590" y="3398296"/>
              <a:ext cx="390393" cy="0"/>
            </a:xfrm>
            <a:prstGeom prst="line">
              <a:avLst/>
            </a:prstGeom>
            <a:noFill/>
            <a:ln w="19050" cmpd="sng">
              <a:solidFill>
                <a:schemeClr val="tx1"/>
              </a:solidFill>
              <a:prstDash val="solid"/>
              <a:round/>
              <a:headEnd type="none" w="med" len="med"/>
              <a:tailEnd type="none" w="med" len="med"/>
            </a:ln>
            <a:effectLst/>
          </p:spPr>
          <p:txBody>
            <a:bodyPr/>
            <a:lstStyle/>
            <a:p>
              <a:pPr algn="l">
                <a:lnSpc>
                  <a:spcPct val="100000"/>
                </a:lnSpc>
                <a:spcBef>
                  <a:spcPct val="0"/>
                </a:spcBef>
                <a:buClr>
                  <a:srgbClr val="000000"/>
                </a:buClr>
                <a:buSzPct val="100000"/>
                <a:buFontTx/>
                <a:buNone/>
              </a:pPr>
              <a:endParaRPr kumimoji="0" lang="zh-CN" altLang="en-US" sz="1800">
                <a:solidFill>
                  <a:srgbClr val="000000"/>
                </a:solidFill>
                <a:latin typeface="Arial" pitchFamily="34" charset="0"/>
              </a:endParaRPr>
            </a:p>
          </p:txBody>
        </p:sp>
        <p:sp>
          <p:nvSpPr>
            <p:cNvPr id="49197" name="Line 45"/>
            <p:cNvSpPr>
              <a:spLocks noChangeShapeType="1"/>
            </p:cNvSpPr>
            <p:nvPr/>
          </p:nvSpPr>
          <p:spPr bwMode="auto">
            <a:xfrm>
              <a:off x="8306590" y="4333333"/>
              <a:ext cx="390393" cy="0"/>
            </a:xfrm>
            <a:prstGeom prst="line">
              <a:avLst/>
            </a:prstGeom>
            <a:noFill/>
            <a:ln w="19050" cmpd="sng">
              <a:solidFill>
                <a:schemeClr val="tx1"/>
              </a:solidFill>
              <a:prstDash val="solid"/>
              <a:round/>
              <a:headEnd type="none" w="med" len="med"/>
              <a:tailEnd type="none" w="med" len="med"/>
            </a:ln>
            <a:effectLst/>
          </p:spPr>
          <p:txBody>
            <a:bodyPr/>
            <a:lstStyle/>
            <a:p>
              <a:pPr algn="l">
                <a:lnSpc>
                  <a:spcPct val="100000"/>
                </a:lnSpc>
                <a:spcBef>
                  <a:spcPct val="0"/>
                </a:spcBef>
                <a:buClr>
                  <a:srgbClr val="000000"/>
                </a:buClr>
                <a:buSzPct val="100000"/>
                <a:buFontTx/>
                <a:buNone/>
              </a:pPr>
              <a:endParaRPr kumimoji="0" lang="zh-CN" altLang="en-US" sz="1800">
                <a:solidFill>
                  <a:srgbClr val="000000"/>
                </a:solidFill>
                <a:latin typeface="Arial" pitchFamily="34" charset="0"/>
              </a:endParaRPr>
            </a:p>
          </p:txBody>
        </p:sp>
        <p:sp>
          <p:nvSpPr>
            <p:cNvPr id="49198" name="Line 46"/>
            <p:cNvSpPr>
              <a:spLocks noChangeShapeType="1"/>
            </p:cNvSpPr>
            <p:nvPr/>
          </p:nvSpPr>
          <p:spPr bwMode="auto">
            <a:xfrm>
              <a:off x="8463091" y="3398296"/>
              <a:ext cx="0" cy="935037"/>
            </a:xfrm>
            <a:prstGeom prst="line">
              <a:avLst/>
            </a:prstGeom>
            <a:noFill/>
            <a:ln w="19050" cmpd="sng">
              <a:solidFill>
                <a:schemeClr val="tx1"/>
              </a:solidFill>
              <a:prstDash val="solid"/>
              <a:round/>
              <a:headEnd type="triangle" w="med" len="med"/>
              <a:tailEnd type="triangle" w="med" len="med"/>
            </a:ln>
            <a:effectLst/>
          </p:spPr>
          <p:txBody>
            <a:bodyPr/>
            <a:lstStyle/>
            <a:p>
              <a:pPr algn="l">
                <a:lnSpc>
                  <a:spcPct val="100000"/>
                </a:lnSpc>
                <a:spcBef>
                  <a:spcPct val="0"/>
                </a:spcBef>
                <a:buClr>
                  <a:srgbClr val="000000"/>
                </a:buClr>
                <a:buSzPct val="100000"/>
                <a:buFontTx/>
                <a:buNone/>
              </a:pPr>
              <a:endParaRPr kumimoji="0" lang="zh-CN" altLang="en-US" sz="1800">
                <a:solidFill>
                  <a:srgbClr val="000000"/>
                </a:solidFill>
                <a:latin typeface="Arial" pitchFamily="34" charset="0"/>
              </a:endParaRPr>
            </a:p>
          </p:txBody>
        </p:sp>
        <p:sp>
          <p:nvSpPr>
            <p:cNvPr id="49199" name="Text Box 47"/>
            <p:cNvSpPr txBox="1">
              <a:spLocks noChangeArrowheads="1"/>
            </p:cNvSpPr>
            <p:nvPr/>
          </p:nvSpPr>
          <p:spPr bwMode="auto">
            <a:xfrm>
              <a:off x="8519844" y="3633246"/>
              <a:ext cx="1107546" cy="369887"/>
            </a:xfrm>
            <a:prstGeom prst="rect">
              <a:avLst/>
            </a:prstGeom>
            <a:noFill/>
            <a:ln w="9525">
              <a:noFill/>
              <a:miter lim="800000"/>
              <a:headEnd/>
              <a:tailEnd/>
            </a:ln>
            <a:effectLst/>
          </p:spPr>
          <p:txBody>
            <a:bodyPr wrap="none">
              <a:spAutoFit/>
            </a:bodyPr>
            <a:lstStyle/>
            <a:p>
              <a:pPr algn="l">
                <a:lnSpc>
                  <a:spcPct val="100000"/>
                </a:lnSpc>
                <a:spcBef>
                  <a:spcPct val="0"/>
                </a:spcBef>
                <a:buClr>
                  <a:srgbClr val="000000"/>
                </a:buClr>
                <a:buSzPct val="100000"/>
                <a:buFontTx/>
                <a:buNone/>
              </a:pPr>
              <a:r>
                <a:rPr kumimoji="0" lang="en-US" altLang="zh-CN" sz="1800" b="1" dirty="0">
                  <a:solidFill>
                    <a:srgbClr val="FF0000"/>
                  </a:solidFill>
                  <a:latin typeface="Arial" pitchFamily="34" charset="0"/>
                </a:rPr>
                <a:t>ESP</a:t>
              </a:r>
              <a:r>
                <a:rPr kumimoji="0" lang="zh-CN" altLang="en-US" sz="1800" b="1" dirty="0">
                  <a:solidFill>
                    <a:srgbClr val="FF0000"/>
                  </a:solidFill>
                  <a:latin typeface="Arial" pitchFamily="34" charset="0"/>
                </a:rPr>
                <a:t>头部</a:t>
              </a:r>
            </a:p>
          </p:txBody>
        </p:sp>
        <p:sp>
          <p:nvSpPr>
            <p:cNvPr id="49201" name="Line 49"/>
            <p:cNvSpPr>
              <a:spLocks noChangeShapeType="1"/>
            </p:cNvSpPr>
            <p:nvPr/>
          </p:nvSpPr>
          <p:spPr bwMode="auto">
            <a:xfrm>
              <a:off x="8306591" y="4838149"/>
              <a:ext cx="390393" cy="0"/>
            </a:xfrm>
            <a:prstGeom prst="line">
              <a:avLst/>
            </a:prstGeom>
            <a:noFill/>
            <a:ln w="19050" cmpd="sng">
              <a:solidFill>
                <a:schemeClr val="tx1"/>
              </a:solidFill>
              <a:prstDash val="solid"/>
              <a:round/>
              <a:headEnd type="none" w="med" len="med"/>
              <a:tailEnd type="none" w="med" len="med"/>
            </a:ln>
            <a:effectLst/>
          </p:spPr>
          <p:txBody>
            <a:bodyPr/>
            <a:lstStyle/>
            <a:p>
              <a:pPr algn="l">
                <a:lnSpc>
                  <a:spcPct val="100000"/>
                </a:lnSpc>
                <a:spcBef>
                  <a:spcPct val="0"/>
                </a:spcBef>
                <a:buClr>
                  <a:srgbClr val="000000"/>
                </a:buClr>
                <a:buSzPct val="100000"/>
                <a:buFontTx/>
                <a:buNone/>
              </a:pPr>
              <a:endParaRPr kumimoji="0" lang="zh-CN" altLang="en-US" sz="1800">
                <a:solidFill>
                  <a:srgbClr val="000000"/>
                </a:solidFill>
                <a:latin typeface="Arial" pitchFamily="34" charset="0"/>
              </a:endParaRPr>
            </a:p>
          </p:txBody>
        </p:sp>
        <p:sp>
          <p:nvSpPr>
            <p:cNvPr id="49202" name="Line 50"/>
            <p:cNvSpPr>
              <a:spLocks noChangeShapeType="1"/>
            </p:cNvSpPr>
            <p:nvPr/>
          </p:nvSpPr>
          <p:spPr bwMode="auto">
            <a:xfrm>
              <a:off x="8306591" y="5773187"/>
              <a:ext cx="390393" cy="0"/>
            </a:xfrm>
            <a:prstGeom prst="line">
              <a:avLst/>
            </a:prstGeom>
            <a:noFill/>
            <a:ln w="19050" cmpd="sng">
              <a:solidFill>
                <a:schemeClr val="tx1"/>
              </a:solidFill>
              <a:prstDash val="solid"/>
              <a:round/>
              <a:headEnd type="none" w="med" len="med"/>
              <a:tailEnd type="none" w="med" len="med"/>
            </a:ln>
            <a:effectLst/>
          </p:spPr>
          <p:txBody>
            <a:bodyPr/>
            <a:lstStyle/>
            <a:p>
              <a:pPr algn="l">
                <a:lnSpc>
                  <a:spcPct val="100000"/>
                </a:lnSpc>
                <a:spcBef>
                  <a:spcPct val="0"/>
                </a:spcBef>
                <a:buClr>
                  <a:srgbClr val="000000"/>
                </a:buClr>
                <a:buSzPct val="100000"/>
                <a:buFontTx/>
                <a:buNone/>
              </a:pPr>
              <a:endParaRPr kumimoji="0" lang="zh-CN" altLang="en-US" sz="1800">
                <a:solidFill>
                  <a:srgbClr val="000000"/>
                </a:solidFill>
                <a:latin typeface="Arial" pitchFamily="34" charset="0"/>
              </a:endParaRPr>
            </a:p>
          </p:txBody>
        </p:sp>
        <p:sp>
          <p:nvSpPr>
            <p:cNvPr id="49203" name="Line 51"/>
            <p:cNvSpPr>
              <a:spLocks noChangeShapeType="1"/>
            </p:cNvSpPr>
            <p:nvPr/>
          </p:nvSpPr>
          <p:spPr bwMode="auto">
            <a:xfrm>
              <a:off x="8463092" y="4838149"/>
              <a:ext cx="0" cy="935038"/>
            </a:xfrm>
            <a:prstGeom prst="line">
              <a:avLst/>
            </a:prstGeom>
            <a:noFill/>
            <a:ln w="19050" cmpd="sng">
              <a:solidFill>
                <a:schemeClr val="tx1"/>
              </a:solidFill>
              <a:prstDash val="solid"/>
              <a:round/>
              <a:headEnd type="triangle" w="med" len="med"/>
              <a:tailEnd type="triangle" w="med" len="med"/>
            </a:ln>
            <a:effectLst/>
          </p:spPr>
          <p:txBody>
            <a:bodyPr/>
            <a:lstStyle/>
            <a:p>
              <a:pPr algn="l">
                <a:lnSpc>
                  <a:spcPct val="100000"/>
                </a:lnSpc>
                <a:spcBef>
                  <a:spcPct val="0"/>
                </a:spcBef>
                <a:buClr>
                  <a:srgbClr val="000000"/>
                </a:buClr>
                <a:buSzPct val="100000"/>
                <a:buFontTx/>
                <a:buNone/>
              </a:pPr>
              <a:endParaRPr kumimoji="0" lang="zh-CN" altLang="en-US" sz="1800">
                <a:solidFill>
                  <a:srgbClr val="000000"/>
                </a:solidFill>
                <a:latin typeface="Arial" pitchFamily="34" charset="0"/>
              </a:endParaRPr>
            </a:p>
          </p:txBody>
        </p:sp>
        <p:sp>
          <p:nvSpPr>
            <p:cNvPr id="49204" name="Text Box 52"/>
            <p:cNvSpPr txBox="1">
              <a:spLocks noChangeArrowheads="1"/>
            </p:cNvSpPr>
            <p:nvPr/>
          </p:nvSpPr>
          <p:spPr bwMode="auto">
            <a:xfrm>
              <a:off x="8542203" y="5125487"/>
              <a:ext cx="1107546" cy="369888"/>
            </a:xfrm>
            <a:prstGeom prst="rect">
              <a:avLst/>
            </a:prstGeom>
            <a:noFill/>
            <a:ln w="9525">
              <a:noFill/>
              <a:miter lim="800000"/>
              <a:headEnd/>
              <a:tailEnd/>
            </a:ln>
            <a:effectLst/>
          </p:spPr>
          <p:txBody>
            <a:bodyPr wrap="none">
              <a:spAutoFit/>
            </a:bodyPr>
            <a:lstStyle/>
            <a:p>
              <a:pPr algn="l">
                <a:lnSpc>
                  <a:spcPct val="100000"/>
                </a:lnSpc>
                <a:spcBef>
                  <a:spcPct val="0"/>
                </a:spcBef>
                <a:buClr>
                  <a:srgbClr val="000000"/>
                </a:buClr>
                <a:buSzPct val="100000"/>
                <a:buFontTx/>
                <a:buNone/>
              </a:pPr>
              <a:r>
                <a:rPr kumimoji="0" lang="en-US" altLang="zh-CN" sz="1800" b="1" dirty="0">
                  <a:solidFill>
                    <a:srgbClr val="0000CC"/>
                  </a:solidFill>
                  <a:latin typeface="Arial" pitchFamily="34" charset="0"/>
                </a:rPr>
                <a:t>ESP</a:t>
              </a:r>
              <a:r>
                <a:rPr kumimoji="0" lang="zh-CN" altLang="en-US" sz="1800" b="1" dirty="0">
                  <a:solidFill>
                    <a:srgbClr val="0000CC"/>
                  </a:solidFill>
                  <a:latin typeface="Arial" pitchFamily="34" charset="0"/>
                </a:rPr>
                <a:t>尾部</a:t>
              </a:r>
            </a:p>
          </p:txBody>
        </p:sp>
        <p:sp>
          <p:nvSpPr>
            <p:cNvPr id="49206" name="Rectangle 54"/>
            <p:cNvSpPr>
              <a:spLocks noChangeArrowheads="1"/>
            </p:cNvSpPr>
            <p:nvPr/>
          </p:nvSpPr>
          <p:spPr bwMode="auto">
            <a:xfrm>
              <a:off x="8229204" y="4549269"/>
              <a:ext cx="142742" cy="66675"/>
            </a:xfrm>
            <a:prstGeom prst="rect">
              <a:avLst/>
            </a:prstGeom>
            <a:solidFill>
              <a:schemeClr val="bg1"/>
            </a:solidFill>
            <a:ln w="12700">
              <a:noFill/>
              <a:miter lim="800000"/>
              <a:headEnd/>
              <a:tailEnd/>
            </a:ln>
            <a:effectLst/>
          </p:spPr>
          <p:txBody>
            <a:bodyPr/>
            <a:lstStyle/>
            <a:p>
              <a:pPr algn="l">
                <a:lnSpc>
                  <a:spcPct val="100000"/>
                </a:lnSpc>
                <a:spcBef>
                  <a:spcPct val="0"/>
                </a:spcBef>
                <a:buClr>
                  <a:srgbClr val="000000"/>
                </a:buClr>
                <a:buSzPct val="100000"/>
                <a:buFontTx/>
                <a:buNone/>
              </a:pPr>
              <a:endParaRPr kumimoji="0" lang="zh-CN" altLang="en-US" sz="1800">
                <a:solidFill>
                  <a:srgbClr val="000000"/>
                </a:solidFill>
                <a:latin typeface="Arial" pitchFamily="34" charset="0"/>
              </a:endParaRPr>
            </a:p>
          </p:txBody>
        </p:sp>
        <p:sp>
          <p:nvSpPr>
            <p:cNvPr id="49207" name="Line 55"/>
            <p:cNvSpPr>
              <a:spLocks noChangeShapeType="1"/>
            </p:cNvSpPr>
            <p:nvPr/>
          </p:nvSpPr>
          <p:spPr bwMode="auto">
            <a:xfrm>
              <a:off x="8239523" y="4557207"/>
              <a:ext cx="125544" cy="0"/>
            </a:xfrm>
            <a:prstGeom prst="line">
              <a:avLst/>
            </a:prstGeom>
            <a:noFill/>
            <a:ln w="25400" cmpd="sng">
              <a:solidFill>
                <a:schemeClr val="tx1"/>
              </a:solidFill>
              <a:prstDash val="solid"/>
              <a:round/>
              <a:headEnd type="none" w="med" len="med"/>
              <a:tailEnd type="none" w="med" len="med"/>
            </a:ln>
            <a:effectLst/>
          </p:spPr>
          <p:txBody>
            <a:bodyPr/>
            <a:lstStyle/>
            <a:p>
              <a:pPr algn="l">
                <a:lnSpc>
                  <a:spcPct val="100000"/>
                </a:lnSpc>
                <a:spcBef>
                  <a:spcPct val="0"/>
                </a:spcBef>
                <a:buClr>
                  <a:srgbClr val="000000"/>
                </a:buClr>
                <a:buSzPct val="100000"/>
                <a:buFontTx/>
                <a:buNone/>
              </a:pPr>
              <a:endParaRPr kumimoji="0" lang="zh-CN" altLang="en-US" sz="1800">
                <a:solidFill>
                  <a:srgbClr val="000000"/>
                </a:solidFill>
                <a:latin typeface="Arial" pitchFamily="34" charset="0"/>
              </a:endParaRPr>
            </a:p>
          </p:txBody>
        </p:sp>
        <p:sp>
          <p:nvSpPr>
            <p:cNvPr id="49208" name="Line 56"/>
            <p:cNvSpPr>
              <a:spLocks noChangeShapeType="1"/>
            </p:cNvSpPr>
            <p:nvPr/>
          </p:nvSpPr>
          <p:spPr bwMode="auto">
            <a:xfrm>
              <a:off x="8239523" y="4615944"/>
              <a:ext cx="125544" cy="0"/>
            </a:xfrm>
            <a:prstGeom prst="line">
              <a:avLst/>
            </a:prstGeom>
            <a:noFill/>
            <a:ln w="25400" cmpd="sng">
              <a:solidFill>
                <a:schemeClr val="tx1"/>
              </a:solidFill>
              <a:prstDash val="solid"/>
              <a:round/>
              <a:headEnd type="none" w="med" len="med"/>
              <a:tailEnd type="none" w="med" len="med"/>
            </a:ln>
            <a:effectLst/>
          </p:spPr>
          <p:txBody>
            <a:bodyPr/>
            <a:lstStyle/>
            <a:p>
              <a:pPr algn="l">
                <a:lnSpc>
                  <a:spcPct val="100000"/>
                </a:lnSpc>
                <a:spcBef>
                  <a:spcPct val="0"/>
                </a:spcBef>
                <a:buClr>
                  <a:srgbClr val="000000"/>
                </a:buClr>
                <a:buSzPct val="100000"/>
                <a:buFontTx/>
                <a:buNone/>
              </a:pPr>
              <a:endParaRPr kumimoji="0" lang="zh-CN" altLang="en-US" sz="1800">
                <a:solidFill>
                  <a:srgbClr val="000000"/>
                </a:solidFill>
                <a:latin typeface="Arial" pitchFamily="34" charset="0"/>
              </a:endParaRPr>
            </a:p>
          </p:txBody>
        </p:sp>
        <p:sp>
          <p:nvSpPr>
            <p:cNvPr id="49210" name="Rectangle 58"/>
            <p:cNvSpPr>
              <a:spLocks noChangeArrowheads="1"/>
            </p:cNvSpPr>
            <p:nvPr/>
          </p:nvSpPr>
          <p:spPr bwMode="auto">
            <a:xfrm>
              <a:off x="896012" y="4622294"/>
              <a:ext cx="142742" cy="66675"/>
            </a:xfrm>
            <a:prstGeom prst="rect">
              <a:avLst/>
            </a:prstGeom>
            <a:solidFill>
              <a:schemeClr val="bg1"/>
            </a:solidFill>
            <a:ln w="12700">
              <a:noFill/>
              <a:miter lim="800000"/>
              <a:headEnd/>
              <a:tailEnd/>
            </a:ln>
            <a:effectLst/>
          </p:spPr>
          <p:txBody>
            <a:bodyPr/>
            <a:lstStyle/>
            <a:p>
              <a:pPr algn="l">
                <a:lnSpc>
                  <a:spcPct val="100000"/>
                </a:lnSpc>
                <a:spcBef>
                  <a:spcPct val="0"/>
                </a:spcBef>
                <a:buClr>
                  <a:srgbClr val="000000"/>
                </a:buClr>
                <a:buSzPct val="100000"/>
                <a:buFontTx/>
                <a:buNone/>
              </a:pPr>
              <a:endParaRPr kumimoji="0" lang="zh-CN" altLang="en-US" sz="1800">
                <a:solidFill>
                  <a:srgbClr val="000000"/>
                </a:solidFill>
                <a:latin typeface="Arial" pitchFamily="34" charset="0"/>
              </a:endParaRPr>
            </a:p>
          </p:txBody>
        </p:sp>
        <p:sp>
          <p:nvSpPr>
            <p:cNvPr id="49211" name="Line 59"/>
            <p:cNvSpPr>
              <a:spLocks noChangeShapeType="1"/>
            </p:cNvSpPr>
            <p:nvPr/>
          </p:nvSpPr>
          <p:spPr bwMode="auto">
            <a:xfrm>
              <a:off x="906331" y="4630232"/>
              <a:ext cx="125544" cy="0"/>
            </a:xfrm>
            <a:prstGeom prst="line">
              <a:avLst/>
            </a:prstGeom>
            <a:noFill/>
            <a:ln w="25400" cmpd="sng">
              <a:solidFill>
                <a:schemeClr val="tx1"/>
              </a:solidFill>
              <a:prstDash val="solid"/>
              <a:round/>
              <a:headEnd type="none" w="med" len="med"/>
              <a:tailEnd type="none" w="med" len="med"/>
            </a:ln>
            <a:effectLst/>
          </p:spPr>
          <p:txBody>
            <a:bodyPr/>
            <a:lstStyle/>
            <a:p>
              <a:pPr algn="l">
                <a:lnSpc>
                  <a:spcPct val="100000"/>
                </a:lnSpc>
                <a:spcBef>
                  <a:spcPct val="0"/>
                </a:spcBef>
                <a:buClr>
                  <a:srgbClr val="000000"/>
                </a:buClr>
                <a:buSzPct val="100000"/>
                <a:buFontTx/>
                <a:buNone/>
              </a:pPr>
              <a:endParaRPr kumimoji="0" lang="zh-CN" altLang="en-US" sz="1800">
                <a:solidFill>
                  <a:srgbClr val="000000"/>
                </a:solidFill>
                <a:latin typeface="Arial" pitchFamily="34" charset="0"/>
              </a:endParaRPr>
            </a:p>
          </p:txBody>
        </p:sp>
        <p:sp>
          <p:nvSpPr>
            <p:cNvPr id="49212" name="Line 60"/>
            <p:cNvSpPr>
              <a:spLocks noChangeShapeType="1"/>
            </p:cNvSpPr>
            <p:nvPr/>
          </p:nvSpPr>
          <p:spPr bwMode="auto">
            <a:xfrm>
              <a:off x="906331" y="4688969"/>
              <a:ext cx="125544" cy="0"/>
            </a:xfrm>
            <a:prstGeom prst="line">
              <a:avLst/>
            </a:prstGeom>
            <a:noFill/>
            <a:ln w="25400" cmpd="sng">
              <a:solidFill>
                <a:schemeClr val="tx1"/>
              </a:solidFill>
              <a:prstDash val="solid"/>
              <a:round/>
              <a:headEnd type="none" w="med" len="med"/>
              <a:tailEnd type="none" w="med" len="med"/>
            </a:ln>
            <a:effectLst/>
          </p:spPr>
          <p:txBody>
            <a:bodyPr/>
            <a:lstStyle/>
            <a:p>
              <a:pPr algn="l">
                <a:lnSpc>
                  <a:spcPct val="100000"/>
                </a:lnSpc>
                <a:spcBef>
                  <a:spcPct val="0"/>
                </a:spcBef>
                <a:buClr>
                  <a:srgbClr val="000000"/>
                </a:buClr>
                <a:buSzPct val="100000"/>
                <a:buFontTx/>
                <a:buNone/>
              </a:pPr>
              <a:endParaRPr kumimoji="0" lang="zh-CN" altLang="en-US" sz="1800">
                <a:solidFill>
                  <a:srgbClr val="000000"/>
                </a:solidFill>
                <a:latin typeface="Arial" pitchFamily="34" charset="0"/>
              </a:endParaRPr>
            </a:p>
          </p:txBody>
        </p:sp>
        <p:sp>
          <p:nvSpPr>
            <p:cNvPr id="49214" name="Rectangle 62"/>
            <p:cNvSpPr>
              <a:spLocks noChangeArrowheads="1"/>
            </p:cNvSpPr>
            <p:nvPr/>
          </p:nvSpPr>
          <p:spPr bwMode="auto">
            <a:xfrm>
              <a:off x="8229204" y="6206619"/>
              <a:ext cx="142742" cy="66675"/>
            </a:xfrm>
            <a:prstGeom prst="rect">
              <a:avLst/>
            </a:prstGeom>
            <a:solidFill>
              <a:schemeClr val="bg1"/>
            </a:solidFill>
            <a:ln w="12700">
              <a:noFill/>
              <a:miter lim="800000"/>
              <a:headEnd/>
              <a:tailEnd/>
            </a:ln>
            <a:effectLst/>
          </p:spPr>
          <p:txBody>
            <a:bodyPr/>
            <a:lstStyle/>
            <a:p>
              <a:pPr algn="l">
                <a:lnSpc>
                  <a:spcPct val="100000"/>
                </a:lnSpc>
                <a:spcBef>
                  <a:spcPct val="0"/>
                </a:spcBef>
                <a:buClr>
                  <a:srgbClr val="000000"/>
                </a:buClr>
                <a:buSzPct val="100000"/>
                <a:buFontTx/>
                <a:buNone/>
              </a:pPr>
              <a:endParaRPr kumimoji="0" lang="zh-CN" altLang="en-US" sz="1800">
                <a:solidFill>
                  <a:srgbClr val="000000"/>
                </a:solidFill>
                <a:latin typeface="Arial" pitchFamily="34" charset="0"/>
              </a:endParaRPr>
            </a:p>
          </p:txBody>
        </p:sp>
        <p:sp>
          <p:nvSpPr>
            <p:cNvPr id="49215" name="Line 63"/>
            <p:cNvSpPr>
              <a:spLocks noChangeShapeType="1"/>
            </p:cNvSpPr>
            <p:nvPr/>
          </p:nvSpPr>
          <p:spPr bwMode="auto">
            <a:xfrm>
              <a:off x="8239523" y="6214557"/>
              <a:ext cx="125544" cy="0"/>
            </a:xfrm>
            <a:prstGeom prst="line">
              <a:avLst/>
            </a:prstGeom>
            <a:noFill/>
            <a:ln w="25400" cmpd="sng">
              <a:solidFill>
                <a:schemeClr val="tx1"/>
              </a:solidFill>
              <a:prstDash val="solid"/>
              <a:round/>
              <a:headEnd type="none" w="med" len="med"/>
              <a:tailEnd type="none" w="med" len="med"/>
            </a:ln>
            <a:effectLst/>
          </p:spPr>
          <p:txBody>
            <a:bodyPr/>
            <a:lstStyle/>
            <a:p>
              <a:pPr algn="l">
                <a:lnSpc>
                  <a:spcPct val="100000"/>
                </a:lnSpc>
                <a:spcBef>
                  <a:spcPct val="0"/>
                </a:spcBef>
                <a:buClr>
                  <a:srgbClr val="000000"/>
                </a:buClr>
                <a:buSzPct val="100000"/>
                <a:buFontTx/>
                <a:buNone/>
              </a:pPr>
              <a:endParaRPr kumimoji="0" lang="zh-CN" altLang="en-US" sz="1800">
                <a:solidFill>
                  <a:srgbClr val="000000"/>
                </a:solidFill>
                <a:latin typeface="Arial" pitchFamily="34" charset="0"/>
              </a:endParaRPr>
            </a:p>
          </p:txBody>
        </p:sp>
        <p:sp>
          <p:nvSpPr>
            <p:cNvPr id="49216" name="Line 64"/>
            <p:cNvSpPr>
              <a:spLocks noChangeShapeType="1"/>
            </p:cNvSpPr>
            <p:nvPr/>
          </p:nvSpPr>
          <p:spPr bwMode="auto">
            <a:xfrm>
              <a:off x="8239523" y="6273294"/>
              <a:ext cx="125544" cy="0"/>
            </a:xfrm>
            <a:prstGeom prst="line">
              <a:avLst/>
            </a:prstGeom>
            <a:noFill/>
            <a:ln w="25400" cmpd="sng">
              <a:solidFill>
                <a:schemeClr val="tx1"/>
              </a:solidFill>
              <a:prstDash val="solid"/>
              <a:round/>
              <a:headEnd type="none" w="med" len="med"/>
              <a:tailEnd type="none" w="med" len="med"/>
            </a:ln>
            <a:effectLst/>
          </p:spPr>
          <p:txBody>
            <a:bodyPr/>
            <a:lstStyle/>
            <a:p>
              <a:pPr algn="l">
                <a:lnSpc>
                  <a:spcPct val="100000"/>
                </a:lnSpc>
                <a:spcBef>
                  <a:spcPct val="0"/>
                </a:spcBef>
                <a:buClr>
                  <a:srgbClr val="000000"/>
                </a:buClr>
                <a:buSzPct val="100000"/>
                <a:buFontTx/>
                <a:buNone/>
              </a:pPr>
              <a:endParaRPr kumimoji="0" lang="zh-CN" altLang="en-US" sz="1800">
                <a:solidFill>
                  <a:srgbClr val="000000"/>
                </a:solidFill>
                <a:latin typeface="Arial" pitchFamily="34" charset="0"/>
              </a:endParaRPr>
            </a:p>
          </p:txBody>
        </p:sp>
        <p:sp>
          <p:nvSpPr>
            <p:cNvPr id="49218" name="Rectangle 66"/>
            <p:cNvSpPr>
              <a:spLocks noChangeArrowheads="1"/>
            </p:cNvSpPr>
            <p:nvPr/>
          </p:nvSpPr>
          <p:spPr bwMode="auto">
            <a:xfrm>
              <a:off x="896012" y="6206619"/>
              <a:ext cx="142742" cy="66675"/>
            </a:xfrm>
            <a:prstGeom prst="rect">
              <a:avLst/>
            </a:prstGeom>
            <a:solidFill>
              <a:schemeClr val="bg1"/>
            </a:solidFill>
            <a:ln w="12700">
              <a:noFill/>
              <a:miter lim="800000"/>
              <a:headEnd/>
              <a:tailEnd/>
            </a:ln>
            <a:effectLst/>
          </p:spPr>
          <p:txBody>
            <a:bodyPr/>
            <a:lstStyle/>
            <a:p>
              <a:pPr algn="l">
                <a:lnSpc>
                  <a:spcPct val="100000"/>
                </a:lnSpc>
                <a:spcBef>
                  <a:spcPct val="0"/>
                </a:spcBef>
                <a:buClr>
                  <a:srgbClr val="000000"/>
                </a:buClr>
                <a:buSzPct val="100000"/>
                <a:buFontTx/>
                <a:buNone/>
              </a:pPr>
              <a:endParaRPr kumimoji="0" lang="zh-CN" altLang="en-US" sz="1800">
                <a:solidFill>
                  <a:srgbClr val="000000"/>
                </a:solidFill>
                <a:latin typeface="Arial" pitchFamily="34" charset="0"/>
              </a:endParaRPr>
            </a:p>
          </p:txBody>
        </p:sp>
        <p:sp>
          <p:nvSpPr>
            <p:cNvPr id="49219" name="Line 67"/>
            <p:cNvSpPr>
              <a:spLocks noChangeShapeType="1"/>
            </p:cNvSpPr>
            <p:nvPr/>
          </p:nvSpPr>
          <p:spPr bwMode="auto">
            <a:xfrm>
              <a:off x="906331" y="6214557"/>
              <a:ext cx="125544" cy="0"/>
            </a:xfrm>
            <a:prstGeom prst="line">
              <a:avLst/>
            </a:prstGeom>
            <a:noFill/>
            <a:ln w="25400" cmpd="sng">
              <a:solidFill>
                <a:schemeClr val="tx1"/>
              </a:solidFill>
              <a:prstDash val="solid"/>
              <a:round/>
              <a:headEnd type="none" w="med" len="med"/>
              <a:tailEnd type="none" w="med" len="med"/>
            </a:ln>
            <a:effectLst/>
          </p:spPr>
          <p:txBody>
            <a:bodyPr/>
            <a:lstStyle/>
            <a:p>
              <a:pPr algn="l">
                <a:lnSpc>
                  <a:spcPct val="100000"/>
                </a:lnSpc>
                <a:spcBef>
                  <a:spcPct val="0"/>
                </a:spcBef>
                <a:buClr>
                  <a:srgbClr val="000000"/>
                </a:buClr>
                <a:buSzPct val="100000"/>
                <a:buFontTx/>
                <a:buNone/>
              </a:pPr>
              <a:endParaRPr kumimoji="0" lang="zh-CN" altLang="en-US" sz="1800">
                <a:solidFill>
                  <a:srgbClr val="000000"/>
                </a:solidFill>
                <a:latin typeface="Arial" pitchFamily="34" charset="0"/>
              </a:endParaRPr>
            </a:p>
          </p:txBody>
        </p:sp>
        <p:sp>
          <p:nvSpPr>
            <p:cNvPr id="49220" name="Line 68"/>
            <p:cNvSpPr>
              <a:spLocks noChangeShapeType="1"/>
            </p:cNvSpPr>
            <p:nvPr/>
          </p:nvSpPr>
          <p:spPr bwMode="auto">
            <a:xfrm>
              <a:off x="906331" y="6273294"/>
              <a:ext cx="125544" cy="0"/>
            </a:xfrm>
            <a:prstGeom prst="line">
              <a:avLst/>
            </a:prstGeom>
            <a:noFill/>
            <a:ln w="25400" cmpd="sng">
              <a:solidFill>
                <a:schemeClr val="tx1"/>
              </a:solidFill>
              <a:prstDash val="solid"/>
              <a:round/>
              <a:headEnd type="none" w="med" len="med"/>
              <a:tailEnd type="none" w="med" len="med"/>
            </a:ln>
            <a:effectLst/>
          </p:spPr>
          <p:txBody>
            <a:bodyPr/>
            <a:lstStyle/>
            <a:p>
              <a:pPr algn="l">
                <a:lnSpc>
                  <a:spcPct val="100000"/>
                </a:lnSpc>
                <a:spcBef>
                  <a:spcPct val="0"/>
                </a:spcBef>
                <a:buClr>
                  <a:srgbClr val="000000"/>
                </a:buClr>
                <a:buSzPct val="100000"/>
                <a:buFontTx/>
                <a:buNone/>
              </a:pPr>
              <a:endParaRPr kumimoji="0" lang="zh-CN" altLang="en-US" sz="1800">
                <a:solidFill>
                  <a:srgbClr val="000000"/>
                </a:solidFill>
                <a:latin typeface="Arial" pitchFamily="34" charset="0"/>
              </a:endParaRPr>
            </a:p>
          </p:txBody>
        </p:sp>
      </p:grpSp>
    </p:spTree>
    <p:extLst>
      <p:ext uri="{BB962C8B-B14F-4D97-AF65-F5344CB8AC3E}">
        <p14:creationId xmlns:p14="http://schemas.microsoft.com/office/powerpoint/2010/main" val="15937455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49156"/>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0179" name="Rectangle 3"/>
          <p:cNvSpPr>
            <a:spLocks noGrp="1" noChangeArrowheads="1"/>
          </p:cNvSpPr>
          <p:nvPr>
            <p:ph type="body" idx="1"/>
          </p:nvPr>
        </p:nvSpPr>
        <p:spPr>
          <a:xfrm>
            <a:off x="0" y="476672"/>
            <a:ext cx="4304928" cy="2736304"/>
          </a:xfrm>
          <a:ln/>
        </p:spPr>
        <p:txBody>
          <a:bodyPr/>
          <a:lstStyle/>
          <a:p>
            <a:pPr>
              <a:buFont typeface="Wingdings" pitchFamily="2" charset="2"/>
              <a:buNone/>
            </a:pPr>
            <a:r>
              <a:rPr lang="zh-CN" altLang="en-US" dirty="0"/>
              <a:t>（</a:t>
            </a:r>
            <a:r>
              <a:rPr lang="en-US" altLang="zh-CN" dirty="0"/>
              <a:t>1</a:t>
            </a:r>
            <a:r>
              <a:rPr lang="zh-CN" altLang="en-US" dirty="0"/>
              <a:t>） </a:t>
            </a:r>
            <a:r>
              <a:rPr lang="en-US" altLang="zh-CN" dirty="0"/>
              <a:t>SPI</a:t>
            </a:r>
            <a:r>
              <a:rPr lang="zh-CN" altLang="en-US" dirty="0"/>
              <a:t>：</a:t>
            </a:r>
            <a:r>
              <a:rPr lang="en-US" altLang="zh-CN" dirty="0"/>
              <a:t>32</a:t>
            </a:r>
            <a:r>
              <a:rPr lang="zh-CN" altLang="en-US" dirty="0"/>
              <a:t>位</a:t>
            </a:r>
          </a:p>
          <a:p>
            <a:pPr lvl="1">
              <a:buClr>
                <a:srgbClr val="FF0000"/>
              </a:buClr>
              <a:buFont typeface="Wingdings" pitchFamily="2" charset="2"/>
              <a:buChar char="n"/>
            </a:pPr>
            <a:r>
              <a:rPr lang="zh-CN" altLang="en-US" sz="2800" dirty="0"/>
              <a:t>与源</a:t>
            </a:r>
            <a:r>
              <a:rPr lang="en-US" altLang="zh-CN" sz="2800" dirty="0"/>
              <a:t>/</a:t>
            </a:r>
            <a:r>
              <a:rPr lang="zh-CN" altLang="en-US" sz="2800" dirty="0"/>
              <a:t>目的</a:t>
            </a:r>
            <a:r>
              <a:rPr lang="en-US" altLang="zh-CN" sz="2800" dirty="0"/>
              <a:t>IP</a:t>
            </a:r>
            <a:r>
              <a:rPr lang="zh-CN" altLang="en-US" sz="2800" dirty="0"/>
              <a:t>地址、</a:t>
            </a:r>
            <a:r>
              <a:rPr lang="en-US" altLang="zh-CN" sz="2800" dirty="0"/>
              <a:t>IPSec</a:t>
            </a:r>
            <a:r>
              <a:rPr lang="zh-CN" altLang="en-US" sz="2800" dirty="0"/>
              <a:t>协议</a:t>
            </a:r>
            <a:r>
              <a:rPr lang="zh-CN" altLang="en-US" dirty="0"/>
              <a:t>一起组成的三元组，可以为该</a:t>
            </a:r>
            <a:r>
              <a:rPr lang="en-US" altLang="zh-CN" dirty="0"/>
              <a:t>IP</a:t>
            </a:r>
            <a:r>
              <a:rPr lang="zh-CN" altLang="en-US" dirty="0"/>
              <a:t>包唯一地确定一个</a:t>
            </a:r>
            <a:r>
              <a:rPr lang="en-US" altLang="zh-CN" dirty="0"/>
              <a:t>SA</a:t>
            </a:r>
            <a:endParaRPr lang="zh-CN" altLang="en-US" dirty="0"/>
          </a:p>
        </p:txBody>
      </p:sp>
      <p:pic>
        <p:nvPicPr>
          <p:cNvPr id="229378" name="Picture 2"/>
          <p:cNvPicPr>
            <a:picLocks noChangeAspect="1" noChangeArrowheads="1"/>
          </p:cNvPicPr>
          <p:nvPr/>
        </p:nvPicPr>
        <p:blipFill>
          <a:blip r:embed="rId3" cstate="print"/>
          <a:srcRect/>
          <a:stretch>
            <a:fillRect/>
          </a:stretch>
        </p:blipFill>
        <p:spPr bwMode="auto">
          <a:xfrm>
            <a:off x="4664968" y="1"/>
            <a:ext cx="4953000" cy="3780161"/>
          </a:xfrm>
          <a:prstGeom prst="rect">
            <a:avLst/>
          </a:prstGeom>
          <a:noFill/>
          <a:ln w="9525">
            <a:noFill/>
            <a:miter lim="800000"/>
            <a:headEnd/>
            <a:tailEnd/>
          </a:ln>
        </p:spPr>
      </p:pic>
      <p:sp>
        <p:nvSpPr>
          <p:cNvPr id="5" name="Rectangle 3"/>
          <p:cNvSpPr txBox="1">
            <a:spLocks noChangeArrowheads="1"/>
          </p:cNvSpPr>
          <p:nvPr/>
        </p:nvSpPr>
        <p:spPr bwMode="auto">
          <a:xfrm>
            <a:off x="0" y="3789040"/>
            <a:ext cx="9633520" cy="285293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marL="342900" marR="0" lvl="0" indent="-34290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defRPr/>
            </a:pPr>
            <a:r>
              <a:rPr kumimoji="0" lang="zh-CN" altLang="en-US" sz="3000" b="0" i="0" u="none" strike="noStrike" kern="0" cap="none" spc="0" normalizeH="0" baseline="0" noProof="0" dirty="0">
                <a:ln>
                  <a:noFill/>
                </a:ln>
                <a:solidFill>
                  <a:schemeClr val="tx2"/>
                </a:solidFill>
                <a:effectLst/>
                <a:uLnTx/>
                <a:uFillTx/>
                <a:latin typeface="+mn-lt"/>
                <a:ea typeface="+mn-ea"/>
                <a:cs typeface="+mn-cs"/>
              </a:rPr>
              <a:t>（</a:t>
            </a:r>
            <a:r>
              <a:rPr kumimoji="0" lang="en-US" altLang="zh-CN" sz="3000" b="0" i="0" u="none" strike="noStrike" kern="0" cap="none" spc="0" normalizeH="0" baseline="0" noProof="0" dirty="0">
                <a:ln>
                  <a:noFill/>
                </a:ln>
                <a:solidFill>
                  <a:schemeClr val="tx2"/>
                </a:solidFill>
                <a:effectLst/>
                <a:uLnTx/>
                <a:uFillTx/>
                <a:latin typeface="+mn-lt"/>
                <a:ea typeface="+mn-ea"/>
                <a:cs typeface="+mn-cs"/>
              </a:rPr>
              <a:t>2</a:t>
            </a:r>
            <a:r>
              <a:rPr kumimoji="0" lang="zh-CN" altLang="en-US" sz="3000" b="0" i="0" u="none" strike="noStrike" kern="0" cap="none" spc="0" normalizeH="0" baseline="0" noProof="0" dirty="0">
                <a:ln>
                  <a:noFill/>
                </a:ln>
                <a:solidFill>
                  <a:schemeClr val="tx2"/>
                </a:solidFill>
                <a:effectLst/>
                <a:uLnTx/>
                <a:uFillTx/>
                <a:latin typeface="+mn-lt"/>
                <a:ea typeface="+mn-ea"/>
                <a:cs typeface="+mn-cs"/>
              </a:rPr>
              <a:t>） 序列号（</a:t>
            </a:r>
            <a:r>
              <a:rPr kumimoji="0" lang="en-US" altLang="zh-CN" sz="3000" b="0" i="0" u="none" strike="noStrike" kern="0" cap="none" spc="0" normalizeH="0" baseline="0" noProof="0" dirty="0">
                <a:ln>
                  <a:noFill/>
                </a:ln>
                <a:solidFill>
                  <a:schemeClr val="tx2"/>
                </a:solidFill>
                <a:effectLst/>
                <a:uLnTx/>
                <a:uFillTx/>
                <a:latin typeface="+mn-lt"/>
                <a:ea typeface="+mn-ea"/>
                <a:cs typeface="+mn-cs"/>
              </a:rPr>
              <a:t>Sequence Number</a:t>
            </a:r>
            <a:r>
              <a:rPr kumimoji="0" lang="zh-CN" altLang="en-US" sz="3000" b="0" i="0" u="none" strike="noStrike" kern="0" cap="none" spc="0" normalizeH="0" baseline="0" noProof="0" dirty="0">
                <a:ln>
                  <a:noFill/>
                </a:ln>
                <a:solidFill>
                  <a:schemeClr val="tx2"/>
                </a:solidFill>
                <a:effectLst/>
                <a:uLnTx/>
                <a:uFillTx/>
                <a:latin typeface="+mn-lt"/>
                <a:ea typeface="+mn-ea"/>
                <a:cs typeface="+mn-cs"/>
              </a:rPr>
              <a:t>）：</a:t>
            </a:r>
            <a:r>
              <a:rPr kumimoji="0" lang="en-US" altLang="zh-CN" sz="3000" b="0" i="0" u="none" strike="noStrike" kern="0" cap="none" spc="0" normalizeH="0" baseline="0" noProof="0" dirty="0">
                <a:ln>
                  <a:noFill/>
                </a:ln>
                <a:solidFill>
                  <a:schemeClr val="tx2"/>
                </a:solidFill>
                <a:effectLst/>
                <a:uLnTx/>
                <a:uFillTx/>
                <a:latin typeface="+mn-lt"/>
                <a:ea typeface="+mn-ea"/>
                <a:cs typeface="+mn-cs"/>
              </a:rPr>
              <a:t>32</a:t>
            </a:r>
            <a:r>
              <a:rPr kumimoji="0" lang="zh-CN" altLang="en-US" sz="3000" b="0" i="0" u="none" strike="noStrike" kern="0" cap="none" spc="0" normalizeH="0" baseline="0" noProof="0" dirty="0">
                <a:ln>
                  <a:noFill/>
                </a:ln>
                <a:solidFill>
                  <a:schemeClr val="tx2"/>
                </a:solidFill>
                <a:effectLst/>
                <a:uLnTx/>
                <a:uFillTx/>
                <a:latin typeface="+mn-lt"/>
                <a:ea typeface="+mn-ea"/>
                <a:cs typeface="+mn-cs"/>
              </a:rPr>
              <a:t>位</a:t>
            </a:r>
          </a:p>
          <a:p>
            <a:pPr marL="690563" marR="0" lvl="1" indent="-347663" algn="l" defTabSz="914400" rtl="0" eaLnBrk="1" fontAlgn="base" latinLnBrk="0" hangingPunct="1">
              <a:lnSpc>
                <a:spcPct val="100000"/>
              </a:lnSpc>
              <a:spcBef>
                <a:spcPct val="20000"/>
              </a:spcBef>
              <a:spcAft>
                <a:spcPct val="0"/>
              </a:spcAft>
              <a:buClr>
                <a:srgbClr val="FF0000"/>
              </a:buClr>
              <a:buSzPct val="70000"/>
              <a:buFont typeface="Wingdings" pitchFamily="2" charset="2"/>
              <a:buChar char="n"/>
              <a:tabLst/>
              <a:defRPr/>
            </a:pPr>
            <a:r>
              <a:rPr kumimoji="0" lang="zh-CN" altLang="en-US" sz="2600" b="0" i="0" u="none" strike="noStrike" kern="0" cap="none" spc="0" normalizeH="0" baseline="0" noProof="0" dirty="0">
                <a:ln>
                  <a:noFill/>
                </a:ln>
                <a:solidFill>
                  <a:schemeClr val="tx1"/>
                </a:solidFill>
                <a:effectLst/>
                <a:uLnTx/>
                <a:uFillTx/>
                <a:latin typeface="+mn-lt"/>
                <a:ea typeface="+mn-ea"/>
              </a:rPr>
              <a:t>单调递增的计数器，为每个</a:t>
            </a:r>
            <a:r>
              <a:rPr kumimoji="0" lang="en-US" altLang="zh-CN" sz="2600" b="0" i="0" u="none" strike="noStrike" kern="0" cap="none" spc="0" normalizeH="0" baseline="0" noProof="0" dirty="0">
                <a:ln>
                  <a:noFill/>
                </a:ln>
                <a:solidFill>
                  <a:schemeClr val="tx1"/>
                </a:solidFill>
                <a:effectLst/>
                <a:uLnTx/>
                <a:uFillTx/>
                <a:latin typeface="+mn-lt"/>
                <a:ea typeface="+mn-ea"/>
              </a:rPr>
              <a:t>ESP</a:t>
            </a:r>
            <a:r>
              <a:rPr kumimoji="0" lang="zh-CN" altLang="en-US" sz="2600" b="0" i="0" u="none" strike="noStrike" kern="0" cap="none" spc="0" normalizeH="0" baseline="0" noProof="0" dirty="0">
                <a:ln>
                  <a:noFill/>
                </a:ln>
                <a:solidFill>
                  <a:schemeClr val="tx1"/>
                </a:solidFill>
                <a:effectLst/>
                <a:uLnTx/>
                <a:uFillTx/>
                <a:latin typeface="+mn-lt"/>
                <a:ea typeface="+mn-ea"/>
              </a:rPr>
              <a:t>包赋予一个序号</a:t>
            </a:r>
          </a:p>
          <a:p>
            <a:pPr marL="690563" marR="0" lvl="1" indent="-347663" algn="l" defTabSz="914400" rtl="0" eaLnBrk="1" fontAlgn="base" latinLnBrk="0" hangingPunct="1">
              <a:lnSpc>
                <a:spcPct val="100000"/>
              </a:lnSpc>
              <a:spcBef>
                <a:spcPct val="20000"/>
              </a:spcBef>
              <a:spcAft>
                <a:spcPct val="0"/>
              </a:spcAft>
              <a:buClr>
                <a:srgbClr val="FF0000"/>
              </a:buClr>
              <a:buSzPct val="70000"/>
              <a:buFont typeface="Wingdings" pitchFamily="2" charset="2"/>
              <a:buChar char="n"/>
              <a:tabLst/>
              <a:defRPr/>
            </a:pPr>
            <a:r>
              <a:rPr kumimoji="0" lang="zh-CN" altLang="en-US" sz="2600" b="0" i="0" u="none" strike="noStrike" kern="0" cap="none" spc="0" normalizeH="0" baseline="0" noProof="0" dirty="0">
                <a:ln>
                  <a:noFill/>
                </a:ln>
                <a:solidFill>
                  <a:schemeClr val="tx1"/>
                </a:solidFill>
                <a:effectLst/>
                <a:uLnTx/>
                <a:uFillTx/>
                <a:latin typeface="+mn-lt"/>
                <a:ea typeface="+mn-ea"/>
              </a:rPr>
              <a:t>通信双方建立</a:t>
            </a:r>
            <a:r>
              <a:rPr kumimoji="0" lang="en-US" altLang="zh-CN" sz="2600" b="0" i="0" u="none" strike="noStrike" kern="0" cap="none" spc="0" normalizeH="0" baseline="0" noProof="0" dirty="0">
                <a:ln>
                  <a:noFill/>
                </a:ln>
                <a:solidFill>
                  <a:schemeClr val="tx1"/>
                </a:solidFill>
                <a:effectLst/>
                <a:uLnTx/>
                <a:uFillTx/>
                <a:latin typeface="+mn-lt"/>
                <a:ea typeface="+mn-ea"/>
              </a:rPr>
              <a:t>SA</a:t>
            </a:r>
            <a:r>
              <a:rPr kumimoji="0" lang="zh-CN" altLang="en-US" sz="2600" b="0" i="0" u="none" strike="noStrike" kern="0" cap="none" spc="0" normalizeH="0" baseline="0" noProof="0" dirty="0">
                <a:ln>
                  <a:noFill/>
                </a:ln>
                <a:solidFill>
                  <a:schemeClr val="tx1"/>
                </a:solidFill>
                <a:effectLst/>
                <a:uLnTx/>
                <a:uFillTx/>
                <a:latin typeface="+mn-lt"/>
                <a:ea typeface="+mn-ea"/>
              </a:rPr>
              <a:t>时，计数器初始化为</a:t>
            </a:r>
            <a:r>
              <a:rPr kumimoji="0" lang="en-US" altLang="zh-CN" sz="2600" b="0" i="0" u="none" strike="noStrike" kern="0" cap="none" spc="0" normalizeH="0" baseline="0" noProof="0" dirty="0">
                <a:ln>
                  <a:noFill/>
                </a:ln>
                <a:solidFill>
                  <a:schemeClr val="tx1"/>
                </a:solidFill>
                <a:effectLst/>
                <a:uLnTx/>
                <a:uFillTx/>
                <a:latin typeface="+mn-lt"/>
                <a:ea typeface="+mn-ea"/>
              </a:rPr>
              <a:t>0</a:t>
            </a:r>
            <a:r>
              <a:rPr kumimoji="0" lang="zh-CN" altLang="en-US" sz="2600" b="0" i="0" u="none" strike="noStrike" kern="0" cap="none" spc="0" normalizeH="0" baseline="0" noProof="0" dirty="0">
                <a:ln>
                  <a:noFill/>
                </a:ln>
                <a:solidFill>
                  <a:schemeClr val="tx1"/>
                </a:solidFill>
                <a:effectLst/>
                <a:uLnTx/>
                <a:uFillTx/>
                <a:latin typeface="+mn-lt"/>
                <a:ea typeface="+mn-ea"/>
              </a:rPr>
              <a:t>。</a:t>
            </a:r>
            <a:r>
              <a:rPr kumimoji="0" lang="en-US" altLang="zh-CN" sz="2600" b="0" i="0" u="none" strike="noStrike" kern="0" cap="none" spc="0" normalizeH="0" baseline="0" noProof="0" dirty="0">
                <a:ln>
                  <a:noFill/>
                </a:ln>
                <a:solidFill>
                  <a:schemeClr val="tx1"/>
                </a:solidFill>
                <a:effectLst/>
                <a:uLnTx/>
                <a:uFillTx/>
                <a:latin typeface="+mn-lt"/>
                <a:ea typeface="+mn-ea"/>
              </a:rPr>
              <a:t>SA</a:t>
            </a:r>
            <a:r>
              <a:rPr kumimoji="0" lang="zh-CN" altLang="en-US" sz="2600" b="0" i="0" u="none" strike="noStrike" kern="0" cap="none" spc="0" normalizeH="0" baseline="0" noProof="0" dirty="0">
                <a:ln>
                  <a:noFill/>
                </a:ln>
                <a:solidFill>
                  <a:schemeClr val="tx1"/>
                </a:solidFill>
                <a:effectLst/>
                <a:uLnTx/>
                <a:uFillTx/>
                <a:latin typeface="+mn-lt"/>
                <a:ea typeface="+mn-ea"/>
              </a:rPr>
              <a:t>是单向的，每发送一个包，外出</a:t>
            </a:r>
            <a:r>
              <a:rPr kumimoji="0" lang="en-US" altLang="zh-CN" sz="2600" b="0" i="0" u="none" strike="noStrike" kern="0" cap="none" spc="0" normalizeH="0" baseline="0" noProof="0" dirty="0">
                <a:ln>
                  <a:noFill/>
                </a:ln>
                <a:solidFill>
                  <a:schemeClr val="tx1"/>
                </a:solidFill>
                <a:effectLst/>
                <a:uLnTx/>
                <a:uFillTx/>
                <a:latin typeface="+mn-lt"/>
                <a:ea typeface="+mn-ea"/>
              </a:rPr>
              <a:t>SA</a:t>
            </a:r>
            <a:r>
              <a:rPr kumimoji="0" lang="zh-CN" altLang="en-US" sz="2600" b="0" i="0" u="none" strike="noStrike" kern="0" cap="none" spc="0" normalizeH="0" baseline="0" noProof="0" dirty="0">
                <a:ln>
                  <a:noFill/>
                </a:ln>
                <a:solidFill>
                  <a:schemeClr val="tx1"/>
                </a:solidFill>
                <a:effectLst/>
                <a:uLnTx/>
                <a:uFillTx/>
                <a:latin typeface="+mn-lt"/>
                <a:ea typeface="+mn-ea"/>
              </a:rPr>
              <a:t>的计数器增</a:t>
            </a:r>
            <a:r>
              <a:rPr kumimoji="0" lang="en-US" altLang="zh-CN" sz="2600" b="0" i="0" u="none" strike="noStrike" kern="0" cap="none" spc="0" normalizeH="0" baseline="0" noProof="0" dirty="0">
                <a:ln>
                  <a:noFill/>
                </a:ln>
                <a:solidFill>
                  <a:schemeClr val="tx1"/>
                </a:solidFill>
                <a:effectLst/>
                <a:uLnTx/>
                <a:uFillTx/>
                <a:latin typeface="+mn-lt"/>
                <a:ea typeface="+mn-ea"/>
              </a:rPr>
              <a:t>1</a:t>
            </a:r>
            <a:r>
              <a:rPr kumimoji="0" lang="zh-CN" altLang="en-US" sz="2600" b="0" i="0" u="none" strike="noStrike" kern="0" cap="none" spc="0" normalizeH="0" baseline="0" noProof="0" dirty="0">
                <a:ln>
                  <a:noFill/>
                </a:ln>
                <a:solidFill>
                  <a:schemeClr val="tx1"/>
                </a:solidFill>
                <a:effectLst/>
                <a:uLnTx/>
                <a:uFillTx/>
                <a:latin typeface="+mn-lt"/>
                <a:ea typeface="+mn-ea"/>
              </a:rPr>
              <a:t>；每接收一个包，进入</a:t>
            </a:r>
            <a:r>
              <a:rPr kumimoji="0" lang="en-US" altLang="zh-CN" sz="2600" b="0" i="0" u="none" strike="noStrike" kern="0" cap="none" spc="0" normalizeH="0" baseline="0" noProof="0" dirty="0">
                <a:ln>
                  <a:noFill/>
                </a:ln>
                <a:solidFill>
                  <a:schemeClr val="tx1"/>
                </a:solidFill>
                <a:effectLst/>
                <a:uLnTx/>
                <a:uFillTx/>
                <a:latin typeface="+mn-lt"/>
                <a:ea typeface="+mn-ea"/>
              </a:rPr>
              <a:t>SA</a:t>
            </a:r>
            <a:r>
              <a:rPr kumimoji="0" lang="zh-CN" altLang="en-US" sz="2600" b="0" i="0" u="none" strike="noStrike" kern="0" cap="none" spc="0" normalizeH="0" baseline="0" noProof="0" dirty="0">
                <a:ln>
                  <a:noFill/>
                </a:ln>
                <a:solidFill>
                  <a:schemeClr val="tx1"/>
                </a:solidFill>
                <a:effectLst/>
                <a:uLnTx/>
                <a:uFillTx/>
                <a:latin typeface="+mn-lt"/>
                <a:ea typeface="+mn-ea"/>
              </a:rPr>
              <a:t>的计数器增</a:t>
            </a:r>
            <a:r>
              <a:rPr kumimoji="0" lang="en-US" altLang="zh-CN" sz="2600" b="0" i="0" u="none" strike="noStrike" kern="0" cap="none" spc="0" normalizeH="0" baseline="0" noProof="0" dirty="0">
                <a:ln>
                  <a:noFill/>
                </a:ln>
                <a:solidFill>
                  <a:schemeClr val="tx1"/>
                </a:solidFill>
                <a:effectLst/>
                <a:uLnTx/>
                <a:uFillTx/>
                <a:latin typeface="+mn-lt"/>
                <a:ea typeface="+mn-ea"/>
              </a:rPr>
              <a:t>1</a:t>
            </a:r>
            <a:endParaRPr kumimoji="0" lang="zh-CN" altLang="en-US" sz="2600" b="0" i="0" u="none" strike="noStrike" kern="0" cap="none" spc="0" normalizeH="0" baseline="0" noProof="0" dirty="0">
              <a:ln>
                <a:noFill/>
              </a:ln>
              <a:solidFill>
                <a:schemeClr val="tx1"/>
              </a:solidFill>
              <a:effectLst/>
              <a:uLnTx/>
              <a:uFillTx/>
              <a:latin typeface="+mn-lt"/>
              <a:ea typeface="+mn-ea"/>
            </a:endParaRPr>
          </a:p>
          <a:p>
            <a:pPr marL="690563" marR="0" lvl="1" indent="-347663" algn="l" defTabSz="914400" rtl="0" eaLnBrk="1" fontAlgn="base" latinLnBrk="0" hangingPunct="1">
              <a:lnSpc>
                <a:spcPct val="100000"/>
              </a:lnSpc>
              <a:spcBef>
                <a:spcPct val="20000"/>
              </a:spcBef>
              <a:spcAft>
                <a:spcPct val="0"/>
              </a:spcAft>
              <a:buClr>
                <a:srgbClr val="FF0000"/>
              </a:buClr>
              <a:buSzPct val="70000"/>
              <a:buFont typeface="Wingdings" pitchFamily="2" charset="2"/>
              <a:buChar char="n"/>
              <a:tabLst/>
              <a:defRPr/>
            </a:pPr>
            <a:r>
              <a:rPr kumimoji="0" lang="zh-CN" altLang="en-US" sz="2600" b="0" i="0" u="none" strike="noStrike" kern="0" cap="none" spc="0" normalizeH="0" baseline="0" noProof="0" dirty="0">
                <a:ln>
                  <a:noFill/>
                </a:ln>
                <a:solidFill>
                  <a:schemeClr val="tx1"/>
                </a:solidFill>
                <a:effectLst/>
                <a:uLnTx/>
                <a:uFillTx/>
                <a:latin typeface="+mn-lt"/>
                <a:ea typeface="+mn-ea"/>
              </a:rPr>
              <a:t>该字段可以用于抵抗重放攻击</a:t>
            </a:r>
          </a:p>
        </p:txBody>
      </p:sp>
    </p:spTree>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1203" name="Rectangle 3"/>
          <p:cNvSpPr>
            <a:spLocks noGrp="1" noChangeArrowheads="1"/>
          </p:cNvSpPr>
          <p:nvPr>
            <p:ph type="body" idx="1"/>
          </p:nvPr>
        </p:nvSpPr>
        <p:spPr>
          <a:xfrm>
            <a:off x="-159569" y="620688"/>
            <a:ext cx="9906000" cy="3024336"/>
          </a:xfrm>
          <a:ln/>
        </p:spPr>
        <p:txBody>
          <a:bodyPr/>
          <a:lstStyle/>
          <a:p>
            <a:pPr>
              <a:lnSpc>
                <a:spcPct val="80000"/>
              </a:lnSpc>
              <a:buFont typeface="Wingdings" pitchFamily="2" charset="2"/>
              <a:buNone/>
            </a:pPr>
            <a:r>
              <a:rPr lang="zh-CN" altLang="en-US" sz="2600" dirty="0"/>
              <a:t>（</a:t>
            </a:r>
            <a:r>
              <a:rPr lang="en-US" altLang="zh-CN" sz="2600" dirty="0"/>
              <a:t>3</a:t>
            </a:r>
            <a:r>
              <a:rPr lang="zh-CN" altLang="en-US" sz="2600" dirty="0"/>
              <a:t>） 载荷数据（</a:t>
            </a:r>
            <a:r>
              <a:rPr lang="en-US" altLang="zh-CN" sz="2600" dirty="0"/>
              <a:t>Payload Data</a:t>
            </a:r>
            <a:r>
              <a:rPr lang="zh-CN" altLang="en-US" sz="2600" dirty="0"/>
              <a:t>）：变长</a:t>
            </a:r>
          </a:p>
          <a:p>
            <a:pPr lvl="1">
              <a:buClr>
                <a:srgbClr val="FF0000"/>
              </a:buClr>
              <a:buFont typeface="Wingdings" pitchFamily="2" charset="2"/>
              <a:buChar char="n"/>
            </a:pPr>
            <a:r>
              <a:rPr lang="zh-CN" altLang="en-US" sz="2200" dirty="0">
                <a:cs typeface="+mn-cs"/>
              </a:rPr>
              <a:t>包含了实际的载荷数据。不管</a:t>
            </a:r>
            <a:r>
              <a:rPr lang="en-US" altLang="zh-CN" sz="2200" dirty="0">
                <a:cs typeface="+mn-cs"/>
              </a:rPr>
              <a:t>SA</a:t>
            </a:r>
            <a:r>
              <a:rPr lang="zh-CN" altLang="en-US" sz="2200" dirty="0">
                <a:cs typeface="+mn-cs"/>
              </a:rPr>
              <a:t>是否需要加密，该字段总是必需的。如果采用了加密，该部分就是加密后的密文；如果没有加密，该部分就是明文</a:t>
            </a:r>
          </a:p>
          <a:p>
            <a:pPr lvl="1">
              <a:buClr>
                <a:srgbClr val="FF0000"/>
              </a:buClr>
              <a:buFont typeface="Wingdings" pitchFamily="2" charset="2"/>
              <a:buChar char="n"/>
            </a:pPr>
            <a:r>
              <a:rPr lang="zh-CN" altLang="en-US" sz="2200" dirty="0">
                <a:cs typeface="+mn-cs"/>
              </a:rPr>
              <a:t>如果采用的加密算法需要一个</a:t>
            </a:r>
            <a:r>
              <a:rPr lang="en-US" altLang="zh-CN" sz="2200" dirty="0">
                <a:cs typeface="+mn-cs"/>
              </a:rPr>
              <a:t>IV</a:t>
            </a:r>
            <a:r>
              <a:rPr lang="zh-CN" altLang="en-US" sz="2200" dirty="0">
                <a:cs typeface="+mn-cs"/>
              </a:rPr>
              <a:t>（</a:t>
            </a:r>
            <a:r>
              <a:rPr lang="en-US" altLang="zh-CN" sz="2200" dirty="0">
                <a:cs typeface="+mn-cs"/>
              </a:rPr>
              <a:t>Initial Vector</a:t>
            </a:r>
            <a:r>
              <a:rPr lang="zh-CN" altLang="en-US" sz="2200" dirty="0">
                <a:cs typeface="+mn-cs"/>
              </a:rPr>
              <a:t>，初始向量），</a:t>
            </a:r>
            <a:r>
              <a:rPr lang="en-US" altLang="zh-CN" sz="2200" dirty="0">
                <a:cs typeface="+mn-cs"/>
              </a:rPr>
              <a:t>IV</a:t>
            </a:r>
            <a:r>
              <a:rPr lang="zh-CN" altLang="en-US" sz="2200" dirty="0">
                <a:cs typeface="+mn-cs"/>
              </a:rPr>
              <a:t>也是在本字段中传输的。该加密算法的规范必须能够指明</a:t>
            </a:r>
            <a:r>
              <a:rPr lang="en-US" altLang="zh-CN" sz="2200" dirty="0">
                <a:cs typeface="+mn-cs"/>
              </a:rPr>
              <a:t>IV</a:t>
            </a:r>
            <a:r>
              <a:rPr lang="zh-CN" altLang="en-US" sz="2200" dirty="0">
                <a:cs typeface="+mn-cs"/>
              </a:rPr>
              <a:t>的长度以及在本字段中的位置。对于强制实施的</a:t>
            </a:r>
            <a:r>
              <a:rPr lang="en-US" altLang="zh-CN" sz="2200" dirty="0">
                <a:cs typeface="+mn-cs"/>
              </a:rPr>
              <a:t>DES-CBC</a:t>
            </a:r>
            <a:r>
              <a:rPr lang="zh-CN" altLang="en-US" sz="2200" dirty="0">
                <a:cs typeface="+mn-cs"/>
              </a:rPr>
              <a:t>来说，</a:t>
            </a:r>
            <a:r>
              <a:rPr lang="en-US" altLang="zh-CN" sz="2200" dirty="0">
                <a:cs typeface="+mn-cs"/>
              </a:rPr>
              <a:t>IV</a:t>
            </a:r>
            <a:r>
              <a:rPr lang="zh-CN" altLang="en-US" sz="2200" dirty="0">
                <a:cs typeface="+mn-cs"/>
              </a:rPr>
              <a:t>是该字段当中第一个</a:t>
            </a:r>
            <a:r>
              <a:rPr lang="en-US" altLang="zh-CN" sz="2200" dirty="0">
                <a:cs typeface="+mn-cs"/>
              </a:rPr>
              <a:t>8</a:t>
            </a:r>
            <a:r>
              <a:rPr lang="zh-CN" altLang="en-US" sz="2200" dirty="0">
                <a:cs typeface="+mn-cs"/>
              </a:rPr>
              <a:t>位组</a:t>
            </a:r>
          </a:p>
          <a:p>
            <a:pPr lvl="1">
              <a:buClr>
                <a:srgbClr val="FF0000"/>
              </a:buClr>
              <a:buFont typeface="Wingdings" pitchFamily="2" charset="2"/>
              <a:buChar char="n"/>
            </a:pPr>
            <a:r>
              <a:rPr lang="zh-CN" altLang="en-US" sz="2200" dirty="0">
                <a:cs typeface="+mn-cs"/>
              </a:rPr>
              <a:t>本字段的长度必须是</a:t>
            </a:r>
            <a:r>
              <a:rPr lang="en-US" altLang="zh-CN" sz="2200" dirty="0">
                <a:cs typeface="+mn-cs"/>
              </a:rPr>
              <a:t>8</a:t>
            </a:r>
            <a:r>
              <a:rPr lang="zh-CN" altLang="en-US" sz="2200" dirty="0">
                <a:cs typeface="+mn-cs"/>
              </a:rPr>
              <a:t>位的整数倍</a:t>
            </a:r>
          </a:p>
        </p:txBody>
      </p:sp>
      <p:pic>
        <p:nvPicPr>
          <p:cNvPr id="4" name="Picture 2"/>
          <p:cNvPicPr>
            <a:picLocks noChangeAspect="1" noChangeArrowheads="1"/>
          </p:cNvPicPr>
          <p:nvPr/>
        </p:nvPicPr>
        <p:blipFill>
          <a:blip r:embed="rId3" cstate="print"/>
          <a:srcRect/>
          <a:stretch>
            <a:fillRect/>
          </a:stretch>
        </p:blipFill>
        <p:spPr bwMode="auto">
          <a:xfrm>
            <a:off x="5673102" y="3717032"/>
            <a:ext cx="3788359" cy="2891300"/>
          </a:xfrm>
          <a:prstGeom prst="rect">
            <a:avLst/>
          </a:prstGeom>
          <a:noFill/>
          <a:ln w="9525">
            <a:noFill/>
            <a:miter lim="800000"/>
            <a:headEnd/>
            <a:tailEnd/>
          </a:ln>
        </p:spPr>
      </p:pic>
      <p:sp>
        <p:nvSpPr>
          <p:cNvPr id="5" name="Rectangle 3"/>
          <p:cNvSpPr txBox="1">
            <a:spLocks noChangeArrowheads="1"/>
          </p:cNvSpPr>
          <p:nvPr/>
        </p:nvSpPr>
        <p:spPr bwMode="auto">
          <a:xfrm>
            <a:off x="0" y="4221088"/>
            <a:ext cx="5616624" cy="223224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marL="342900" marR="0" lvl="0" indent="-342900" algn="l" defTabSz="914400" rtl="0" eaLnBrk="1" fontAlgn="base" latinLnBrk="0" hangingPunct="1">
              <a:lnSpc>
                <a:spcPct val="80000"/>
              </a:lnSpc>
              <a:spcBef>
                <a:spcPct val="20000"/>
              </a:spcBef>
              <a:spcAft>
                <a:spcPct val="0"/>
              </a:spcAft>
              <a:buClr>
                <a:schemeClr val="tx2"/>
              </a:buClr>
              <a:buSzPct val="70000"/>
              <a:buFont typeface="Wingdings" pitchFamily="2" charset="2"/>
              <a:buNone/>
              <a:tabLst/>
              <a:defRPr/>
            </a:pPr>
            <a:r>
              <a:rPr kumimoji="0" lang="zh-CN" altLang="en-US" sz="2600" b="0" i="0" u="none" strike="noStrike" kern="0" cap="none" spc="0" normalizeH="0" baseline="0" noProof="0" dirty="0">
                <a:ln>
                  <a:noFill/>
                </a:ln>
                <a:solidFill>
                  <a:schemeClr val="tx2"/>
                </a:solidFill>
                <a:effectLst/>
                <a:uLnTx/>
                <a:uFillTx/>
                <a:latin typeface="+mn-lt"/>
                <a:ea typeface="+mn-ea"/>
                <a:cs typeface="+mn-cs"/>
              </a:rPr>
              <a:t>（</a:t>
            </a:r>
            <a:r>
              <a:rPr kumimoji="0" lang="en-US" altLang="zh-CN" sz="2600" b="0" i="0" u="none" strike="noStrike" kern="0" cap="none" spc="0" normalizeH="0" baseline="0" noProof="0" dirty="0">
                <a:ln>
                  <a:noFill/>
                </a:ln>
                <a:solidFill>
                  <a:schemeClr val="tx2"/>
                </a:solidFill>
                <a:effectLst/>
                <a:uLnTx/>
                <a:uFillTx/>
                <a:latin typeface="+mn-lt"/>
                <a:ea typeface="+mn-ea"/>
                <a:cs typeface="+mn-cs"/>
              </a:rPr>
              <a:t>4</a:t>
            </a:r>
            <a:r>
              <a:rPr kumimoji="0" lang="zh-CN" altLang="en-US" sz="2600" b="0" i="0" u="none" strike="noStrike" kern="0" cap="none" spc="0" normalizeH="0" baseline="0" noProof="0" dirty="0">
                <a:ln>
                  <a:noFill/>
                </a:ln>
                <a:solidFill>
                  <a:schemeClr val="tx2"/>
                </a:solidFill>
                <a:effectLst/>
                <a:uLnTx/>
                <a:uFillTx/>
                <a:latin typeface="+mn-lt"/>
                <a:ea typeface="+mn-ea"/>
                <a:cs typeface="+mn-cs"/>
              </a:rPr>
              <a:t>） 填充（</a:t>
            </a:r>
            <a:r>
              <a:rPr kumimoji="0" lang="en-US" altLang="zh-CN" sz="2600" b="0" i="0" u="none" strike="noStrike" kern="0" cap="none" spc="0" normalizeH="0" baseline="0" noProof="0" dirty="0">
                <a:ln>
                  <a:noFill/>
                </a:ln>
                <a:solidFill>
                  <a:schemeClr val="tx2"/>
                </a:solidFill>
                <a:effectLst/>
                <a:uLnTx/>
                <a:uFillTx/>
                <a:latin typeface="+mn-lt"/>
                <a:ea typeface="+mn-ea"/>
                <a:cs typeface="+mn-cs"/>
              </a:rPr>
              <a:t>Padding</a:t>
            </a:r>
            <a:r>
              <a:rPr kumimoji="0" lang="zh-CN" altLang="en-US" sz="2600" b="0" i="0" u="none" strike="noStrike" kern="0" cap="none" spc="0" normalizeH="0" baseline="0" noProof="0" dirty="0">
                <a:ln>
                  <a:noFill/>
                </a:ln>
                <a:solidFill>
                  <a:schemeClr val="tx2"/>
                </a:solidFill>
                <a:effectLst/>
                <a:uLnTx/>
                <a:uFillTx/>
                <a:latin typeface="+mn-lt"/>
                <a:ea typeface="+mn-ea"/>
                <a:cs typeface="+mn-cs"/>
              </a:rPr>
              <a:t>）</a:t>
            </a:r>
          </a:p>
          <a:p>
            <a:pPr marL="690563" marR="0" lvl="1" indent="-347663" algn="l" defTabSz="914400" eaLnBrk="1" latinLnBrk="0" hangingPunct="1">
              <a:lnSpc>
                <a:spcPct val="80000"/>
              </a:lnSpc>
              <a:buClr>
                <a:srgbClr val="FF0000"/>
              </a:buClr>
              <a:buSzPct val="70000"/>
              <a:buFont typeface="Wingdings" pitchFamily="2" charset="2"/>
              <a:buChar char="n"/>
              <a:tabLst/>
              <a:defRPr/>
            </a:pPr>
            <a:r>
              <a:rPr lang="zh-CN" altLang="en-US" sz="2200" dirty="0">
                <a:latin typeface="+mn-lt"/>
                <a:ea typeface="+mn-ea"/>
              </a:rPr>
              <a:t>填充字段包含了填充位</a:t>
            </a:r>
          </a:p>
          <a:p>
            <a:pPr marL="342900" marR="0" lvl="0" indent="-342900" algn="l" defTabSz="914400" rtl="0" eaLnBrk="1" fontAlgn="base" latinLnBrk="0" hangingPunct="1">
              <a:lnSpc>
                <a:spcPct val="80000"/>
              </a:lnSpc>
              <a:spcBef>
                <a:spcPct val="20000"/>
              </a:spcBef>
              <a:spcAft>
                <a:spcPct val="0"/>
              </a:spcAft>
              <a:buClr>
                <a:schemeClr val="tx2"/>
              </a:buClr>
              <a:buSzPct val="70000"/>
              <a:buFont typeface="Wingdings" pitchFamily="2" charset="2"/>
              <a:buNone/>
              <a:tabLst/>
              <a:defRPr/>
            </a:pPr>
            <a:r>
              <a:rPr kumimoji="0" lang="zh-CN" altLang="en-US" sz="2600" b="0" i="0" u="none" strike="noStrike" kern="0" cap="none" spc="0" normalizeH="0" baseline="0" noProof="0" dirty="0">
                <a:ln>
                  <a:noFill/>
                </a:ln>
                <a:solidFill>
                  <a:schemeClr val="tx2"/>
                </a:solidFill>
                <a:effectLst/>
                <a:uLnTx/>
                <a:uFillTx/>
                <a:latin typeface="+mn-lt"/>
                <a:ea typeface="+mn-ea"/>
                <a:cs typeface="+mn-cs"/>
              </a:rPr>
              <a:t>（</a:t>
            </a:r>
            <a:r>
              <a:rPr kumimoji="0" lang="en-US" altLang="zh-CN" sz="2600" b="0" i="0" u="none" strike="noStrike" kern="0" cap="none" spc="0" normalizeH="0" baseline="0" noProof="0" dirty="0">
                <a:ln>
                  <a:noFill/>
                </a:ln>
                <a:solidFill>
                  <a:schemeClr val="tx2"/>
                </a:solidFill>
                <a:effectLst/>
                <a:uLnTx/>
                <a:uFillTx/>
                <a:latin typeface="+mn-lt"/>
                <a:ea typeface="+mn-ea"/>
                <a:cs typeface="+mn-cs"/>
              </a:rPr>
              <a:t>5</a:t>
            </a:r>
            <a:r>
              <a:rPr kumimoji="0" lang="zh-CN" altLang="en-US" sz="2600" b="0" i="0" u="none" strike="noStrike" kern="0" cap="none" spc="0" normalizeH="0" baseline="0" noProof="0" dirty="0">
                <a:ln>
                  <a:noFill/>
                </a:ln>
                <a:solidFill>
                  <a:schemeClr val="tx2"/>
                </a:solidFill>
                <a:effectLst/>
                <a:uLnTx/>
                <a:uFillTx/>
                <a:latin typeface="+mn-lt"/>
                <a:ea typeface="+mn-ea"/>
                <a:cs typeface="+mn-cs"/>
              </a:rPr>
              <a:t>）填充长度（</a:t>
            </a:r>
            <a:r>
              <a:rPr kumimoji="0" lang="en-US" altLang="zh-CN" sz="2600" b="0" i="0" u="none" strike="noStrike" kern="0" cap="none" spc="0" normalizeH="0" baseline="0" noProof="0" dirty="0">
                <a:ln>
                  <a:noFill/>
                </a:ln>
                <a:solidFill>
                  <a:schemeClr val="tx2"/>
                </a:solidFill>
                <a:effectLst/>
                <a:uLnTx/>
                <a:uFillTx/>
                <a:latin typeface="+mn-lt"/>
                <a:ea typeface="+mn-ea"/>
                <a:cs typeface="+mn-cs"/>
              </a:rPr>
              <a:t>Pad Length</a:t>
            </a:r>
            <a:r>
              <a:rPr kumimoji="0" lang="zh-CN" altLang="en-US" sz="2600" b="0" i="0" u="none" strike="noStrike" kern="0" cap="none" spc="0" normalizeH="0" baseline="0" noProof="0" dirty="0">
                <a:ln>
                  <a:noFill/>
                </a:ln>
                <a:solidFill>
                  <a:schemeClr val="tx2"/>
                </a:solidFill>
                <a:effectLst/>
                <a:uLnTx/>
                <a:uFillTx/>
                <a:latin typeface="+mn-lt"/>
                <a:ea typeface="+mn-ea"/>
                <a:cs typeface="+mn-cs"/>
              </a:rPr>
              <a:t>）：</a:t>
            </a:r>
            <a:r>
              <a:rPr kumimoji="0" lang="en-US" altLang="zh-CN" sz="2600" b="0" i="0" u="none" strike="noStrike" kern="0" cap="none" spc="0" normalizeH="0" baseline="0" noProof="0" dirty="0">
                <a:ln>
                  <a:noFill/>
                </a:ln>
                <a:solidFill>
                  <a:schemeClr val="tx2"/>
                </a:solidFill>
                <a:effectLst/>
                <a:uLnTx/>
                <a:uFillTx/>
                <a:latin typeface="+mn-lt"/>
                <a:ea typeface="+mn-ea"/>
                <a:cs typeface="+mn-cs"/>
              </a:rPr>
              <a:t>8</a:t>
            </a:r>
            <a:r>
              <a:rPr kumimoji="0" lang="zh-CN" altLang="en-US" sz="2600" b="0" i="0" u="none" strike="noStrike" kern="0" cap="none" spc="0" normalizeH="0" baseline="0" noProof="0" dirty="0">
                <a:ln>
                  <a:noFill/>
                </a:ln>
                <a:solidFill>
                  <a:schemeClr val="tx2"/>
                </a:solidFill>
                <a:effectLst/>
                <a:uLnTx/>
                <a:uFillTx/>
                <a:latin typeface="+mn-lt"/>
                <a:ea typeface="+mn-ea"/>
                <a:cs typeface="+mn-cs"/>
              </a:rPr>
              <a:t>位</a:t>
            </a:r>
          </a:p>
          <a:p>
            <a:pPr marL="690563" lvl="1" indent="-347663" algn="l">
              <a:lnSpc>
                <a:spcPct val="80000"/>
              </a:lnSpc>
              <a:buClr>
                <a:srgbClr val="FF0000"/>
              </a:buClr>
              <a:buSzPct val="70000"/>
              <a:buFont typeface="Wingdings" pitchFamily="2" charset="2"/>
              <a:buChar char="n"/>
              <a:defRPr/>
            </a:pPr>
            <a:r>
              <a:rPr lang="zh-CN" altLang="en-US" sz="2200" dirty="0">
                <a:latin typeface="+mn-lt"/>
                <a:ea typeface="+mn-ea"/>
              </a:rPr>
              <a:t>以字节为单位指示了填充字段的长度，其范围为</a:t>
            </a:r>
            <a:r>
              <a:rPr lang="en-US" altLang="zh-CN" sz="2200" dirty="0">
                <a:latin typeface="+mn-lt"/>
                <a:ea typeface="+mn-ea"/>
              </a:rPr>
              <a:t>[0</a:t>
            </a:r>
            <a:r>
              <a:rPr lang="zh-CN" altLang="en-US" sz="2200" dirty="0">
                <a:latin typeface="+mn-lt"/>
                <a:ea typeface="+mn-ea"/>
              </a:rPr>
              <a:t>，</a:t>
            </a:r>
            <a:r>
              <a:rPr lang="en-US" altLang="zh-CN" sz="2200" dirty="0">
                <a:latin typeface="+mn-lt"/>
                <a:ea typeface="+mn-ea"/>
              </a:rPr>
              <a:t>255]</a:t>
            </a:r>
            <a:endParaRPr lang="zh-CN" altLang="en-US" sz="2200" dirty="0">
              <a:latin typeface="+mn-lt"/>
              <a:ea typeface="+mn-ea"/>
            </a:endParaRPr>
          </a:p>
        </p:txBody>
      </p:sp>
    </p:spTree>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2227" name="Rectangle 3"/>
          <p:cNvSpPr>
            <a:spLocks noGrp="1" noChangeArrowheads="1"/>
          </p:cNvSpPr>
          <p:nvPr>
            <p:ph type="body" idx="1"/>
          </p:nvPr>
        </p:nvSpPr>
        <p:spPr>
          <a:xfrm>
            <a:off x="136240" y="3645024"/>
            <a:ext cx="9633520" cy="4411662"/>
          </a:xfrm>
          <a:ln/>
        </p:spPr>
        <p:txBody>
          <a:bodyPr/>
          <a:lstStyle/>
          <a:p>
            <a:pPr>
              <a:buFont typeface="Wingdings" pitchFamily="2" charset="2"/>
              <a:buNone/>
            </a:pPr>
            <a:r>
              <a:rPr lang="zh-CN" altLang="en-US" dirty="0"/>
              <a:t>（</a:t>
            </a:r>
            <a:r>
              <a:rPr lang="en-US" altLang="zh-CN" dirty="0"/>
              <a:t>6</a:t>
            </a:r>
            <a:r>
              <a:rPr lang="zh-CN" altLang="en-US" dirty="0"/>
              <a:t>） 下一个头（</a:t>
            </a:r>
            <a:r>
              <a:rPr lang="en-US" altLang="zh-CN" dirty="0"/>
              <a:t>Next Header</a:t>
            </a:r>
            <a:r>
              <a:rPr lang="zh-CN" altLang="en-US" dirty="0"/>
              <a:t>）：</a:t>
            </a:r>
            <a:r>
              <a:rPr lang="en-US" altLang="zh-CN" dirty="0"/>
              <a:t>8</a:t>
            </a:r>
            <a:r>
              <a:rPr lang="zh-CN" altLang="en-US" dirty="0"/>
              <a:t>位</a:t>
            </a:r>
          </a:p>
          <a:p>
            <a:pPr lvl="1">
              <a:buClr>
                <a:srgbClr val="FF0000"/>
              </a:buClr>
              <a:buFont typeface="Wingdings" pitchFamily="2" charset="2"/>
              <a:buChar char="n"/>
            </a:pPr>
            <a:r>
              <a:rPr lang="zh-CN" altLang="en-US" dirty="0">
                <a:cs typeface="+mn-cs"/>
              </a:rPr>
              <a:t>指明了封装在载荷中的数据类型，例如</a:t>
            </a:r>
            <a:r>
              <a:rPr lang="en-US" altLang="zh-CN" dirty="0">
                <a:cs typeface="+mn-cs"/>
              </a:rPr>
              <a:t>6</a:t>
            </a:r>
            <a:r>
              <a:rPr lang="zh-CN" altLang="en-US" dirty="0">
                <a:cs typeface="+mn-cs"/>
              </a:rPr>
              <a:t>表示</a:t>
            </a:r>
            <a:r>
              <a:rPr lang="en-US" altLang="zh-CN" dirty="0">
                <a:cs typeface="+mn-cs"/>
              </a:rPr>
              <a:t>TCP</a:t>
            </a:r>
            <a:r>
              <a:rPr lang="zh-CN" altLang="en-US" dirty="0">
                <a:cs typeface="+mn-cs"/>
              </a:rPr>
              <a:t>数据，</a:t>
            </a:r>
            <a:r>
              <a:rPr lang="en-US" altLang="zh-CN" dirty="0">
                <a:cs typeface="+mn-cs"/>
              </a:rPr>
              <a:t>4</a:t>
            </a:r>
            <a:r>
              <a:rPr lang="zh-CN" altLang="en-US" dirty="0">
                <a:cs typeface="+mn-cs"/>
              </a:rPr>
              <a:t>表示</a:t>
            </a:r>
            <a:r>
              <a:rPr lang="en-US" altLang="zh-CN" dirty="0">
                <a:cs typeface="+mn-cs"/>
              </a:rPr>
              <a:t>IP-in-IP</a:t>
            </a:r>
            <a:endParaRPr lang="zh-CN" altLang="en-US" dirty="0">
              <a:cs typeface="+mn-cs"/>
            </a:endParaRPr>
          </a:p>
          <a:p>
            <a:pPr>
              <a:buFont typeface="Wingdings" pitchFamily="2" charset="2"/>
              <a:buNone/>
            </a:pPr>
            <a:r>
              <a:rPr lang="zh-CN" altLang="en-US" dirty="0"/>
              <a:t>（</a:t>
            </a:r>
            <a:r>
              <a:rPr lang="en-US" altLang="zh-CN" dirty="0"/>
              <a:t>7</a:t>
            </a:r>
            <a:r>
              <a:rPr lang="zh-CN" altLang="en-US" dirty="0"/>
              <a:t>） 验证数据（</a:t>
            </a:r>
            <a:r>
              <a:rPr lang="en-US" altLang="zh-CN" dirty="0"/>
              <a:t>Authentication Data</a:t>
            </a:r>
            <a:r>
              <a:rPr lang="zh-CN" altLang="en-US" dirty="0"/>
              <a:t>）：变长</a:t>
            </a:r>
          </a:p>
          <a:p>
            <a:pPr lvl="1">
              <a:buClr>
                <a:srgbClr val="FF0000"/>
              </a:buClr>
              <a:buFont typeface="Wingdings" pitchFamily="2" charset="2"/>
              <a:buChar char="n"/>
            </a:pPr>
            <a:r>
              <a:rPr lang="zh-CN" altLang="en-US" dirty="0">
                <a:cs typeface="+mn-cs"/>
              </a:rPr>
              <a:t>只有选择了验证服务时才会有该字段，包含了验证的结果</a:t>
            </a:r>
          </a:p>
        </p:txBody>
      </p:sp>
      <p:pic>
        <p:nvPicPr>
          <p:cNvPr id="4" name="Picture 2"/>
          <p:cNvPicPr>
            <a:picLocks noChangeAspect="1" noChangeArrowheads="1"/>
          </p:cNvPicPr>
          <p:nvPr/>
        </p:nvPicPr>
        <p:blipFill>
          <a:blip r:embed="rId3" cstate="print"/>
          <a:srcRect/>
          <a:stretch>
            <a:fillRect/>
          </a:stretch>
        </p:blipFill>
        <p:spPr bwMode="auto">
          <a:xfrm>
            <a:off x="5413113" y="0"/>
            <a:ext cx="4492887" cy="3429000"/>
          </a:xfrm>
          <a:prstGeom prst="rect">
            <a:avLst/>
          </a:prstGeom>
          <a:noFill/>
          <a:ln w="9525">
            <a:noFill/>
            <a:miter lim="800000"/>
            <a:headEnd/>
            <a:tailEnd/>
          </a:ln>
        </p:spPr>
      </p:pic>
    </p:spTree>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a:ln/>
        </p:spPr>
        <p:txBody>
          <a:bodyPr/>
          <a:lstStyle/>
          <a:p>
            <a:r>
              <a:rPr lang="en-US" altLang="zh-CN" dirty="0">
                <a:solidFill>
                  <a:schemeClr val="tx2">
                    <a:lumMod val="60000"/>
                    <a:lumOff val="40000"/>
                  </a:schemeClr>
                </a:solidFill>
              </a:rPr>
              <a:t>ESP</a:t>
            </a:r>
            <a:r>
              <a:rPr lang="zh-CN" altLang="en-US" dirty="0">
                <a:solidFill>
                  <a:schemeClr val="tx2">
                    <a:lumMod val="60000"/>
                    <a:lumOff val="40000"/>
                  </a:schemeClr>
                </a:solidFill>
              </a:rPr>
              <a:t>运行模式</a:t>
            </a:r>
            <a:r>
              <a:rPr lang="en-US" altLang="zh-CN" dirty="0">
                <a:solidFill>
                  <a:schemeClr val="tx2">
                    <a:lumMod val="60000"/>
                    <a:lumOff val="40000"/>
                  </a:schemeClr>
                </a:solidFill>
              </a:rPr>
              <a:t>(1)</a:t>
            </a:r>
            <a:r>
              <a:rPr lang="zh-CN" altLang="en-US" dirty="0">
                <a:solidFill>
                  <a:schemeClr val="tx2">
                    <a:lumMod val="60000"/>
                    <a:lumOff val="40000"/>
                  </a:schemeClr>
                </a:solidFill>
              </a:rPr>
              <a:t>－传输模式</a:t>
            </a:r>
          </a:p>
        </p:txBody>
      </p:sp>
      <p:sp>
        <p:nvSpPr>
          <p:cNvPr id="53251" name="Rectangle 3"/>
          <p:cNvSpPr>
            <a:spLocks noGrp="1" noChangeArrowheads="1"/>
          </p:cNvSpPr>
          <p:nvPr>
            <p:ph type="body" idx="1"/>
          </p:nvPr>
        </p:nvSpPr>
        <p:spPr>
          <a:ln/>
        </p:spPr>
        <p:txBody>
          <a:bodyPr/>
          <a:lstStyle/>
          <a:p>
            <a:pPr>
              <a:lnSpc>
                <a:spcPct val="200000"/>
              </a:lnSpc>
              <a:buClr>
                <a:srgbClr val="0000CC"/>
              </a:buClr>
              <a:buFont typeface="Wingdings" pitchFamily="2" charset="2"/>
              <a:buChar char="n"/>
            </a:pPr>
            <a:r>
              <a:rPr lang="zh-CN" altLang="en-US" dirty="0">
                <a:solidFill>
                  <a:schemeClr val="tx1"/>
                </a:solidFill>
              </a:rPr>
              <a:t>保护的是</a:t>
            </a:r>
            <a:r>
              <a:rPr lang="en-US" altLang="zh-CN" dirty="0">
                <a:solidFill>
                  <a:schemeClr val="tx1"/>
                </a:solidFill>
              </a:rPr>
              <a:t>IP</a:t>
            </a:r>
            <a:r>
              <a:rPr lang="zh-CN" altLang="en-US" dirty="0">
                <a:solidFill>
                  <a:schemeClr val="tx1"/>
                </a:solidFill>
              </a:rPr>
              <a:t>包的载荷</a:t>
            </a:r>
          </a:p>
          <a:p>
            <a:pPr>
              <a:lnSpc>
                <a:spcPct val="200000"/>
              </a:lnSpc>
              <a:buClr>
                <a:srgbClr val="0000CC"/>
              </a:buClr>
              <a:buFont typeface="Wingdings" pitchFamily="2" charset="2"/>
              <a:buChar char="n"/>
            </a:pPr>
            <a:r>
              <a:rPr lang="en-US" altLang="zh-CN" dirty="0">
                <a:solidFill>
                  <a:schemeClr val="tx1"/>
                </a:solidFill>
              </a:rPr>
              <a:t>ESP</a:t>
            </a:r>
            <a:r>
              <a:rPr lang="zh-CN" altLang="en-US" dirty="0">
                <a:solidFill>
                  <a:schemeClr val="tx1"/>
                </a:solidFill>
              </a:rPr>
              <a:t>插入到</a:t>
            </a:r>
            <a:r>
              <a:rPr lang="en-US" altLang="zh-CN" dirty="0">
                <a:solidFill>
                  <a:schemeClr val="tx1"/>
                </a:solidFill>
              </a:rPr>
              <a:t>IP</a:t>
            </a:r>
            <a:r>
              <a:rPr lang="zh-CN" altLang="en-US" dirty="0">
                <a:solidFill>
                  <a:schemeClr val="tx1"/>
                </a:solidFill>
              </a:rPr>
              <a:t>头部（包括</a:t>
            </a:r>
            <a:r>
              <a:rPr lang="en-US" altLang="zh-CN" dirty="0">
                <a:solidFill>
                  <a:schemeClr val="tx1"/>
                </a:solidFill>
              </a:rPr>
              <a:t>IP</a:t>
            </a:r>
            <a:r>
              <a:rPr lang="zh-CN" altLang="en-US" dirty="0">
                <a:solidFill>
                  <a:schemeClr val="tx1"/>
                </a:solidFill>
              </a:rPr>
              <a:t>选项字段）之后，任何被</a:t>
            </a:r>
            <a:r>
              <a:rPr lang="en-US" altLang="zh-CN" dirty="0">
                <a:solidFill>
                  <a:schemeClr val="tx1"/>
                </a:solidFill>
              </a:rPr>
              <a:t>IP</a:t>
            </a:r>
            <a:r>
              <a:rPr lang="zh-CN" altLang="en-US" dirty="0">
                <a:solidFill>
                  <a:schemeClr val="tx1"/>
                </a:solidFill>
              </a:rPr>
              <a:t>协议所封装的协议（如传输层协议</a:t>
            </a:r>
            <a:r>
              <a:rPr lang="en-US" altLang="zh-CN" dirty="0">
                <a:solidFill>
                  <a:schemeClr val="tx1"/>
                </a:solidFill>
              </a:rPr>
              <a:t>TCP</a:t>
            </a:r>
            <a:r>
              <a:rPr lang="zh-CN" altLang="en-US" dirty="0">
                <a:solidFill>
                  <a:schemeClr val="tx1"/>
                </a:solidFill>
              </a:rPr>
              <a:t>、</a:t>
            </a:r>
            <a:r>
              <a:rPr lang="en-US" altLang="zh-CN" dirty="0">
                <a:solidFill>
                  <a:schemeClr val="tx1"/>
                </a:solidFill>
              </a:rPr>
              <a:t>UDP</a:t>
            </a:r>
            <a:r>
              <a:rPr lang="zh-CN" altLang="en-US" dirty="0">
                <a:solidFill>
                  <a:schemeClr val="tx1"/>
                </a:solidFill>
              </a:rPr>
              <a:t>、</a:t>
            </a:r>
            <a:r>
              <a:rPr lang="en-US" altLang="zh-CN" dirty="0">
                <a:solidFill>
                  <a:schemeClr val="tx1"/>
                </a:solidFill>
              </a:rPr>
              <a:t>ICMP</a:t>
            </a:r>
            <a:r>
              <a:rPr lang="zh-CN" altLang="en-US" dirty="0">
                <a:solidFill>
                  <a:schemeClr val="tx1"/>
                </a:solidFill>
              </a:rPr>
              <a:t>，或者</a:t>
            </a:r>
            <a:r>
              <a:rPr lang="en-US" altLang="zh-CN" dirty="0">
                <a:solidFill>
                  <a:schemeClr val="tx1"/>
                </a:solidFill>
              </a:rPr>
              <a:t>IPSec</a:t>
            </a:r>
            <a:r>
              <a:rPr lang="zh-CN" altLang="en-US" dirty="0">
                <a:solidFill>
                  <a:schemeClr val="tx1"/>
                </a:solidFill>
              </a:rPr>
              <a:t>协议）之前</a:t>
            </a:r>
          </a:p>
        </p:txBody>
      </p:sp>
    </p:spTree>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a:ln/>
        </p:spPr>
        <p:txBody>
          <a:bodyPr/>
          <a:lstStyle/>
          <a:p>
            <a:r>
              <a:rPr lang="en-US" altLang="zh-CN" dirty="0">
                <a:solidFill>
                  <a:schemeClr val="tx2">
                    <a:lumMod val="60000"/>
                    <a:lumOff val="40000"/>
                  </a:schemeClr>
                </a:solidFill>
              </a:rPr>
              <a:t>ESP</a:t>
            </a:r>
            <a:r>
              <a:rPr lang="zh-CN" altLang="en-US" dirty="0">
                <a:solidFill>
                  <a:schemeClr val="tx2">
                    <a:lumMod val="60000"/>
                    <a:lumOff val="40000"/>
                  </a:schemeClr>
                </a:solidFill>
              </a:rPr>
              <a:t>传输模式示意图</a:t>
            </a:r>
          </a:p>
        </p:txBody>
      </p:sp>
      <p:sp>
        <p:nvSpPr>
          <p:cNvPr id="54275" name="Rectangle 3"/>
          <p:cNvSpPr>
            <a:spLocks noChangeArrowheads="1"/>
          </p:cNvSpPr>
          <p:nvPr/>
        </p:nvSpPr>
        <p:spPr bwMode="auto">
          <a:xfrm>
            <a:off x="1129905" y="2701925"/>
            <a:ext cx="2574528" cy="433388"/>
          </a:xfrm>
          <a:prstGeom prst="rect">
            <a:avLst/>
          </a:prstGeom>
          <a:solidFill>
            <a:srgbClr val="CCECFF"/>
          </a:solidFill>
          <a:ln w="9525" cmpd="sng">
            <a:solidFill>
              <a:schemeClr val="tx1"/>
            </a:solidFill>
            <a:prstDash val="solid"/>
            <a:miter lim="800000"/>
            <a:headEnd/>
            <a:tailEnd/>
          </a:ln>
          <a:effectLst/>
        </p:spPr>
        <p:txBody>
          <a:bodyPr wrap="none" anchor="ctr"/>
          <a:lstStyle/>
          <a:p>
            <a:pPr algn="ctr">
              <a:lnSpc>
                <a:spcPct val="100000"/>
              </a:lnSpc>
              <a:spcBef>
                <a:spcPct val="0"/>
              </a:spcBef>
              <a:buClr>
                <a:srgbClr val="000000"/>
              </a:buClr>
              <a:buSzPct val="100000"/>
              <a:buFontTx/>
              <a:buNone/>
            </a:pPr>
            <a:r>
              <a:rPr kumimoji="0" lang="en-US" altLang="zh-CN" sz="1800">
                <a:solidFill>
                  <a:srgbClr val="000000"/>
                </a:solidFill>
                <a:latin typeface="Arial" pitchFamily="34" charset="0"/>
              </a:rPr>
              <a:t>IP</a:t>
            </a:r>
            <a:r>
              <a:rPr kumimoji="0" lang="zh-CN" altLang="en-US" sz="1800">
                <a:solidFill>
                  <a:srgbClr val="000000"/>
                </a:solidFill>
                <a:latin typeface="Arial" pitchFamily="34" charset="0"/>
              </a:rPr>
              <a:t>头部</a:t>
            </a:r>
            <a:r>
              <a:rPr kumimoji="0" lang="en-US" altLang="zh-CN" sz="1800">
                <a:solidFill>
                  <a:srgbClr val="000000"/>
                </a:solidFill>
                <a:latin typeface="Arial" pitchFamily="34" charset="0"/>
              </a:rPr>
              <a:t>(</a:t>
            </a:r>
            <a:r>
              <a:rPr kumimoji="0" lang="zh-CN" altLang="en-US" sz="1800">
                <a:solidFill>
                  <a:srgbClr val="000000"/>
                </a:solidFill>
                <a:latin typeface="Arial" pitchFamily="34" charset="0"/>
              </a:rPr>
              <a:t>含选项字段</a:t>
            </a:r>
            <a:r>
              <a:rPr kumimoji="0" lang="en-US" altLang="zh-CN" sz="1800">
                <a:solidFill>
                  <a:srgbClr val="000000"/>
                </a:solidFill>
                <a:latin typeface="Arial" pitchFamily="34" charset="0"/>
              </a:rPr>
              <a:t>)</a:t>
            </a:r>
          </a:p>
        </p:txBody>
      </p:sp>
      <p:sp>
        <p:nvSpPr>
          <p:cNvPr id="54276" name="Rectangle 4"/>
          <p:cNvSpPr>
            <a:spLocks noChangeArrowheads="1"/>
          </p:cNvSpPr>
          <p:nvPr/>
        </p:nvSpPr>
        <p:spPr bwMode="auto">
          <a:xfrm>
            <a:off x="1129905" y="3565525"/>
            <a:ext cx="2574528" cy="433388"/>
          </a:xfrm>
          <a:prstGeom prst="rect">
            <a:avLst/>
          </a:prstGeom>
          <a:solidFill>
            <a:srgbClr val="CCECFF"/>
          </a:solidFill>
          <a:ln w="9525" cmpd="sng">
            <a:solidFill>
              <a:schemeClr val="tx1"/>
            </a:solidFill>
            <a:prstDash val="solid"/>
            <a:miter lim="800000"/>
            <a:headEnd/>
            <a:tailEnd/>
          </a:ln>
          <a:effectLst/>
        </p:spPr>
        <p:txBody>
          <a:bodyPr wrap="none" anchor="ctr"/>
          <a:lstStyle/>
          <a:p>
            <a:pPr algn="ctr">
              <a:lnSpc>
                <a:spcPct val="100000"/>
              </a:lnSpc>
              <a:spcBef>
                <a:spcPct val="0"/>
              </a:spcBef>
              <a:buClr>
                <a:srgbClr val="000000"/>
              </a:buClr>
              <a:buSzPct val="100000"/>
              <a:buFontTx/>
              <a:buNone/>
            </a:pPr>
            <a:r>
              <a:rPr kumimoji="0" lang="zh-CN" altLang="en-US" sz="1800">
                <a:solidFill>
                  <a:srgbClr val="000000"/>
                </a:solidFill>
                <a:latin typeface="Arial" pitchFamily="34" charset="0"/>
              </a:rPr>
              <a:t>数据</a:t>
            </a:r>
          </a:p>
        </p:txBody>
      </p:sp>
      <p:sp>
        <p:nvSpPr>
          <p:cNvPr id="54277" name="Text Box 5"/>
          <p:cNvSpPr txBox="1">
            <a:spLocks noChangeArrowheads="1"/>
          </p:cNvSpPr>
          <p:nvPr/>
        </p:nvSpPr>
        <p:spPr bwMode="auto">
          <a:xfrm>
            <a:off x="1363795" y="4502151"/>
            <a:ext cx="2263246" cy="369332"/>
          </a:xfrm>
          <a:prstGeom prst="rect">
            <a:avLst/>
          </a:prstGeom>
          <a:noFill/>
          <a:ln w="9525">
            <a:noFill/>
            <a:miter lim="800000"/>
            <a:headEnd/>
            <a:tailEnd/>
          </a:ln>
          <a:effectLst/>
        </p:spPr>
        <p:txBody>
          <a:bodyPr>
            <a:spAutoFit/>
          </a:bodyPr>
          <a:lstStyle/>
          <a:p>
            <a:pPr algn="l">
              <a:lnSpc>
                <a:spcPct val="100000"/>
              </a:lnSpc>
              <a:spcBef>
                <a:spcPct val="0"/>
              </a:spcBef>
              <a:buClr>
                <a:srgbClr val="000000"/>
              </a:buClr>
              <a:buSzPct val="100000"/>
              <a:buFontTx/>
              <a:buNone/>
            </a:pPr>
            <a:r>
              <a:rPr kumimoji="0" lang="zh-CN" altLang="en-US" sz="1800" b="1" dirty="0">
                <a:solidFill>
                  <a:srgbClr val="000000"/>
                </a:solidFill>
                <a:latin typeface="Arial" pitchFamily="34" charset="0"/>
              </a:rPr>
              <a:t>应用</a:t>
            </a:r>
            <a:r>
              <a:rPr kumimoji="0" lang="en-US" altLang="zh-CN" sz="1800" b="1" dirty="0">
                <a:solidFill>
                  <a:srgbClr val="000000"/>
                </a:solidFill>
                <a:latin typeface="Arial" pitchFamily="34" charset="0"/>
              </a:rPr>
              <a:t>ESP</a:t>
            </a:r>
            <a:r>
              <a:rPr kumimoji="0" lang="zh-CN" altLang="en-US" sz="1800" b="1" dirty="0">
                <a:solidFill>
                  <a:srgbClr val="000000"/>
                </a:solidFill>
                <a:latin typeface="Arial" pitchFamily="34" charset="0"/>
              </a:rPr>
              <a:t>之前</a:t>
            </a:r>
          </a:p>
        </p:txBody>
      </p:sp>
      <p:sp>
        <p:nvSpPr>
          <p:cNvPr id="54278" name="Rectangle 6"/>
          <p:cNvSpPr>
            <a:spLocks noChangeArrowheads="1"/>
          </p:cNvSpPr>
          <p:nvPr/>
        </p:nvSpPr>
        <p:spPr bwMode="auto">
          <a:xfrm>
            <a:off x="5577285" y="1989183"/>
            <a:ext cx="2574528" cy="433387"/>
          </a:xfrm>
          <a:prstGeom prst="rect">
            <a:avLst/>
          </a:prstGeom>
          <a:solidFill>
            <a:srgbClr val="FFFF99"/>
          </a:solidFill>
          <a:ln w="9525" cmpd="sng">
            <a:solidFill>
              <a:schemeClr val="tx1"/>
            </a:solidFill>
            <a:prstDash val="solid"/>
            <a:miter lim="800000"/>
            <a:headEnd/>
            <a:tailEnd/>
          </a:ln>
          <a:effectLst/>
        </p:spPr>
        <p:txBody>
          <a:bodyPr wrap="none" anchor="ctr"/>
          <a:lstStyle/>
          <a:p>
            <a:pPr algn="ctr">
              <a:lnSpc>
                <a:spcPct val="100000"/>
              </a:lnSpc>
              <a:spcBef>
                <a:spcPct val="0"/>
              </a:spcBef>
              <a:buClr>
                <a:srgbClr val="000000"/>
              </a:buClr>
              <a:buSzPct val="100000"/>
              <a:buFontTx/>
              <a:buNone/>
            </a:pPr>
            <a:r>
              <a:rPr kumimoji="0" lang="en-US" altLang="zh-CN" sz="1800">
                <a:solidFill>
                  <a:srgbClr val="000000"/>
                </a:solidFill>
                <a:latin typeface="Arial" pitchFamily="34" charset="0"/>
              </a:rPr>
              <a:t>ESP</a:t>
            </a:r>
            <a:r>
              <a:rPr kumimoji="0" lang="zh-CN" altLang="en-US" sz="1800">
                <a:solidFill>
                  <a:srgbClr val="000000"/>
                </a:solidFill>
                <a:latin typeface="Arial" pitchFamily="34" charset="0"/>
              </a:rPr>
              <a:t>头部</a:t>
            </a:r>
            <a:endParaRPr kumimoji="0" lang="zh-CN" altLang="en-US" sz="1800" b="1">
              <a:solidFill>
                <a:srgbClr val="000000"/>
              </a:solidFill>
              <a:latin typeface="Arial" pitchFamily="34" charset="0"/>
            </a:endParaRPr>
          </a:p>
        </p:txBody>
      </p:sp>
      <p:sp>
        <p:nvSpPr>
          <p:cNvPr id="54279" name="Text Box 7"/>
          <p:cNvSpPr txBox="1">
            <a:spLocks noChangeArrowheads="1"/>
          </p:cNvSpPr>
          <p:nvPr/>
        </p:nvSpPr>
        <p:spPr bwMode="auto">
          <a:xfrm>
            <a:off x="5733785" y="4508501"/>
            <a:ext cx="2258087" cy="369332"/>
          </a:xfrm>
          <a:prstGeom prst="rect">
            <a:avLst/>
          </a:prstGeom>
          <a:noFill/>
          <a:ln w="9525">
            <a:noFill/>
            <a:miter lim="800000"/>
            <a:headEnd/>
            <a:tailEnd/>
          </a:ln>
          <a:effectLst/>
        </p:spPr>
        <p:txBody>
          <a:bodyPr>
            <a:spAutoFit/>
          </a:bodyPr>
          <a:lstStyle/>
          <a:p>
            <a:pPr algn="l">
              <a:lnSpc>
                <a:spcPct val="100000"/>
              </a:lnSpc>
              <a:spcBef>
                <a:spcPct val="0"/>
              </a:spcBef>
              <a:buClr>
                <a:srgbClr val="000000"/>
              </a:buClr>
              <a:buSzPct val="100000"/>
              <a:buFontTx/>
              <a:buNone/>
            </a:pPr>
            <a:r>
              <a:rPr kumimoji="0" lang="zh-CN" altLang="en-US" sz="1800" b="1" dirty="0">
                <a:solidFill>
                  <a:srgbClr val="000000"/>
                </a:solidFill>
                <a:latin typeface="Arial" pitchFamily="34" charset="0"/>
              </a:rPr>
              <a:t>应用</a:t>
            </a:r>
            <a:r>
              <a:rPr kumimoji="0" lang="en-US" altLang="zh-CN" sz="1800" b="1" dirty="0">
                <a:solidFill>
                  <a:srgbClr val="000000"/>
                </a:solidFill>
                <a:latin typeface="Arial" pitchFamily="34" charset="0"/>
              </a:rPr>
              <a:t>ESP</a:t>
            </a:r>
            <a:r>
              <a:rPr kumimoji="0" lang="zh-CN" altLang="en-US" sz="1800" b="1" dirty="0">
                <a:solidFill>
                  <a:srgbClr val="000000"/>
                </a:solidFill>
                <a:latin typeface="Arial" pitchFamily="34" charset="0"/>
              </a:rPr>
              <a:t>之后</a:t>
            </a:r>
          </a:p>
        </p:txBody>
      </p:sp>
      <p:sp>
        <p:nvSpPr>
          <p:cNvPr id="54280" name="Rectangle 8"/>
          <p:cNvSpPr>
            <a:spLocks noChangeArrowheads="1"/>
          </p:cNvSpPr>
          <p:nvPr/>
        </p:nvSpPr>
        <p:spPr bwMode="auto">
          <a:xfrm>
            <a:off x="1129905" y="3133725"/>
            <a:ext cx="2574528" cy="433388"/>
          </a:xfrm>
          <a:prstGeom prst="rect">
            <a:avLst/>
          </a:prstGeom>
          <a:solidFill>
            <a:srgbClr val="CCECFF"/>
          </a:solidFill>
          <a:ln w="9525" cmpd="sng">
            <a:solidFill>
              <a:schemeClr val="tx1"/>
            </a:solidFill>
            <a:prstDash val="solid"/>
            <a:miter lim="800000"/>
            <a:headEnd/>
            <a:tailEnd/>
          </a:ln>
          <a:effectLst/>
        </p:spPr>
        <p:txBody>
          <a:bodyPr wrap="none" anchor="ctr"/>
          <a:lstStyle/>
          <a:p>
            <a:pPr algn="ctr">
              <a:lnSpc>
                <a:spcPct val="100000"/>
              </a:lnSpc>
              <a:spcBef>
                <a:spcPct val="0"/>
              </a:spcBef>
              <a:buClr>
                <a:srgbClr val="000000"/>
              </a:buClr>
              <a:buSzPct val="100000"/>
              <a:buFontTx/>
              <a:buNone/>
            </a:pPr>
            <a:r>
              <a:rPr kumimoji="0" lang="en-US" altLang="zh-CN" sz="1800">
                <a:solidFill>
                  <a:srgbClr val="000000"/>
                </a:solidFill>
                <a:latin typeface="Arial" pitchFamily="34" charset="0"/>
              </a:rPr>
              <a:t>TCP</a:t>
            </a:r>
            <a:r>
              <a:rPr kumimoji="0" lang="zh-CN" altLang="en-US" sz="1800">
                <a:solidFill>
                  <a:srgbClr val="000000"/>
                </a:solidFill>
                <a:latin typeface="Arial" pitchFamily="34" charset="0"/>
              </a:rPr>
              <a:t>头部</a:t>
            </a:r>
            <a:r>
              <a:rPr kumimoji="0" lang="en-US" altLang="zh-CN" sz="1800">
                <a:solidFill>
                  <a:srgbClr val="000000"/>
                </a:solidFill>
                <a:latin typeface="Arial" pitchFamily="34" charset="0"/>
              </a:rPr>
              <a:t>(</a:t>
            </a:r>
            <a:r>
              <a:rPr kumimoji="0" lang="zh-CN" altLang="en-US" sz="1800">
                <a:solidFill>
                  <a:srgbClr val="000000"/>
                </a:solidFill>
                <a:latin typeface="Arial" pitchFamily="34" charset="0"/>
              </a:rPr>
              <a:t>含选项字段</a:t>
            </a:r>
            <a:r>
              <a:rPr kumimoji="0" lang="en-US" altLang="zh-CN" sz="1800">
                <a:solidFill>
                  <a:srgbClr val="000000"/>
                </a:solidFill>
                <a:latin typeface="Arial" pitchFamily="34" charset="0"/>
              </a:rPr>
              <a:t>)</a:t>
            </a:r>
          </a:p>
        </p:txBody>
      </p:sp>
      <p:sp>
        <p:nvSpPr>
          <p:cNvPr id="54281" name="Rectangle 9"/>
          <p:cNvSpPr>
            <a:spLocks noChangeArrowheads="1"/>
          </p:cNvSpPr>
          <p:nvPr/>
        </p:nvSpPr>
        <p:spPr bwMode="auto">
          <a:xfrm>
            <a:off x="5577285" y="1557341"/>
            <a:ext cx="2574528" cy="433387"/>
          </a:xfrm>
          <a:prstGeom prst="rect">
            <a:avLst/>
          </a:prstGeom>
          <a:solidFill>
            <a:srgbClr val="CCECFF"/>
          </a:solidFill>
          <a:ln w="9525" cmpd="sng">
            <a:solidFill>
              <a:schemeClr val="tx1"/>
            </a:solidFill>
            <a:prstDash val="solid"/>
            <a:miter lim="800000"/>
            <a:headEnd/>
            <a:tailEnd/>
          </a:ln>
          <a:effectLst/>
        </p:spPr>
        <p:txBody>
          <a:bodyPr wrap="none" anchor="ctr"/>
          <a:lstStyle/>
          <a:p>
            <a:pPr algn="ctr">
              <a:lnSpc>
                <a:spcPct val="100000"/>
              </a:lnSpc>
              <a:spcBef>
                <a:spcPct val="0"/>
              </a:spcBef>
              <a:buClr>
                <a:srgbClr val="000000"/>
              </a:buClr>
              <a:buSzPct val="100000"/>
              <a:buFontTx/>
              <a:buNone/>
            </a:pPr>
            <a:r>
              <a:rPr kumimoji="0" lang="en-US" altLang="zh-CN" sz="1800">
                <a:solidFill>
                  <a:srgbClr val="000000"/>
                </a:solidFill>
                <a:latin typeface="Arial" pitchFamily="34" charset="0"/>
              </a:rPr>
              <a:t>IP</a:t>
            </a:r>
            <a:r>
              <a:rPr kumimoji="0" lang="zh-CN" altLang="en-US" sz="1800">
                <a:solidFill>
                  <a:srgbClr val="000000"/>
                </a:solidFill>
                <a:latin typeface="Arial" pitchFamily="34" charset="0"/>
              </a:rPr>
              <a:t>头部</a:t>
            </a:r>
            <a:r>
              <a:rPr kumimoji="0" lang="en-US" altLang="zh-CN" sz="1800">
                <a:solidFill>
                  <a:srgbClr val="000000"/>
                </a:solidFill>
                <a:latin typeface="Arial" pitchFamily="34" charset="0"/>
              </a:rPr>
              <a:t>(</a:t>
            </a:r>
            <a:r>
              <a:rPr kumimoji="0" lang="zh-CN" altLang="en-US" sz="1800">
                <a:solidFill>
                  <a:srgbClr val="000000"/>
                </a:solidFill>
                <a:latin typeface="Arial" pitchFamily="34" charset="0"/>
              </a:rPr>
              <a:t>含选项字段</a:t>
            </a:r>
            <a:r>
              <a:rPr kumimoji="0" lang="en-US" altLang="zh-CN" sz="1800">
                <a:solidFill>
                  <a:srgbClr val="000000"/>
                </a:solidFill>
                <a:latin typeface="Arial" pitchFamily="34" charset="0"/>
              </a:rPr>
              <a:t>)</a:t>
            </a:r>
          </a:p>
        </p:txBody>
      </p:sp>
      <p:sp>
        <p:nvSpPr>
          <p:cNvPr id="54282" name="Rectangle 10"/>
          <p:cNvSpPr>
            <a:spLocks noChangeArrowheads="1"/>
          </p:cNvSpPr>
          <p:nvPr/>
        </p:nvSpPr>
        <p:spPr bwMode="auto">
          <a:xfrm>
            <a:off x="5577285" y="2852783"/>
            <a:ext cx="2574528" cy="433387"/>
          </a:xfrm>
          <a:prstGeom prst="rect">
            <a:avLst/>
          </a:prstGeom>
          <a:solidFill>
            <a:srgbClr val="CCECFF"/>
          </a:solidFill>
          <a:ln w="9525" cmpd="sng">
            <a:solidFill>
              <a:schemeClr val="tx1"/>
            </a:solidFill>
            <a:prstDash val="solid"/>
            <a:miter lim="800000"/>
            <a:headEnd/>
            <a:tailEnd/>
          </a:ln>
          <a:effectLst/>
        </p:spPr>
        <p:txBody>
          <a:bodyPr wrap="none" anchor="ctr"/>
          <a:lstStyle/>
          <a:p>
            <a:pPr algn="ctr">
              <a:lnSpc>
                <a:spcPct val="100000"/>
              </a:lnSpc>
              <a:spcBef>
                <a:spcPct val="0"/>
              </a:spcBef>
              <a:buClr>
                <a:srgbClr val="000000"/>
              </a:buClr>
              <a:buSzPct val="100000"/>
              <a:buFontTx/>
              <a:buNone/>
            </a:pPr>
            <a:r>
              <a:rPr kumimoji="0" lang="zh-CN" altLang="en-US" sz="1800">
                <a:solidFill>
                  <a:srgbClr val="000000"/>
                </a:solidFill>
                <a:latin typeface="Arial" pitchFamily="34" charset="0"/>
              </a:rPr>
              <a:t>数据</a:t>
            </a:r>
          </a:p>
        </p:txBody>
      </p:sp>
      <p:sp>
        <p:nvSpPr>
          <p:cNvPr id="54283" name="Rectangle 11"/>
          <p:cNvSpPr>
            <a:spLocks noChangeArrowheads="1"/>
          </p:cNvSpPr>
          <p:nvPr/>
        </p:nvSpPr>
        <p:spPr bwMode="auto">
          <a:xfrm>
            <a:off x="5577285" y="2420983"/>
            <a:ext cx="2574528" cy="433387"/>
          </a:xfrm>
          <a:prstGeom prst="rect">
            <a:avLst/>
          </a:prstGeom>
          <a:solidFill>
            <a:srgbClr val="CCECFF"/>
          </a:solidFill>
          <a:ln w="9525" cmpd="sng">
            <a:solidFill>
              <a:schemeClr val="tx1"/>
            </a:solidFill>
            <a:prstDash val="solid"/>
            <a:miter lim="800000"/>
            <a:headEnd/>
            <a:tailEnd/>
          </a:ln>
          <a:effectLst/>
        </p:spPr>
        <p:txBody>
          <a:bodyPr wrap="none" anchor="ctr"/>
          <a:lstStyle/>
          <a:p>
            <a:pPr algn="ctr">
              <a:lnSpc>
                <a:spcPct val="100000"/>
              </a:lnSpc>
              <a:spcBef>
                <a:spcPct val="0"/>
              </a:spcBef>
              <a:buClr>
                <a:srgbClr val="000000"/>
              </a:buClr>
              <a:buSzPct val="100000"/>
              <a:buFontTx/>
              <a:buNone/>
            </a:pPr>
            <a:r>
              <a:rPr kumimoji="0" lang="en-US" altLang="zh-CN" sz="1800">
                <a:solidFill>
                  <a:srgbClr val="000000"/>
                </a:solidFill>
                <a:latin typeface="Arial" pitchFamily="34" charset="0"/>
              </a:rPr>
              <a:t>TCP</a:t>
            </a:r>
            <a:r>
              <a:rPr kumimoji="0" lang="zh-CN" altLang="en-US" sz="1800">
                <a:solidFill>
                  <a:srgbClr val="000000"/>
                </a:solidFill>
                <a:latin typeface="Arial" pitchFamily="34" charset="0"/>
              </a:rPr>
              <a:t>头部</a:t>
            </a:r>
            <a:r>
              <a:rPr kumimoji="0" lang="en-US" altLang="zh-CN" sz="1800">
                <a:solidFill>
                  <a:srgbClr val="000000"/>
                </a:solidFill>
                <a:latin typeface="Arial" pitchFamily="34" charset="0"/>
              </a:rPr>
              <a:t>(</a:t>
            </a:r>
            <a:r>
              <a:rPr kumimoji="0" lang="zh-CN" altLang="en-US" sz="1800">
                <a:solidFill>
                  <a:srgbClr val="000000"/>
                </a:solidFill>
                <a:latin typeface="Arial" pitchFamily="34" charset="0"/>
              </a:rPr>
              <a:t>含选项字段</a:t>
            </a:r>
            <a:r>
              <a:rPr kumimoji="0" lang="en-US" altLang="zh-CN" sz="1800">
                <a:solidFill>
                  <a:srgbClr val="000000"/>
                </a:solidFill>
                <a:latin typeface="Arial" pitchFamily="34" charset="0"/>
              </a:rPr>
              <a:t>)</a:t>
            </a:r>
          </a:p>
        </p:txBody>
      </p:sp>
      <p:sp>
        <p:nvSpPr>
          <p:cNvPr id="54284" name="Rectangle 12"/>
          <p:cNvSpPr>
            <a:spLocks noChangeArrowheads="1"/>
          </p:cNvSpPr>
          <p:nvPr/>
        </p:nvSpPr>
        <p:spPr bwMode="auto">
          <a:xfrm>
            <a:off x="5577285" y="3717925"/>
            <a:ext cx="2574528" cy="433388"/>
          </a:xfrm>
          <a:prstGeom prst="rect">
            <a:avLst/>
          </a:prstGeom>
          <a:solidFill>
            <a:srgbClr val="FFFF99"/>
          </a:solidFill>
          <a:ln w="9525" cmpd="sng">
            <a:solidFill>
              <a:schemeClr val="tx1"/>
            </a:solidFill>
            <a:prstDash val="solid"/>
            <a:miter lim="800000"/>
            <a:headEnd/>
            <a:tailEnd/>
          </a:ln>
          <a:effectLst/>
        </p:spPr>
        <p:txBody>
          <a:bodyPr wrap="none" anchor="ctr"/>
          <a:lstStyle/>
          <a:p>
            <a:pPr algn="ctr">
              <a:lnSpc>
                <a:spcPct val="100000"/>
              </a:lnSpc>
              <a:spcBef>
                <a:spcPct val="0"/>
              </a:spcBef>
              <a:buClr>
                <a:srgbClr val="000000"/>
              </a:buClr>
              <a:buSzPct val="100000"/>
              <a:buFontTx/>
              <a:buNone/>
            </a:pPr>
            <a:r>
              <a:rPr kumimoji="0" lang="en-US" altLang="zh-CN" sz="1800">
                <a:solidFill>
                  <a:srgbClr val="000000"/>
                </a:solidFill>
                <a:latin typeface="Arial" pitchFamily="34" charset="0"/>
              </a:rPr>
              <a:t>ESP</a:t>
            </a:r>
            <a:r>
              <a:rPr kumimoji="0" lang="zh-CN" altLang="en-US" sz="1800">
                <a:solidFill>
                  <a:srgbClr val="000000"/>
                </a:solidFill>
                <a:latin typeface="Arial" pitchFamily="34" charset="0"/>
              </a:rPr>
              <a:t>验证数据</a:t>
            </a:r>
            <a:endParaRPr kumimoji="0" lang="zh-CN" altLang="en-US" sz="1800" b="1">
              <a:solidFill>
                <a:srgbClr val="000000"/>
              </a:solidFill>
              <a:latin typeface="Arial" pitchFamily="34" charset="0"/>
            </a:endParaRPr>
          </a:p>
        </p:txBody>
      </p:sp>
      <p:sp>
        <p:nvSpPr>
          <p:cNvPr id="54285" name="Rectangle 13"/>
          <p:cNvSpPr>
            <a:spLocks noChangeArrowheads="1"/>
          </p:cNvSpPr>
          <p:nvPr/>
        </p:nvSpPr>
        <p:spPr bwMode="auto">
          <a:xfrm>
            <a:off x="5577285" y="3284541"/>
            <a:ext cx="2574528" cy="433387"/>
          </a:xfrm>
          <a:prstGeom prst="rect">
            <a:avLst/>
          </a:prstGeom>
          <a:solidFill>
            <a:srgbClr val="FFFF99"/>
          </a:solidFill>
          <a:ln w="9525" cmpd="sng">
            <a:solidFill>
              <a:schemeClr val="tx1"/>
            </a:solidFill>
            <a:prstDash val="solid"/>
            <a:miter lim="800000"/>
            <a:headEnd/>
            <a:tailEnd/>
          </a:ln>
          <a:effectLst/>
        </p:spPr>
        <p:txBody>
          <a:bodyPr wrap="none" anchor="ctr"/>
          <a:lstStyle/>
          <a:p>
            <a:pPr algn="ctr">
              <a:lnSpc>
                <a:spcPct val="100000"/>
              </a:lnSpc>
              <a:spcBef>
                <a:spcPct val="0"/>
              </a:spcBef>
              <a:buClr>
                <a:srgbClr val="000000"/>
              </a:buClr>
              <a:buSzPct val="100000"/>
              <a:buFontTx/>
              <a:buNone/>
            </a:pPr>
            <a:r>
              <a:rPr kumimoji="0" lang="en-US" altLang="zh-CN" sz="1800">
                <a:solidFill>
                  <a:srgbClr val="000000"/>
                </a:solidFill>
                <a:latin typeface="Arial" pitchFamily="34" charset="0"/>
              </a:rPr>
              <a:t>ESP</a:t>
            </a:r>
            <a:r>
              <a:rPr kumimoji="0" lang="zh-CN" altLang="en-US" sz="1800">
                <a:solidFill>
                  <a:srgbClr val="000000"/>
                </a:solidFill>
                <a:latin typeface="Arial" pitchFamily="34" charset="0"/>
              </a:rPr>
              <a:t>尾部</a:t>
            </a:r>
            <a:endParaRPr kumimoji="0" lang="zh-CN" altLang="en-US" sz="1800" b="1">
              <a:solidFill>
                <a:srgbClr val="000000"/>
              </a:solidFill>
              <a:latin typeface="Arial" pitchFamily="34" charset="0"/>
            </a:endParaRPr>
          </a:p>
        </p:txBody>
      </p:sp>
      <p:grpSp>
        <p:nvGrpSpPr>
          <p:cNvPr id="2" name="Group 14"/>
          <p:cNvGrpSpPr>
            <a:grpSpLocks/>
          </p:cNvGrpSpPr>
          <p:nvPr/>
        </p:nvGrpSpPr>
        <p:grpSpPr bwMode="auto">
          <a:xfrm>
            <a:off x="8151807" y="1989183"/>
            <a:ext cx="1248569" cy="1728787"/>
            <a:chOff x="4740" y="1253"/>
            <a:chExt cx="726" cy="1089"/>
          </a:xfrm>
        </p:grpSpPr>
        <p:sp>
          <p:nvSpPr>
            <p:cNvPr id="54287" name="Line 15"/>
            <p:cNvSpPr>
              <a:spLocks noChangeShapeType="1"/>
            </p:cNvSpPr>
            <p:nvPr/>
          </p:nvSpPr>
          <p:spPr bwMode="auto">
            <a:xfrm>
              <a:off x="4740" y="1253"/>
              <a:ext cx="181" cy="0"/>
            </a:xfrm>
            <a:prstGeom prst="line">
              <a:avLst/>
            </a:prstGeom>
            <a:noFill/>
            <a:ln w="19050" cmpd="sng">
              <a:solidFill>
                <a:srgbClr val="339933"/>
              </a:solidFill>
              <a:prstDash val="solid"/>
              <a:round/>
              <a:headEnd type="none" w="med" len="med"/>
              <a:tailEnd type="none" w="med" len="med"/>
            </a:ln>
            <a:effectLst/>
          </p:spPr>
          <p:txBody>
            <a:bodyPr/>
            <a:lstStyle/>
            <a:p>
              <a:pPr algn="l">
                <a:lnSpc>
                  <a:spcPct val="100000"/>
                </a:lnSpc>
                <a:spcBef>
                  <a:spcPct val="0"/>
                </a:spcBef>
                <a:buClr>
                  <a:srgbClr val="000000"/>
                </a:buClr>
                <a:buSzPct val="100000"/>
                <a:buFontTx/>
                <a:buNone/>
              </a:pPr>
              <a:endParaRPr kumimoji="0" lang="zh-CN" altLang="en-US" sz="1800">
                <a:solidFill>
                  <a:srgbClr val="000000"/>
                </a:solidFill>
                <a:latin typeface="Arial" pitchFamily="34" charset="0"/>
              </a:endParaRPr>
            </a:p>
          </p:txBody>
        </p:sp>
        <p:sp>
          <p:nvSpPr>
            <p:cNvPr id="54288" name="Line 16"/>
            <p:cNvSpPr>
              <a:spLocks noChangeShapeType="1"/>
            </p:cNvSpPr>
            <p:nvPr/>
          </p:nvSpPr>
          <p:spPr bwMode="auto">
            <a:xfrm>
              <a:off x="4740" y="2342"/>
              <a:ext cx="181" cy="0"/>
            </a:xfrm>
            <a:prstGeom prst="line">
              <a:avLst/>
            </a:prstGeom>
            <a:noFill/>
            <a:ln w="19050" cmpd="sng">
              <a:solidFill>
                <a:srgbClr val="339933"/>
              </a:solidFill>
              <a:prstDash val="solid"/>
              <a:round/>
              <a:headEnd type="none" w="med" len="med"/>
              <a:tailEnd type="none" w="med" len="med"/>
            </a:ln>
            <a:effectLst/>
          </p:spPr>
          <p:txBody>
            <a:bodyPr/>
            <a:lstStyle/>
            <a:p>
              <a:pPr algn="l">
                <a:lnSpc>
                  <a:spcPct val="100000"/>
                </a:lnSpc>
                <a:spcBef>
                  <a:spcPct val="0"/>
                </a:spcBef>
                <a:buClr>
                  <a:srgbClr val="000000"/>
                </a:buClr>
                <a:buSzPct val="100000"/>
                <a:buFontTx/>
                <a:buNone/>
              </a:pPr>
              <a:endParaRPr kumimoji="0" lang="zh-CN" altLang="en-US" sz="1800">
                <a:solidFill>
                  <a:srgbClr val="000000"/>
                </a:solidFill>
                <a:latin typeface="Arial" pitchFamily="34" charset="0"/>
              </a:endParaRPr>
            </a:p>
          </p:txBody>
        </p:sp>
        <p:sp>
          <p:nvSpPr>
            <p:cNvPr id="54289" name="Line 17"/>
            <p:cNvSpPr>
              <a:spLocks noChangeShapeType="1"/>
            </p:cNvSpPr>
            <p:nvPr/>
          </p:nvSpPr>
          <p:spPr bwMode="auto">
            <a:xfrm>
              <a:off x="4830" y="1253"/>
              <a:ext cx="0" cy="1089"/>
            </a:xfrm>
            <a:prstGeom prst="line">
              <a:avLst/>
            </a:prstGeom>
            <a:noFill/>
            <a:ln w="19050" cmpd="sng">
              <a:solidFill>
                <a:srgbClr val="339933"/>
              </a:solidFill>
              <a:prstDash val="solid"/>
              <a:round/>
              <a:headEnd type="triangle" w="med" len="med"/>
              <a:tailEnd type="triangle" w="med" len="med"/>
            </a:ln>
            <a:effectLst/>
          </p:spPr>
          <p:txBody>
            <a:bodyPr/>
            <a:lstStyle/>
            <a:p>
              <a:pPr algn="l">
                <a:lnSpc>
                  <a:spcPct val="100000"/>
                </a:lnSpc>
                <a:spcBef>
                  <a:spcPct val="0"/>
                </a:spcBef>
                <a:buClr>
                  <a:srgbClr val="000000"/>
                </a:buClr>
                <a:buSzPct val="100000"/>
                <a:buFontTx/>
                <a:buNone/>
              </a:pPr>
              <a:endParaRPr kumimoji="0" lang="zh-CN" altLang="en-US" sz="1800">
                <a:solidFill>
                  <a:srgbClr val="000000"/>
                </a:solidFill>
                <a:latin typeface="Arial" pitchFamily="34" charset="0"/>
              </a:endParaRPr>
            </a:p>
          </p:txBody>
        </p:sp>
        <p:sp>
          <p:nvSpPr>
            <p:cNvPr id="54290" name="Text Box 18"/>
            <p:cNvSpPr txBox="1">
              <a:spLocks noChangeArrowheads="1"/>
            </p:cNvSpPr>
            <p:nvPr/>
          </p:nvSpPr>
          <p:spPr bwMode="auto">
            <a:xfrm>
              <a:off x="4818" y="1574"/>
              <a:ext cx="648" cy="233"/>
            </a:xfrm>
            <a:prstGeom prst="rect">
              <a:avLst/>
            </a:prstGeom>
            <a:noFill/>
            <a:ln w="9525">
              <a:noFill/>
              <a:miter lim="800000"/>
              <a:headEnd/>
              <a:tailEnd/>
            </a:ln>
            <a:effectLst/>
          </p:spPr>
          <p:txBody>
            <a:bodyPr wrap="none">
              <a:spAutoFit/>
            </a:bodyPr>
            <a:lstStyle/>
            <a:p>
              <a:pPr algn="l">
                <a:lnSpc>
                  <a:spcPct val="100000"/>
                </a:lnSpc>
                <a:spcBef>
                  <a:spcPct val="0"/>
                </a:spcBef>
                <a:buClr>
                  <a:srgbClr val="000000"/>
                </a:buClr>
                <a:buSzPct val="100000"/>
                <a:buFontTx/>
                <a:buNone/>
              </a:pPr>
              <a:r>
                <a:rPr kumimoji="0" lang="zh-CN" altLang="en-US" sz="1800" b="1">
                  <a:solidFill>
                    <a:srgbClr val="339933"/>
                  </a:solidFill>
                  <a:latin typeface="Arial" pitchFamily="34" charset="0"/>
                </a:rPr>
                <a:t>验证区域</a:t>
              </a:r>
            </a:p>
          </p:txBody>
        </p:sp>
      </p:grpSp>
      <p:grpSp>
        <p:nvGrpSpPr>
          <p:cNvPr id="3" name="Group 19"/>
          <p:cNvGrpSpPr>
            <a:grpSpLocks/>
          </p:cNvGrpSpPr>
          <p:nvPr/>
        </p:nvGrpSpPr>
        <p:grpSpPr bwMode="auto">
          <a:xfrm>
            <a:off x="4251333" y="2416175"/>
            <a:ext cx="1325960" cy="1301750"/>
            <a:chOff x="2472" y="1522"/>
            <a:chExt cx="771" cy="820"/>
          </a:xfrm>
        </p:grpSpPr>
        <p:sp>
          <p:nvSpPr>
            <p:cNvPr id="54292" name="Line 20"/>
            <p:cNvSpPr>
              <a:spLocks noChangeShapeType="1"/>
            </p:cNvSpPr>
            <p:nvPr/>
          </p:nvSpPr>
          <p:spPr bwMode="auto">
            <a:xfrm>
              <a:off x="3062" y="1522"/>
              <a:ext cx="181" cy="0"/>
            </a:xfrm>
            <a:prstGeom prst="line">
              <a:avLst/>
            </a:prstGeom>
            <a:noFill/>
            <a:ln w="19050" cmpd="sng">
              <a:solidFill>
                <a:srgbClr val="9933FF"/>
              </a:solidFill>
              <a:prstDash val="solid"/>
              <a:round/>
              <a:headEnd type="none" w="med" len="med"/>
              <a:tailEnd type="none" w="med" len="med"/>
            </a:ln>
            <a:effectLst/>
          </p:spPr>
          <p:txBody>
            <a:bodyPr/>
            <a:lstStyle/>
            <a:p>
              <a:pPr algn="l">
                <a:lnSpc>
                  <a:spcPct val="100000"/>
                </a:lnSpc>
                <a:spcBef>
                  <a:spcPct val="0"/>
                </a:spcBef>
                <a:buClr>
                  <a:srgbClr val="000000"/>
                </a:buClr>
                <a:buSzPct val="100000"/>
                <a:buFontTx/>
                <a:buNone/>
              </a:pPr>
              <a:endParaRPr kumimoji="0" lang="zh-CN" altLang="en-US" sz="1800">
                <a:solidFill>
                  <a:srgbClr val="000000"/>
                </a:solidFill>
                <a:latin typeface="Arial" pitchFamily="34" charset="0"/>
              </a:endParaRPr>
            </a:p>
          </p:txBody>
        </p:sp>
        <p:sp>
          <p:nvSpPr>
            <p:cNvPr id="54293" name="Line 21"/>
            <p:cNvSpPr>
              <a:spLocks noChangeShapeType="1"/>
            </p:cNvSpPr>
            <p:nvPr/>
          </p:nvSpPr>
          <p:spPr bwMode="auto">
            <a:xfrm>
              <a:off x="3061" y="2342"/>
              <a:ext cx="181" cy="0"/>
            </a:xfrm>
            <a:prstGeom prst="line">
              <a:avLst/>
            </a:prstGeom>
            <a:noFill/>
            <a:ln w="19050" cmpd="sng">
              <a:solidFill>
                <a:srgbClr val="9933FF"/>
              </a:solidFill>
              <a:prstDash val="solid"/>
              <a:round/>
              <a:headEnd type="none" w="med" len="med"/>
              <a:tailEnd type="none" w="med" len="med"/>
            </a:ln>
            <a:effectLst/>
          </p:spPr>
          <p:txBody>
            <a:bodyPr/>
            <a:lstStyle/>
            <a:p>
              <a:pPr algn="l">
                <a:lnSpc>
                  <a:spcPct val="100000"/>
                </a:lnSpc>
                <a:spcBef>
                  <a:spcPct val="0"/>
                </a:spcBef>
                <a:buClr>
                  <a:srgbClr val="000000"/>
                </a:buClr>
                <a:buSzPct val="100000"/>
                <a:buFontTx/>
                <a:buNone/>
              </a:pPr>
              <a:endParaRPr kumimoji="0" lang="zh-CN" altLang="en-US" sz="1800">
                <a:solidFill>
                  <a:srgbClr val="000000"/>
                </a:solidFill>
                <a:latin typeface="Arial" pitchFamily="34" charset="0"/>
              </a:endParaRPr>
            </a:p>
          </p:txBody>
        </p:sp>
        <p:sp>
          <p:nvSpPr>
            <p:cNvPr id="54294" name="Line 22"/>
            <p:cNvSpPr>
              <a:spLocks noChangeShapeType="1"/>
            </p:cNvSpPr>
            <p:nvPr/>
          </p:nvSpPr>
          <p:spPr bwMode="auto">
            <a:xfrm>
              <a:off x="3152" y="1525"/>
              <a:ext cx="0" cy="817"/>
            </a:xfrm>
            <a:prstGeom prst="line">
              <a:avLst/>
            </a:prstGeom>
            <a:noFill/>
            <a:ln w="19050" cmpd="sng">
              <a:solidFill>
                <a:srgbClr val="9933FF"/>
              </a:solidFill>
              <a:prstDash val="solid"/>
              <a:round/>
              <a:headEnd type="triangle" w="med" len="med"/>
              <a:tailEnd type="triangle" w="med" len="med"/>
            </a:ln>
            <a:effectLst/>
          </p:spPr>
          <p:txBody>
            <a:bodyPr/>
            <a:lstStyle/>
            <a:p>
              <a:pPr algn="l">
                <a:lnSpc>
                  <a:spcPct val="100000"/>
                </a:lnSpc>
                <a:spcBef>
                  <a:spcPct val="0"/>
                </a:spcBef>
                <a:buClr>
                  <a:srgbClr val="000000"/>
                </a:buClr>
                <a:buSzPct val="100000"/>
                <a:buFontTx/>
                <a:buNone/>
              </a:pPr>
              <a:endParaRPr kumimoji="0" lang="zh-CN" altLang="en-US" sz="1800">
                <a:solidFill>
                  <a:srgbClr val="000000"/>
                </a:solidFill>
                <a:latin typeface="Arial" pitchFamily="34" charset="0"/>
              </a:endParaRPr>
            </a:p>
          </p:txBody>
        </p:sp>
        <p:sp>
          <p:nvSpPr>
            <p:cNvPr id="54295" name="Text Box 23"/>
            <p:cNvSpPr txBox="1">
              <a:spLocks noChangeArrowheads="1"/>
            </p:cNvSpPr>
            <p:nvPr/>
          </p:nvSpPr>
          <p:spPr bwMode="auto">
            <a:xfrm>
              <a:off x="2472" y="1843"/>
              <a:ext cx="648" cy="233"/>
            </a:xfrm>
            <a:prstGeom prst="rect">
              <a:avLst/>
            </a:prstGeom>
            <a:noFill/>
            <a:ln w="9525">
              <a:noFill/>
              <a:miter lim="800000"/>
              <a:headEnd/>
              <a:tailEnd/>
            </a:ln>
            <a:effectLst/>
          </p:spPr>
          <p:txBody>
            <a:bodyPr wrap="none">
              <a:spAutoFit/>
            </a:bodyPr>
            <a:lstStyle/>
            <a:p>
              <a:pPr algn="l">
                <a:lnSpc>
                  <a:spcPct val="100000"/>
                </a:lnSpc>
                <a:spcBef>
                  <a:spcPct val="0"/>
                </a:spcBef>
                <a:buClr>
                  <a:srgbClr val="000000"/>
                </a:buClr>
                <a:buSzPct val="100000"/>
                <a:buFontTx/>
                <a:buNone/>
              </a:pPr>
              <a:r>
                <a:rPr kumimoji="0" lang="zh-CN" altLang="en-US" sz="1800" b="1">
                  <a:solidFill>
                    <a:srgbClr val="9933FF"/>
                  </a:solidFill>
                  <a:latin typeface="Arial" pitchFamily="34" charset="0"/>
                </a:rPr>
                <a:t>加密区域</a:t>
              </a:r>
            </a:p>
          </p:txBody>
        </p:sp>
      </p:grpSp>
      <p:sp>
        <p:nvSpPr>
          <p:cNvPr id="54296" name="Rectangle 24"/>
          <p:cNvSpPr>
            <a:spLocks noChangeArrowheads="1"/>
          </p:cNvSpPr>
          <p:nvPr/>
        </p:nvSpPr>
        <p:spPr bwMode="auto">
          <a:xfrm>
            <a:off x="349978" y="5235021"/>
            <a:ext cx="9206044" cy="1512128"/>
          </a:xfrm>
          <a:prstGeom prst="rect">
            <a:avLst/>
          </a:prstGeom>
          <a:noFill/>
          <a:ln w="9525">
            <a:noFill/>
            <a:miter lim="800000"/>
            <a:headEnd/>
            <a:tailEnd/>
          </a:ln>
          <a:effectLst/>
        </p:spPr>
        <p:txBody>
          <a:bodyPr/>
          <a:lstStyle/>
          <a:p>
            <a:pPr marL="342900" indent="-342900" algn="l">
              <a:lnSpc>
                <a:spcPct val="150000"/>
              </a:lnSpc>
              <a:buClr>
                <a:srgbClr val="0000CC"/>
              </a:buClr>
              <a:buSzPct val="70000"/>
              <a:buFont typeface="Wingdings" pitchFamily="2" charset="2"/>
              <a:buChar char="n"/>
            </a:pPr>
            <a:r>
              <a:rPr kumimoji="0" lang="zh-CN" altLang="en-US" sz="2400" dirty="0">
                <a:latin typeface="Arial" pitchFamily="34" charset="0"/>
              </a:rPr>
              <a:t>加密不包括</a:t>
            </a:r>
            <a:r>
              <a:rPr kumimoji="0" lang="en-US" altLang="zh-CN" sz="2400" dirty="0">
                <a:latin typeface="Arial" pitchFamily="34" charset="0"/>
              </a:rPr>
              <a:t>SPI</a:t>
            </a:r>
            <a:r>
              <a:rPr kumimoji="0" lang="zh-CN" altLang="en-US" sz="2400" dirty="0">
                <a:latin typeface="Arial" pitchFamily="34" charset="0"/>
              </a:rPr>
              <a:t>和序号字段（为什么？）</a:t>
            </a:r>
          </a:p>
          <a:p>
            <a:pPr marL="342900" indent="-342900" algn="l">
              <a:lnSpc>
                <a:spcPct val="150000"/>
              </a:lnSpc>
              <a:buClr>
                <a:srgbClr val="0000CC"/>
              </a:buClr>
              <a:buSzPct val="70000"/>
              <a:buFont typeface="Wingdings" pitchFamily="2" charset="2"/>
              <a:buChar char="n"/>
            </a:pPr>
            <a:r>
              <a:rPr kumimoji="0" lang="zh-CN" altLang="en-US" sz="2400" dirty="0">
                <a:latin typeface="Arial" pitchFamily="34" charset="0"/>
              </a:rPr>
              <a:t>验证区域不包括</a:t>
            </a:r>
            <a:r>
              <a:rPr kumimoji="0" lang="en-US" altLang="zh-CN" sz="2400" dirty="0">
                <a:latin typeface="Arial" pitchFamily="34" charset="0"/>
              </a:rPr>
              <a:t>IP</a:t>
            </a:r>
            <a:r>
              <a:rPr kumimoji="0" lang="zh-CN" altLang="en-US" sz="2400" dirty="0">
                <a:latin typeface="Arial" pitchFamily="34" charset="0"/>
              </a:rPr>
              <a:t>头部（为什么？）</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righ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4296"/>
                                        </p:tgtEl>
                                        <p:attrNameLst>
                                          <p:attrName>style.visibility</p:attrName>
                                        </p:attrNameLst>
                                      </p:cBhvr>
                                      <p:to>
                                        <p:strVal val="visible"/>
                                      </p:to>
                                    </p:set>
                                    <p:animEffect transition="in" filter="wipe(left)">
                                      <p:cBhvr>
                                        <p:cTn id="17" dur="500"/>
                                        <p:tgtEl>
                                          <p:spTgt spid="542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296" grpId="0" autoUpdateAnimBg="0"/>
    </p:bld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solidFill>
                  <a:srgbClr val="0000CC"/>
                </a:solidFill>
              </a:rPr>
              <a:t>IP</a:t>
            </a:r>
            <a:r>
              <a:rPr lang="zh-CN" altLang="en-US" b="1" dirty="0">
                <a:solidFill>
                  <a:srgbClr val="0000CC"/>
                </a:solidFill>
              </a:rPr>
              <a:t>隧道技术</a:t>
            </a:r>
            <a:r>
              <a:rPr lang="en-US" altLang="zh-CN" b="1" dirty="0">
                <a:solidFill>
                  <a:srgbClr val="0000CC"/>
                </a:solidFill>
              </a:rPr>
              <a:t>(2)</a:t>
            </a:r>
            <a:endParaRPr lang="zh-CN" altLang="en-US" b="1" dirty="0">
              <a:solidFill>
                <a:srgbClr val="0000CC"/>
              </a:solidFill>
            </a:endParaRPr>
          </a:p>
        </p:txBody>
      </p:sp>
      <p:sp>
        <p:nvSpPr>
          <p:cNvPr id="3" name="内容占位符 2"/>
          <p:cNvSpPr>
            <a:spLocks noGrp="1"/>
          </p:cNvSpPr>
          <p:nvPr>
            <p:ph idx="1"/>
          </p:nvPr>
        </p:nvSpPr>
        <p:spPr>
          <a:xfrm>
            <a:off x="344516" y="2017713"/>
            <a:ext cx="9356725" cy="4114800"/>
          </a:xfrm>
        </p:spPr>
        <p:txBody>
          <a:bodyPr/>
          <a:lstStyle/>
          <a:p>
            <a:pPr algn="just" eaLnBrk="1" hangingPunct="1">
              <a:lnSpc>
                <a:spcPct val="130000"/>
              </a:lnSpc>
              <a:buSzPct val="100000"/>
            </a:pPr>
            <a:r>
              <a:rPr lang="zh-CN" altLang="en-US" sz="2400" b="1" dirty="0">
                <a:latin typeface="汉仪中等线简"/>
              </a:rPr>
              <a:t>在网络中建立一条固定的路径，以绕过一些可能失效的网关。此时，“隧道”就是一条特定的路径</a:t>
            </a:r>
            <a:endParaRPr lang="en-US" altLang="zh-CN" sz="2400" b="1" dirty="0">
              <a:latin typeface="汉仪中等线简"/>
            </a:endParaRPr>
          </a:p>
          <a:p>
            <a:pPr algn="just" eaLnBrk="1" hangingPunct="1">
              <a:lnSpc>
                <a:spcPct val="130000"/>
              </a:lnSpc>
              <a:buSzPct val="100000"/>
            </a:pPr>
            <a:r>
              <a:rPr lang="zh-CN" altLang="en-US" sz="2400" b="1" dirty="0">
                <a:latin typeface="汉仪中等线简"/>
              </a:rPr>
              <a:t>这样的隧道是通过</a:t>
            </a:r>
            <a:r>
              <a:rPr lang="en-US" altLang="zh-CN" sz="2400" b="1" dirty="0">
                <a:latin typeface="汉仪中等线简"/>
              </a:rPr>
              <a:t>IP</a:t>
            </a:r>
            <a:r>
              <a:rPr lang="zh-CN" altLang="en-US" sz="2400" b="1" dirty="0">
                <a:latin typeface="汉仪中等线简"/>
              </a:rPr>
              <a:t>报头中的</a:t>
            </a:r>
            <a:r>
              <a:rPr lang="zh-CN" altLang="en-US" sz="2400" b="1" dirty="0">
                <a:solidFill>
                  <a:srgbClr val="FF0000"/>
                </a:solidFill>
                <a:latin typeface="汉仪中等线简"/>
              </a:rPr>
              <a:t>源路由选项</a:t>
            </a:r>
            <a:r>
              <a:rPr lang="zh-CN" altLang="en-US" sz="2400" b="1" dirty="0">
                <a:latin typeface="汉仪中等线简"/>
              </a:rPr>
              <a:t>来实现的</a:t>
            </a:r>
            <a:endParaRPr lang="en-US" altLang="zh-CN" sz="2400" b="1" dirty="0">
              <a:latin typeface="汉仪中等线简"/>
            </a:endParaRPr>
          </a:p>
        </p:txBody>
      </p:sp>
      <p:pic>
        <p:nvPicPr>
          <p:cNvPr id="123906" name="Picture 2" descr="http://www.uttglobal.com/userfiles/image/3640qiyetuoputu.gif"/>
          <p:cNvPicPr>
            <a:picLocks noChangeAspect="1" noChangeArrowheads="1"/>
          </p:cNvPicPr>
          <p:nvPr/>
        </p:nvPicPr>
        <p:blipFill>
          <a:blip r:embed="rId2" cstate="print"/>
          <a:srcRect/>
          <a:stretch>
            <a:fillRect/>
          </a:stretch>
        </p:blipFill>
        <p:spPr bwMode="auto">
          <a:xfrm>
            <a:off x="5715005" y="3583260"/>
            <a:ext cx="4191000" cy="3086100"/>
          </a:xfrm>
          <a:prstGeom prst="rect">
            <a:avLst/>
          </a:prstGeom>
          <a:noFill/>
        </p:spPr>
      </p:pic>
      <p:sp>
        <p:nvSpPr>
          <p:cNvPr id="5" name="内容占位符 2"/>
          <p:cNvSpPr txBox="1">
            <a:spLocks/>
          </p:cNvSpPr>
          <p:nvPr/>
        </p:nvSpPr>
        <p:spPr bwMode="auto">
          <a:xfrm>
            <a:off x="344517" y="3573016"/>
            <a:ext cx="5112567" cy="252028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just" defTabSz="914400" rtl="0" eaLnBrk="1" fontAlgn="base" latinLnBrk="0" hangingPunct="1">
              <a:lnSpc>
                <a:spcPct val="130000"/>
              </a:lnSpc>
              <a:spcBef>
                <a:spcPct val="20000"/>
              </a:spcBef>
              <a:spcAft>
                <a:spcPct val="0"/>
              </a:spcAft>
              <a:buClr>
                <a:schemeClr val="folHlink"/>
              </a:buClr>
              <a:buSzPct val="100000"/>
              <a:buFont typeface="Wingdings" pitchFamily="2" charset="2"/>
              <a:buChar char="n"/>
              <a:tabLst/>
              <a:defRPr/>
            </a:pPr>
            <a:r>
              <a:rPr kumimoji="1" lang="zh-CN" altLang="en-US" sz="2400" b="1" i="0" u="none" strike="noStrike" kern="0" cap="none" spc="0" normalizeH="0" baseline="0" noProof="0" dirty="0">
                <a:ln>
                  <a:noFill/>
                </a:ln>
                <a:solidFill>
                  <a:schemeClr val="tx1"/>
                </a:solidFill>
                <a:effectLst/>
                <a:uLnTx/>
                <a:uFillTx/>
                <a:latin typeface="汉仪中等线简"/>
                <a:ea typeface="+mn-ea"/>
                <a:cs typeface="+mn-cs"/>
              </a:rPr>
              <a:t>缺陷</a:t>
            </a:r>
            <a:endParaRPr kumimoji="1" lang="en-US" altLang="zh-CN" sz="2400" b="1" i="0" u="none" strike="noStrike" kern="0" cap="none" spc="0" normalizeH="0" baseline="0" noProof="0" dirty="0">
              <a:ln>
                <a:noFill/>
              </a:ln>
              <a:solidFill>
                <a:schemeClr val="tx1"/>
              </a:solidFill>
              <a:effectLst/>
              <a:uLnTx/>
              <a:uFillTx/>
              <a:latin typeface="汉仪中等线简"/>
              <a:ea typeface="+mn-ea"/>
              <a:cs typeface="+mn-cs"/>
            </a:endParaRPr>
          </a:p>
          <a:p>
            <a:pPr marL="742950" marR="0" lvl="1" indent="-285750" algn="just" defTabSz="914400" rtl="0" eaLnBrk="1" fontAlgn="base" latinLnBrk="0" hangingPunct="1">
              <a:lnSpc>
                <a:spcPct val="130000"/>
              </a:lnSpc>
              <a:spcBef>
                <a:spcPct val="20000"/>
              </a:spcBef>
              <a:spcAft>
                <a:spcPct val="0"/>
              </a:spcAft>
              <a:buClr>
                <a:schemeClr val="hlink"/>
              </a:buClr>
              <a:buSzPct val="100000"/>
              <a:buFontTx/>
              <a:buChar char="-"/>
              <a:tabLst/>
              <a:defRPr/>
            </a:pPr>
            <a:r>
              <a:rPr kumimoji="1" lang="zh-CN" altLang="en-US" sz="2000" b="1" i="0" u="none" strike="noStrike" kern="0" cap="none" spc="0" normalizeH="0" baseline="0" noProof="0" dirty="0">
                <a:ln>
                  <a:noFill/>
                </a:ln>
                <a:solidFill>
                  <a:schemeClr val="tx1"/>
                </a:solidFill>
                <a:effectLst/>
                <a:uLnTx/>
                <a:uFillTx/>
                <a:latin typeface="汉仪中等线简"/>
                <a:ea typeface="+mn-ea"/>
              </a:rPr>
              <a:t>要设置源路由选项就必须知道数据包要经过的确切路径</a:t>
            </a:r>
            <a:endParaRPr kumimoji="1" lang="en-US" altLang="zh-CN" sz="2000" b="1" i="0" u="none" strike="noStrike" kern="0" cap="none" spc="0" normalizeH="0" baseline="0" noProof="0" dirty="0">
              <a:ln>
                <a:noFill/>
              </a:ln>
              <a:solidFill>
                <a:schemeClr val="tx1"/>
              </a:solidFill>
              <a:effectLst/>
              <a:uLnTx/>
              <a:uFillTx/>
              <a:latin typeface="汉仪中等线简"/>
              <a:ea typeface="+mn-ea"/>
            </a:endParaRPr>
          </a:p>
          <a:p>
            <a:pPr marL="742950" marR="0" lvl="1" indent="-285750" algn="just" defTabSz="914400" rtl="0" eaLnBrk="1" fontAlgn="base" latinLnBrk="0" hangingPunct="1">
              <a:lnSpc>
                <a:spcPct val="130000"/>
              </a:lnSpc>
              <a:spcBef>
                <a:spcPct val="20000"/>
              </a:spcBef>
              <a:spcAft>
                <a:spcPct val="0"/>
              </a:spcAft>
              <a:buClr>
                <a:schemeClr val="hlink"/>
              </a:buClr>
              <a:buSzPct val="100000"/>
              <a:buFontTx/>
              <a:buChar char="-"/>
              <a:tabLst/>
              <a:defRPr/>
            </a:pPr>
            <a:r>
              <a:rPr lang="zh-CN" altLang="en-US" sz="2000" b="1" kern="0" dirty="0">
                <a:ea typeface="+mn-ea"/>
              </a:rPr>
              <a:t>有些</a:t>
            </a:r>
            <a:r>
              <a:rPr kumimoji="1" lang="zh-CN" altLang="en-US" sz="2000" b="1" i="0" u="none" strike="noStrike" kern="0" cap="none" spc="0" normalizeH="0" baseline="0" noProof="0" dirty="0">
                <a:ln>
                  <a:noFill/>
                </a:ln>
                <a:solidFill>
                  <a:schemeClr val="tx1"/>
                </a:solidFill>
                <a:effectLst/>
                <a:uLnTx/>
                <a:uFillTx/>
                <a:latin typeface="汉仪中等线简"/>
                <a:ea typeface="+mn-ea"/>
              </a:rPr>
              <a:t>路由</a:t>
            </a:r>
            <a:r>
              <a:rPr lang="zh-CN" altLang="en-US" sz="2000" b="1" kern="0" dirty="0">
                <a:ea typeface="+mn-ea"/>
              </a:rPr>
              <a:t>器</a:t>
            </a:r>
            <a:r>
              <a:rPr kumimoji="1" lang="zh-CN" altLang="en-US" sz="2000" b="1" i="0" u="none" strike="noStrike" kern="0" cap="none" spc="0" normalizeH="0" baseline="0" noProof="0" dirty="0">
                <a:ln>
                  <a:noFill/>
                </a:ln>
                <a:solidFill>
                  <a:schemeClr val="tx1"/>
                </a:solidFill>
                <a:effectLst/>
                <a:uLnTx/>
                <a:uFillTx/>
                <a:latin typeface="汉仪中等线简"/>
                <a:ea typeface="+mn-ea"/>
              </a:rPr>
              <a:t>不再支持源路由选项</a:t>
            </a: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a:ln/>
        </p:spPr>
        <p:txBody>
          <a:bodyPr/>
          <a:lstStyle/>
          <a:p>
            <a:r>
              <a:rPr lang="zh-CN" altLang="en-US" dirty="0">
                <a:solidFill>
                  <a:srgbClr val="0000CC"/>
                </a:solidFill>
              </a:rPr>
              <a:t>优缺点</a:t>
            </a:r>
            <a:endParaRPr lang="zh-CN" altLang="zh-CN" dirty="0">
              <a:solidFill>
                <a:srgbClr val="0000CC"/>
              </a:solidFill>
            </a:endParaRPr>
          </a:p>
        </p:txBody>
      </p:sp>
      <p:sp>
        <p:nvSpPr>
          <p:cNvPr id="55299" name="Rectangle 3"/>
          <p:cNvSpPr>
            <a:spLocks noGrp="1" noChangeArrowheads="1"/>
          </p:cNvSpPr>
          <p:nvPr>
            <p:ph idx="1"/>
          </p:nvPr>
        </p:nvSpPr>
        <p:spPr>
          <a:ln/>
        </p:spPr>
        <p:txBody>
          <a:bodyPr/>
          <a:lstStyle/>
          <a:p>
            <a:pPr marL="342900" lvl="1" indent="-342900" eaLnBrk="0" hangingPunct="0">
              <a:lnSpc>
                <a:spcPct val="150000"/>
              </a:lnSpc>
              <a:buClr>
                <a:srgbClr val="0000CC"/>
              </a:buClr>
              <a:buSzPct val="60000"/>
              <a:buFont typeface="Wingdings" pitchFamily="2" charset="2"/>
              <a:buChar char="n"/>
            </a:pPr>
            <a:r>
              <a:rPr kumimoji="1" lang="zh-CN" altLang="en-US" dirty="0">
                <a:cs typeface="+mn-cs"/>
              </a:rPr>
              <a:t>优点</a:t>
            </a:r>
            <a:endParaRPr kumimoji="1" lang="en-US" altLang="zh-CN" dirty="0">
              <a:cs typeface="+mn-cs"/>
            </a:endParaRPr>
          </a:p>
          <a:p>
            <a:pPr marL="638175" lvl="2" indent="-342900" eaLnBrk="0" hangingPunct="0">
              <a:lnSpc>
                <a:spcPct val="150000"/>
              </a:lnSpc>
              <a:buClr>
                <a:srgbClr val="FF0000"/>
              </a:buClr>
              <a:buSzPct val="100000"/>
              <a:buFont typeface="Arial" pitchFamily="34" charset="0"/>
              <a:buChar char="-"/>
            </a:pPr>
            <a:r>
              <a:rPr kumimoji="1" lang="zh-CN" altLang="en-US" dirty="0">
                <a:cs typeface="+mn-cs"/>
              </a:rPr>
              <a:t>不存在与</a:t>
            </a:r>
            <a:r>
              <a:rPr kumimoji="1" lang="en-US" altLang="zh-CN" dirty="0">
                <a:cs typeface="+mn-cs"/>
              </a:rPr>
              <a:t>NAT</a:t>
            </a:r>
            <a:r>
              <a:rPr kumimoji="1" lang="zh-CN" altLang="en-US" dirty="0">
                <a:cs typeface="+mn-cs"/>
              </a:rPr>
              <a:t>冲突的问题</a:t>
            </a:r>
          </a:p>
          <a:p>
            <a:pPr marL="342900" lvl="1" indent="-342900" eaLnBrk="0" hangingPunct="0">
              <a:lnSpc>
                <a:spcPct val="150000"/>
              </a:lnSpc>
              <a:buClr>
                <a:srgbClr val="0000CC"/>
              </a:buClr>
              <a:buSzPct val="60000"/>
              <a:buFont typeface="Wingdings" pitchFamily="2" charset="2"/>
              <a:buChar char="n"/>
            </a:pPr>
            <a:r>
              <a:rPr kumimoji="1" lang="zh-CN" altLang="en-US" dirty="0">
                <a:cs typeface="+mn-cs"/>
              </a:rPr>
              <a:t>缺点</a:t>
            </a:r>
            <a:endParaRPr kumimoji="1" lang="en-US" altLang="zh-CN" dirty="0">
              <a:cs typeface="+mn-cs"/>
            </a:endParaRPr>
          </a:p>
          <a:p>
            <a:pPr marL="638175" lvl="2" indent="-342900" eaLnBrk="0" hangingPunct="0">
              <a:lnSpc>
                <a:spcPct val="150000"/>
              </a:lnSpc>
              <a:buClr>
                <a:srgbClr val="FF0000"/>
              </a:buClr>
              <a:buSzPct val="100000"/>
              <a:buFont typeface="Arial" pitchFamily="34" charset="0"/>
              <a:buChar char="-"/>
            </a:pPr>
            <a:r>
              <a:rPr kumimoji="1" lang="en-US" altLang="zh-CN" dirty="0">
                <a:cs typeface="+mn-cs"/>
              </a:rPr>
              <a:t>IP</a:t>
            </a:r>
            <a:r>
              <a:rPr kumimoji="1" lang="zh-CN" altLang="en-US" dirty="0">
                <a:cs typeface="+mn-cs"/>
              </a:rPr>
              <a:t>头部字段都可以修改，只要保证</a:t>
            </a:r>
            <a:r>
              <a:rPr kumimoji="1" lang="en-US" altLang="zh-CN" dirty="0">
                <a:cs typeface="+mn-cs"/>
              </a:rPr>
              <a:t>IP</a:t>
            </a:r>
            <a:r>
              <a:rPr kumimoji="1" lang="zh-CN" altLang="en-US" dirty="0">
                <a:cs typeface="+mn-cs"/>
              </a:rPr>
              <a:t>报头校验和字段计算正确，接收端就不能检测出这种修改</a:t>
            </a:r>
            <a:endParaRPr kumimoji="1" lang="en-US" altLang="zh-CN" dirty="0">
              <a:cs typeface="+mn-cs"/>
            </a:endParaRPr>
          </a:p>
          <a:p>
            <a:pPr marL="638175" lvl="2" indent="-342900" eaLnBrk="0" hangingPunct="0">
              <a:lnSpc>
                <a:spcPct val="150000"/>
              </a:lnSpc>
              <a:buClr>
                <a:srgbClr val="FF0000"/>
              </a:buClr>
              <a:buSzPct val="100000"/>
              <a:buFont typeface="Arial" pitchFamily="34" charset="0"/>
              <a:buChar char="-"/>
            </a:pPr>
            <a:r>
              <a:rPr kumimoji="1" lang="en-US" altLang="zh-CN" dirty="0">
                <a:cs typeface="+mn-cs"/>
              </a:rPr>
              <a:t>ESP</a:t>
            </a:r>
            <a:r>
              <a:rPr kumimoji="1" lang="zh-CN" altLang="en-US" dirty="0">
                <a:cs typeface="+mn-cs"/>
              </a:rPr>
              <a:t>传输模式的验证服务要比</a:t>
            </a:r>
            <a:r>
              <a:rPr kumimoji="1" lang="en-US" altLang="zh-CN" dirty="0">
                <a:cs typeface="+mn-cs"/>
              </a:rPr>
              <a:t>AH</a:t>
            </a:r>
            <a:r>
              <a:rPr kumimoji="1" lang="zh-CN" altLang="en-US" dirty="0">
                <a:cs typeface="+mn-cs"/>
              </a:rPr>
              <a:t>传输模式弱一些</a:t>
            </a:r>
            <a:endParaRPr kumimoji="1" lang="en-US" altLang="zh-CN" dirty="0">
              <a:cs typeface="+mn-cs"/>
            </a:endParaRPr>
          </a:p>
          <a:p>
            <a:pPr marL="638175" lvl="2" indent="-342900" eaLnBrk="0" hangingPunct="0">
              <a:lnSpc>
                <a:spcPct val="150000"/>
              </a:lnSpc>
              <a:buClr>
                <a:srgbClr val="FF0000"/>
              </a:buClr>
              <a:buSzPct val="100000"/>
              <a:buFont typeface="Arial" pitchFamily="34" charset="0"/>
              <a:buChar char="-"/>
            </a:pPr>
            <a:r>
              <a:rPr kumimoji="1" lang="zh-CN" altLang="en-US" dirty="0">
                <a:cs typeface="+mn-cs"/>
              </a:rPr>
              <a:t>如果需要更强的验证服务并且通信双方都是公有</a:t>
            </a:r>
            <a:r>
              <a:rPr kumimoji="1" lang="en-US" altLang="zh-CN" dirty="0">
                <a:cs typeface="+mn-cs"/>
              </a:rPr>
              <a:t>IP</a:t>
            </a:r>
            <a:r>
              <a:rPr kumimoji="1" lang="zh-CN" altLang="en-US" dirty="0">
                <a:cs typeface="+mn-cs"/>
              </a:rPr>
              <a:t>地址，应该采用</a:t>
            </a:r>
            <a:r>
              <a:rPr kumimoji="1" lang="en-US" altLang="zh-CN" dirty="0">
                <a:cs typeface="+mn-cs"/>
              </a:rPr>
              <a:t>AH</a:t>
            </a:r>
            <a:r>
              <a:rPr kumimoji="1" lang="zh-CN" altLang="en-US" dirty="0">
                <a:cs typeface="+mn-cs"/>
              </a:rPr>
              <a:t>来验证，或者将</a:t>
            </a:r>
            <a:r>
              <a:rPr kumimoji="1" lang="en-US" altLang="zh-CN" dirty="0">
                <a:cs typeface="+mn-cs"/>
              </a:rPr>
              <a:t>AH</a:t>
            </a:r>
            <a:r>
              <a:rPr kumimoji="1" lang="zh-CN" altLang="en-US" dirty="0">
                <a:cs typeface="+mn-cs"/>
              </a:rPr>
              <a:t>认证与</a:t>
            </a:r>
            <a:r>
              <a:rPr kumimoji="1" lang="en-US" altLang="zh-CN" dirty="0">
                <a:cs typeface="+mn-cs"/>
              </a:rPr>
              <a:t>ESP</a:t>
            </a:r>
            <a:r>
              <a:rPr kumimoji="1" lang="zh-CN" altLang="en-US" dirty="0">
                <a:cs typeface="+mn-cs"/>
              </a:rPr>
              <a:t>验证同时使用</a:t>
            </a:r>
          </a:p>
        </p:txBody>
      </p:sp>
    </p:spTree>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a:ln/>
        </p:spPr>
        <p:txBody>
          <a:bodyPr/>
          <a:lstStyle/>
          <a:p>
            <a:r>
              <a:rPr lang="en-US" altLang="zh-CN" dirty="0">
                <a:solidFill>
                  <a:schemeClr val="tx2">
                    <a:lumMod val="60000"/>
                    <a:lumOff val="40000"/>
                  </a:schemeClr>
                </a:solidFill>
              </a:rPr>
              <a:t>ESP</a:t>
            </a:r>
            <a:r>
              <a:rPr lang="zh-CN" altLang="en-US" dirty="0">
                <a:solidFill>
                  <a:schemeClr val="tx2">
                    <a:lumMod val="60000"/>
                    <a:lumOff val="40000"/>
                  </a:schemeClr>
                </a:solidFill>
              </a:rPr>
              <a:t>运行模式</a:t>
            </a:r>
            <a:r>
              <a:rPr lang="en-US" altLang="zh-CN" dirty="0">
                <a:solidFill>
                  <a:schemeClr val="tx2">
                    <a:lumMod val="60000"/>
                    <a:lumOff val="40000"/>
                  </a:schemeClr>
                </a:solidFill>
              </a:rPr>
              <a:t>(2)</a:t>
            </a:r>
            <a:r>
              <a:rPr lang="zh-CN" altLang="en-US" dirty="0">
                <a:solidFill>
                  <a:schemeClr val="tx2">
                    <a:lumMod val="60000"/>
                    <a:lumOff val="40000"/>
                  </a:schemeClr>
                </a:solidFill>
              </a:rPr>
              <a:t>－隧道模式</a:t>
            </a:r>
          </a:p>
        </p:txBody>
      </p:sp>
      <p:sp>
        <p:nvSpPr>
          <p:cNvPr id="56323" name="Rectangle 3"/>
          <p:cNvSpPr>
            <a:spLocks noGrp="1" noChangeArrowheads="1"/>
          </p:cNvSpPr>
          <p:nvPr>
            <p:ph type="body" idx="1"/>
          </p:nvPr>
        </p:nvSpPr>
        <p:spPr>
          <a:xfrm>
            <a:off x="507339" y="1557383"/>
            <a:ext cx="8915400" cy="1584325"/>
          </a:xfrm>
          <a:ln/>
        </p:spPr>
        <p:txBody>
          <a:bodyPr/>
          <a:lstStyle/>
          <a:p>
            <a:pPr marL="342900" lvl="1" indent="-342900" eaLnBrk="0" hangingPunct="0">
              <a:lnSpc>
                <a:spcPct val="150000"/>
              </a:lnSpc>
              <a:buClr>
                <a:srgbClr val="0000CC"/>
              </a:buClr>
              <a:buSzPct val="60000"/>
              <a:buFont typeface="Wingdings" pitchFamily="2" charset="2"/>
              <a:buChar char="n"/>
            </a:pPr>
            <a:r>
              <a:rPr kumimoji="1" lang="zh-CN" altLang="en-US" dirty="0">
                <a:cs typeface="+mn-cs"/>
              </a:rPr>
              <a:t>保护的是整个</a:t>
            </a:r>
            <a:r>
              <a:rPr kumimoji="1" lang="en-US" altLang="zh-CN" dirty="0">
                <a:cs typeface="+mn-cs"/>
              </a:rPr>
              <a:t>IP</a:t>
            </a:r>
            <a:r>
              <a:rPr kumimoji="1" lang="zh-CN" altLang="en-US" dirty="0">
                <a:cs typeface="+mn-cs"/>
              </a:rPr>
              <a:t>包，对整个</a:t>
            </a:r>
            <a:r>
              <a:rPr kumimoji="1" lang="en-US" altLang="zh-CN" dirty="0">
                <a:cs typeface="+mn-cs"/>
              </a:rPr>
              <a:t>IP</a:t>
            </a:r>
            <a:r>
              <a:rPr kumimoji="1" lang="zh-CN" altLang="en-US" dirty="0">
                <a:cs typeface="+mn-cs"/>
              </a:rPr>
              <a:t>包进行加密</a:t>
            </a:r>
          </a:p>
          <a:p>
            <a:pPr marL="342900" lvl="1" indent="-342900" eaLnBrk="0" hangingPunct="0">
              <a:lnSpc>
                <a:spcPct val="150000"/>
              </a:lnSpc>
              <a:buClr>
                <a:srgbClr val="0000CC"/>
              </a:buClr>
              <a:buSzPct val="60000"/>
              <a:buFont typeface="Wingdings" pitchFamily="2" charset="2"/>
              <a:buChar char="n"/>
            </a:pPr>
            <a:r>
              <a:rPr kumimoji="1" lang="zh-CN" altLang="en-US" dirty="0">
                <a:cs typeface="+mn-cs"/>
              </a:rPr>
              <a:t>在隧道模式中，</a:t>
            </a:r>
            <a:r>
              <a:rPr kumimoji="1" lang="en-US" altLang="zh-CN" dirty="0">
                <a:cs typeface="+mn-cs"/>
              </a:rPr>
              <a:t>ESP</a:t>
            </a:r>
            <a:r>
              <a:rPr kumimoji="1" lang="zh-CN" altLang="en-US" dirty="0">
                <a:cs typeface="+mn-cs"/>
              </a:rPr>
              <a:t>插入到原始</a:t>
            </a:r>
            <a:r>
              <a:rPr kumimoji="1" lang="en-US" altLang="zh-CN" dirty="0">
                <a:cs typeface="+mn-cs"/>
              </a:rPr>
              <a:t>IP</a:t>
            </a:r>
            <a:r>
              <a:rPr kumimoji="1" lang="zh-CN" altLang="en-US" dirty="0">
                <a:cs typeface="+mn-cs"/>
              </a:rPr>
              <a:t>头部之前，然后在</a:t>
            </a:r>
            <a:r>
              <a:rPr kumimoji="1" lang="en-US" altLang="zh-CN" dirty="0">
                <a:cs typeface="+mn-cs"/>
              </a:rPr>
              <a:t>ESP</a:t>
            </a:r>
            <a:r>
              <a:rPr kumimoji="1" lang="zh-CN" altLang="en-US" dirty="0">
                <a:cs typeface="+mn-cs"/>
              </a:rPr>
              <a:t>之前再增加一个新的</a:t>
            </a:r>
            <a:r>
              <a:rPr kumimoji="1" lang="en-US" altLang="zh-CN" dirty="0">
                <a:cs typeface="+mn-cs"/>
              </a:rPr>
              <a:t>IP</a:t>
            </a:r>
            <a:r>
              <a:rPr kumimoji="1" lang="zh-CN" altLang="en-US" dirty="0">
                <a:cs typeface="+mn-cs"/>
              </a:rPr>
              <a:t>头部</a:t>
            </a:r>
          </a:p>
          <a:p>
            <a:endParaRPr lang="zh-CN" altLang="en-US" dirty="0"/>
          </a:p>
          <a:p>
            <a:endParaRPr lang="en-US" altLang="zh-CN" dirty="0"/>
          </a:p>
        </p:txBody>
      </p:sp>
      <p:sp>
        <p:nvSpPr>
          <p:cNvPr id="56324" name="Rectangle 4"/>
          <p:cNvSpPr>
            <a:spLocks noChangeArrowheads="1"/>
          </p:cNvSpPr>
          <p:nvPr/>
        </p:nvSpPr>
        <p:spPr bwMode="auto">
          <a:xfrm>
            <a:off x="1442906" y="4284708"/>
            <a:ext cx="2574528" cy="433387"/>
          </a:xfrm>
          <a:prstGeom prst="rect">
            <a:avLst/>
          </a:prstGeom>
          <a:solidFill>
            <a:srgbClr val="CCECFF"/>
          </a:solidFill>
          <a:ln w="9525" cmpd="sng">
            <a:solidFill>
              <a:schemeClr val="tx1"/>
            </a:solidFill>
            <a:prstDash val="solid"/>
            <a:miter lim="800000"/>
            <a:headEnd/>
            <a:tailEnd/>
          </a:ln>
          <a:effectLst/>
        </p:spPr>
        <p:txBody>
          <a:bodyPr wrap="none" anchor="ctr"/>
          <a:lstStyle/>
          <a:p>
            <a:pPr algn="ctr">
              <a:lnSpc>
                <a:spcPct val="100000"/>
              </a:lnSpc>
              <a:spcBef>
                <a:spcPct val="0"/>
              </a:spcBef>
              <a:buClr>
                <a:srgbClr val="000000"/>
              </a:buClr>
              <a:buSzPct val="100000"/>
              <a:buFontTx/>
              <a:buNone/>
            </a:pPr>
            <a:r>
              <a:rPr kumimoji="0" lang="en-US" altLang="zh-CN" sz="1800">
                <a:solidFill>
                  <a:srgbClr val="000000"/>
                </a:solidFill>
                <a:latin typeface="Arial" pitchFamily="34" charset="0"/>
              </a:rPr>
              <a:t>IP</a:t>
            </a:r>
            <a:r>
              <a:rPr kumimoji="0" lang="zh-CN" altLang="en-US" sz="1800">
                <a:solidFill>
                  <a:srgbClr val="000000"/>
                </a:solidFill>
                <a:latin typeface="Arial" pitchFamily="34" charset="0"/>
              </a:rPr>
              <a:t>头部</a:t>
            </a:r>
            <a:r>
              <a:rPr kumimoji="0" lang="en-US" altLang="zh-CN" sz="1800">
                <a:solidFill>
                  <a:srgbClr val="000000"/>
                </a:solidFill>
                <a:latin typeface="Arial" pitchFamily="34" charset="0"/>
              </a:rPr>
              <a:t>(</a:t>
            </a:r>
            <a:r>
              <a:rPr kumimoji="0" lang="zh-CN" altLang="en-US" sz="1800">
                <a:solidFill>
                  <a:srgbClr val="000000"/>
                </a:solidFill>
                <a:latin typeface="Arial" pitchFamily="34" charset="0"/>
              </a:rPr>
              <a:t>含选项字段</a:t>
            </a:r>
            <a:r>
              <a:rPr kumimoji="0" lang="en-US" altLang="zh-CN" sz="1800">
                <a:solidFill>
                  <a:srgbClr val="000000"/>
                </a:solidFill>
                <a:latin typeface="Arial" pitchFamily="34" charset="0"/>
              </a:rPr>
              <a:t>)</a:t>
            </a:r>
          </a:p>
        </p:txBody>
      </p:sp>
      <p:sp>
        <p:nvSpPr>
          <p:cNvPr id="56325" name="Rectangle 5"/>
          <p:cNvSpPr>
            <a:spLocks noChangeArrowheads="1"/>
          </p:cNvSpPr>
          <p:nvPr/>
        </p:nvSpPr>
        <p:spPr bwMode="auto">
          <a:xfrm>
            <a:off x="1442906" y="5148308"/>
            <a:ext cx="2574528" cy="433387"/>
          </a:xfrm>
          <a:prstGeom prst="rect">
            <a:avLst/>
          </a:prstGeom>
          <a:solidFill>
            <a:srgbClr val="CCECFF"/>
          </a:solidFill>
          <a:ln w="9525" cmpd="sng">
            <a:solidFill>
              <a:schemeClr val="tx1"/>
            </a:solidFill>
            <a:prstDash val="solid"/>
            <a:miter lim="800000"/>
            <a:headEnd/>
            <a:tailEnd/>
          </a:ln>
          <a:effectLst/>
        </p:spPr>
        <p:txBody>
          <a:bodyPr wrap="none" anchor="ctr"/>
          <a:lstStyle/>
          <a:p>
            <a:pPr algn="ctr">
              <a:lnSpc>
                <a:spcPct val="100000"/>
              </a:lnSpc>
              <a:spcBef>
                <a:spcPct val="0"/>
              </a:spcBef>
              <a:buClr>
                <a:srgbClr val="000000"/>
              </a:buClr>
              <a:buSzPct val="100000"/>
              <a:buFontTx/>
              <a:buNone/>
            </a:pPr>
            <a:r>
              <a:rPr kumimoji="0" lang="zh-CN" altLang="en-US" sz="1800">
                <a:solidFill>
                  <a:srgbClr val="000000"/>
                </a:solidFill>
                <a:latin typeface="Arial" pitchFamily="34" charset="0"/>
              </a:rPr>
              <a:t>数据</a:t>
            </a:r>
          </a:p>
        </p:txBody>
      </p:sp>
      <p:sp>
        <p:nvSpPr>
          <p:cNvPr id="56326" name="Text Box 6"/>
          <p:cNvSpPr txBox="1">
            <a:spLocks noChangeArrowheads="1"/>
          </p:cNvSpPr>
          <p:nvPr/>
        </p:nvSpPr>
        <p:spPr bwMode="auto">
          <a:xfrm>
            <a:off x="1673358" y="6308726"/>
            <a:ext cx="2261526" cy="369332"/>
          </a:xfrm>
          <a:prstGeom prst="rect">
            <a:avLst/>
          </a:prstGeom>
          <a:noFill/>
          <a:ln w="9525">
            <a:noFill/>
            <a:miter lim="800000"/>
            <a:headEnd/>
            <a:tailEnd/>
          </a:ln>
          <a:effectLst/>
        </p:spPr>
        <p:txBody>
          <a:bodyPr>
            <a:spAutoFit/>
          </a:bodyPr>
          <a:lstStyle/>
          <a:p>
            <a:pPr algn="l">
              <a:lnSpc>
                <a:spcPct val="100000"/>
              </a:lnSpc>
              <a:spcBef>
                <a:spcPct val="0"/>
              </a:spcBef>
              <a:buClr>
                <a:srgbClr val="000000"/>
              </a:buClr>
              <a:buSzPct val="100000"/>
              <a:buFontTx/>
              <a:buNone/>
            </a:pPr>
            <a:r>
              <a:rPr kumimoji="0" lang="en-US" altLang="zh-CN" sz="1800" b="1" dirty="0">
                <a:solidFill>
                  <a:srgbClr val="000000"/>
                </a:solidFill>
                <a:latin typeface="Arial" pitchFamily="34" charset="0"/>
              </a:rPr>
              <a:t> </a:t>
            </a:r>
            <a:r>
              <a:rPr kumimoji="0" lang="zh-CN" altLang="en-US" sz="1800" b="1" dirty="0">
                <a:solidFill>
                  <a:srgbClr val="000000"/>
                </a:solidFill>
                <a:latin typeface="Arial" pitchFamily="34" charset="0"/>
              </a:rPr>
              <a:t>应用</a:t>
            </a:r>
            <a:r>
              <a:rPr kumimoji="0" lang="en-US" altLang="zh-CN" sz="1800" b="1" dirty="0">
                <a:solidFill>
                  <a:srgbClr val="000000"/>
                </a:solidFill>
                <a:latin typeface="Arial" pitchFamily="34" charset="0"/>
              </a:rPr>
              <a:t>ESP</a:t>
            </a:r>
            <a:r>
              <a:rPr kumimoji="0" lang="zh-CN" altLang="en-US" sz="1800" b="1" dirty="0">
                <a:solidFill>
                  <a:srgbClr val="000000"/>
                </a:solidFill>
                <a:latin typeface="Arial" pitchFamily="34" charset="0"/>
              </a:rPr>
              <a:t>之前</a:t>
            </a:r>
          </a:p>
        </p:txBody>
      </p:sp>
      <p:sp>
        <p:nvSpPr>
          <p:cNvPr id="56327" name="Rectangle 7"/>
          <p:cNvSpPr>
            <a:spLocks noChangeArrowheads="1"/>
          </p:cNvSpPr>
          <p:nvPr/>
        </p:nvSpPr>
        <p:spPr bwMode="auto">
          <a:xfrm>
            <a:off x="5654677" y="3217869"/>
            <a:ext cx="2574529" cy="433387"/>
          </a:xfrm>
          <a:prstGeom prst="rect">
            <a:avLst/>
          </a:prstGeom>
          <a:solidFill>
            <a:srgbClr val="FFFF99"/>
          </a:solidFill>
          <a:ln w="9525" cmpd="sng">
            <a:solidFill>
              <a:schemeClr val="tx1"/>
            </a:solidFill>
            <a:prstDash val="solid"/>
            <a:miter lim="800000"/>
            <a:headEnd/>
            <a:tailEnd/>
          </a:ln>
          <a:effectLst/>
        </p:spPr>
        <p:txBody>
          <a:bodyPr wrap="none" anchor="ctr"/>
          <a:lstStyle/>
          <a:p>
            <a:pPr algn="ctr">
              <a:lnSpc>
                <a:spcPct val="100000"/>
              </a:lnSpc>
              <a:spcBef>
                <a:spcPct val="0"/>
              </a:spcBef>
              <a:buClr>
                <a:srgbClr val="000000"/>
              </a:buClr>
              <a:buSzPct val="100000"/>
              <a:buFontTx/>
              <a:buNone/>
            </a:pPr>
            <a:r>
              <a:rPr kumimoji="0" lang="zh-CN" altLang="en-US" sz="1800">
                <a:solidFill>
                  <a:srgbClr val="000000"/>
                </a:solidFill>
                <a:latin typeface="Arial" pitchFamily="34" charset="0"/>
              </a:rPr>
              <a:t>新</a:t>
            </a:r>
            <a:r>
              <a:rPr kumimoji="0" lang="en-US" altLang="zh-CN" sz="1800">
                <a:solidFill>
                  <a:srgbClr val="000000"/>
                </a:solidFill>
                <a:latin typeface="Arial" pitchFamily="34" charset="0"/>
              </a:rPr>
              <a:t>IP</a:t>
            </a:r>
            <a:r>
              <a:rPr kumimoji="0" lang="zh-CN" altLang="en-US" sz="1800">
                <a:solidFill>
                  <a:srgbClr val="000000"/>
                </a:solidFill>
                <a:latin typeface="Arial" pitchFamily="34" charset="0"/>
              </a:rPr>
              <a:t>头部</a:t>
            </a:r>
            <a:r>
              <a:rPr kumimoji="0" lang="en-US" altLang="zh-CN" sz="1800">
                <a:solidFill>
                  <a:srgbClr val="000000"/>
                </a:solidFill>
                <a:latin typeface="Arial" pitchFamily="34" charset="0"/>
              </a:rPr>
              <a:t>(</a:t>
            </a:r>
            <a:r>
              <a:rPr kumimoji="0" lang="zh-CN" altLang="en-US" sz="1800">
                <a:solidFill>
                  <a:srgbClr val="000000"/>
                </a:solidFill>
                <a:latin typeface="Arial" pitchFamily="34" charset="0"/>
              </a:rPr>
              <a:t>含选项字段</a:t>
            </a:r>
            <a:r>
              <a:rPr kumimoji="0" lang="en-US" altLang="zh-CN" sz="1800">
                <a:solidFill>
                  <a:srgbClr val="000000"/>
                </a:solidFill>
                <a:latin typeface="Arial" pitchFamily="34" charset="0"/>
              </a:rPr>
              <a:t>)</a:t>
            </a:r>
          </a:p>
        </p:txBody>
      </p:sp>
      <p:sp>
        <p:nvSpPr>
          <p:cNvPr id="56328" name="Text Box 8"/>
          <p:cNvSpPr txBox="1">
            <a:spLocks noChangeArrowheads="1"/>
          </p:cNvSpPr>
          <p:nvPr/>
        </p:nvSpPr>
        <p:spPr bwMode="auto">
          <a:xfrm>
            <a:off x="5967677" y="6308726"/>
            <a:ext cx="2258087" cy="369332"/>
          </a:xfrm>
          <a:prstGeom prst="rect">
            <a:avLst/>
          </a:prstGeom>
          <a:noFill/>
          <a:ln w="9525">
            <a:noFill/>
            <a:miter lim="800000"/>
            <a:headEnd/>
            <a:tailEnd/>
          </a:ln>
          <a:effectLst/>
        </p:spPr>
        <p:txBody>
          <a:bodyPr>
            <a:spAutoFit/>
          </a:bodyPr>
          <a:lstStyle/>
          <a:p>
            <a:pPr algn="l">
              <a:lnSpc>
                <a:spcPct val="100000"/>
              </a:lnSpc>
              <a:spcBef>
                <a:spcPct val="0"/>
              </a:spcBef>
              <a:buClr>
                <a:srgbClr val="000000"/>
              </a:buClr>
              <a:buSzPct val="100000"/>
              <a:buFontTx/>
              <a:buNone/>
            </a:pPr>
            <a:r>
              <a:rPr kumimoji="0" lang="en-US" altLang="zh-CN" sz="1800" b="1" dirty="0">
                <a:solidFill>
                  <a:srgbClr val="000000"/>
                </a:solidFill>
                <a:latin typeface="Arial" pitchFamily="34" charset="0"/>
              </a:rPr>
              <a:t> </a:t>
            </a:r>
            <a:r>
              <a:rPr kumimoji="0" lang="zh-CN" altLang="en-US" sz="1800" b="1" dirty="0">
                <a:solidFill>
                  <a:srgbClr val="000000"/>
                </a:solidFill>
                <a:latin typeface="Arial" pitchFamily="34" charset="0"/>
              </a:rPr>
              <a:t>应用</a:t>
            </a:r>
            <a:r>
              <a:rPr kumimoji="0" lang="en-US" altLang="zh-CN" sz="1800" b="1" dirty="0">
                <a:solidFill>
                  <a:srgbClr val="000000"/>
                </a:solidFill>
                <a:latin typeface="Arial" pitchFamily="34" charset="0"/>
              </a:rPr>
              <a:t>ESP</a:t>
            </a:r>
            <a:r>
              <a:rPr kumimoji="0" lang="zh-CN" altLang="en-US" sz="1800" b="1" dirty="0">
                <a:solidFill>
                  <a:srgbClr val="000000"/>
                </a:solidFill>
                <a:latin typeface="Arial" pitchFamily="34" charset="0"/>
              </a:rPr>
              <a:t>之后</a:t>
            </a:r>
          </a:p>
        </p:txBody>
      </p:sp>
      <p:sp>
        <p:nvSpPr>
          <p:cNvPr id="56329" name="Rectangle 9"/>
          <p:cNvSpPr>
            <a:spLocks noChangeArrowheads="1"/>
          </p:cNvSpPr>
          <p:nvPr/>
        </p:nvSpPr>
        <p:spPr bwMode="auto">
          <a:xfrm>
            <a:off x="1442906" y="4716508"/>
            <a:ext cx="2574528" cy="433387"/>
          </a:xfrm>
          <a:prstGeom prst="rect">
            <a:avLst/>
          </a:prstGeom>
          <a:solidFill>
            <a:srgbClr val="CCECFF"/>
          </a:solidFill>
          <a:ln w="9525" cmpd="sng">
            <a:solidFill>
              <a:schemeClr val="tx1"/>
            </a:solidFill>
            <a:prstDash val="solid"/>
            <a:miter lim="800000"/>
            <a:headEnd/>
            <a:tailEnd/>
          </a:ln>
          <a:effectLst/>
        </p:spPr>
        <p:txBody>
          <a:bodyPr wrap="none" anchor="ctr"/>
          <a:lstStyle/>
          <a:p>
            <a:pPr algn="ctr">
              <a:lnSpc>
                <a:spcPct val="100000"/>
              </a:lnSpc>
              <a:spcBef>
                <a:spcPct val="0"/>
              </a:spcBef>
              <a:buClr>
                <a:srgbClr val="000000"/>
              </a:buClr>
              <a:buSzPct val="100000"/>
              <a:buFontTx/>
              <a:buNone/>
            </a:pPr>
            <a:r>
              <a:rPr kumimoji="0" lang="en-US" altLang="zh-CN" sz="1800">
                <a:solidFill>
                  <a:srgbClr val="000000"/>
                </a:solidFill>
                <a:latin typeface="Arial" pitchFamily="34" charset="0"/>
              </a:rPr>
              <a:t>TCP</a:t>
            </a:r>
            <a:r>
              <a:rPr kumimoji="0" lang="zh-CN" altLang="en-US" sz="1800">
                <a:solidFill>
                  <a:srgbClr val="000000"/>
                </a:solidFill>
                <a:latin typeface="Arial" pitchFamily="34" charset="0"/>
              </a:rPr>
              <a:t>头部</a:t>
            </a:r>
            <a:r>
              <a:rPr kumimoji="0" lang="en-US" altLang="zh-CN" sz="1800">
                <a:solidFill>
                  <a:srgbClr val="000000"/>
                </a:solidFill>
                <a:latin typeface="Arial" pitchFamily="34" charset="0"/>
              </a:rPr>
              <a:t>(</a:t>
            </a:r>
            <a:r>
              <a:rPr kumimoji="0" lang="zh-CN" altLang="en-US" sz="1800">
                <a:solidFill>
                  <a:srgbClr val="000000"/>
                </a:solidFill>
                <a:latin typeface="Arial" pitchFamily="34" charset="0"/>
              </a:rPr>
              <a:t>含选项字段</a:t>
            </a:r>
            <a:r>
              <a:rPr kumimoji="0" lang="en-US" altLang="zh-CN" sz="1800">
                <a:solidFill>
                  <a:srgbClr val="000000"/>
                </a:solidFill>
                <a:latin typeface="Arial" pitchFamily="34" charset="0"/>
              </a:rPr>
              <a:t>)</a:t>
            </a:r>
          </a:p>
        </p:txBody>
      </p:sp>
      <p:sp>
        <p:nvSpPr>
          <p:cNvPr id="56330" name="Rectangle 10"/>
          <p:cNvSpPr>
            <a:spLocks noChangeArrowheads="1"/>
          </p:cNvSpPr>
          <p:nvPr/>
        </p:nvSpPr>
        <p:spPr bwMode="auto">
          <a:xfrm>
            <a:off x="5654677" y="4083050"/>
            <a:ext cx="2574529" cy="433388"/>
          </a:xfrm>
          <a:prstGeom prst="rect">
            <a:avLst/>
          </a:prstGeom>
          <a:solidFill>
            <a:srgbClr val="CCECFF"/>
          </a:solidFill>
          <a:ln w="9525" cmpd="sng">
            <a:solidFill>
              <a:schemeClr val="tx1"/>
            </a:solidFill>
            <a:prstDash val="solid"/>
            <a:miter lim="800000"/>
            <a:headEnd/>
            <a:tailEnd/>
          </a:ln>
          <a:effectLst/>
        </p:spPr>
        <p:txBody>
          <a:bodyPr wrap="none" anchor="ctr"/>
          <a:lstStyle/>
          <a:p>
            <a:pPr algn="ctr">
              <a:lnSpc>
                <a:spcPct val="100000"/>
              </a:lnSpc>
              <a:spcBef>
                <a:spcPct val="0"/>
              </a:spcBef>
              <a:buClr>
                <a:srgbClr val="000000"/>
              </a:buClr>
              <a:buSzPct val="100000"/>
              <a:buFontTx/>
              <a:buNone/>
            </a:pPr>
            <a:r>
              <a:rPr kumimoji="0" lang="en-US" altLang="zh-CN" sz="1800">
                <a:solidFill>
                  <a:srgbClr val="000000"/>
                </a:solidFill>
                <a:latin typeface="Arial" pitchFamily="34" charset="0"/>
              </a:rPr>
              <a:t>IP</a:t>
            </a:r>
            <a:r>
              <a:rPr kumimoji="0" lang="zh-CN" altLang="en-US" sz="1800">
                <a:solidFill>
                  <a:srgbClr val="000000"/>
                </a:solidFill>
                <a:latin typeface="Arial" pitchFamily="34" charset="0"/>
              </a:rPr>
              <a:t>头部</a:t>
            </a:r>
            <a:r>
              <a:rPr kumimoji="0" lang="en-US" altLang="zh-CN" sz="1800">
                <a:solidFill>
                  <a:srgbClr val="000000"/>
                </a:solidFill>
                <a:latin typeface="Arial" pitchFamily="34" charset="0"/>
              </a:rPr>
              <a:t>(</a:t>
            </a:r>
            <a:r>
              <a:rPr kumimoji="0" lang="zh-CN" altLang="en-US" sz="1800">
                <a:solidFill>
                  <a:srgbClr val="000000"/>
                </a:solidFill>
                <a:latin typeface="Arial" pitchFamily="34" charset="0"/>
              </a:rPr>
              <a:t>含选项字段</a:t>
            </a:r>
            <a:r>
              <a:rPr kumimoji="0" lang="en-US" altLang="zh-CN" sz="1800">
                <a:solidFill>
                  <a:srgbClr val="000000"/>
                </a:solidFill>
                <a:latin typeface="Arial" pitchFamily="34" charset="0"/>
              </a:rPr>
              <a:t>)</a:t>
            </a:r>
          </a:p>
        </p:txBody>
      </p:sp>
      <p:sp>
        <p:nvSpPr>
          <p:cNvPr id="56331" name="Rectangle 11"/>
          <p:cNvSpPr>
            <a:spLocks noChangeArrowheads="1"/>
          </p:cNvSpPr>
          <p:nvPr/>
        </p:nvSpPr>
        <p:spPr bwMode="auto">
          <a:xfrm>
            <a:off x="5654677" y="4938758"/>
            <a:ext cx="2574529" cy="433387"/>
          </a:xfrm>
          <a:prstGeom prst="rect">
            <a:avLst/>
          </a:prstGeom>
          <a:solidFill>
            <a:srgbClr val="CCECFF"/>
          </a:solidFill>
          <a:ln w="9525" cmpd="sng">
            <a:solidFill>
              <a:schemeClr val="tx1"/>
            </a:solidFill>
            <a:prstDash val="solid"/>
            <a:miter lim="800000"/>
            <a:headEnd/>
            <a:tailEnd/>
          </a:ln>
          <a:effectLst/>
        </p:spPr>
        <p:txBody>
          <a:bodyPr wrap="none" anchor="ctr"/>
          <a:lstStyle/>
          <a:p>
            <a:pPr algn="ctr">
              <a:lnSpc>
                <a:spcPct val="100000"/>
              </a:lnSpc>
              <a:spcBef>
                <a:spcPct val="0"/>
              </a:spcBef>
              <a:buClr>
                <a:srgbClr val="000000"/>
              </a:buClr>
              <a:buSzPct val="100000"/>
              <a:buFontTx/>
              <a:buNone/>
            </a:pPr>
            <a:r>
              <a:rPr kumimoji="0" lang="zh-CN" altLang="en-US" sz="1800">
                <a:solidFill>
                  <a:srgbClr val="000000"/>
                </a:solidFill>
                <a:latin typeface="Arial" pitchFamily="34" charset="0"/>
              </a:rPr>
              <a:t>数据</a:t>
            </a:r>
          </a:p>
        </p:txBody>
      </p:sp>
      <p:sp>
        <p:nvSpPr>
          <p:cNvPr id="56332" name="Rectangle 12"/>
          <p:cNvSpPr>
            <a:spLocks noChangeArrowheads="1"/>
          </p:cNvSpPr>
          <p:nvPr/>
        </p:nvSpPr>
        <p:spPr bwMode="auto">
          <a:xfrm>
            <a:off x="5654677" y="4506958"/>
            <a:ext cx="2574529" cy="433387"/>
          </a:xfrm>
          <a:prstGeom prst="rect">
            <a:avLst/>
          </a:prstGeom>
          <a:solidFill>
            <a:srgbClr val="CCECFF"/>
          </a:solidFill>
          <a:ln w="9525" cmpd="sng">
            <a:solidFill>
              <a:schemeClr val="tx1"/>
            </a:solidFill>
            <a:prstDash val="solid"/>
            <a:miter lim="800000"/>
            <a:headEnd/>
            <a:tailEnd/>
          </a:ln>
          <a:effectLst/>
        </p:spPr>
        <p:txBody>
          <a:bodyPr wrap="none" anchor="ctr"/>
          <a:lstStyle/>
          <a:p>
            <a:pPr algn="ctr">
              <a:lnSpc>
                <a:spcPct val="100000"/>
              </a:lnSpc>
              <a:spcBef>
                <a:spcPct val="0"/>
              </a:spcBef>
              <a:buClr>
                <a:srgbClr val="000000"/>
              </a:buClr>
              <a:buSzPct val="100000"/>
              <a:buFontTx/>
              <a:buNone/>
            </a:pPr>
            <a:r>
              <a:rPr kumimoji="0" lang="en-US" altLang="zh-CN" sz="1800">
                <a:solidFill>
                  <a:srgbClr val="000000"/>
                </a:solidFill>
                <a:latin typeface="Arial" pitchFamily="34" charset="0"/>
              </a:rPr>
              <a:t>TCP</a:t>
            </a:r>
            <a:r>
              <a:rPr kumimoji="0" lang="zh-CN" altLang="en-US" sz="1800">
                <a:solidFill>
                  <a:srgbClr val="000000"/>
                </a:solidFill>
                <a:latin typeface="Arial" pitchFamily="34" charset="0"/>
              </a:rPr>
              <a:t>头部</a:t>
            </a:r>
            <a:r>
              <a:rPr kumimoji="0" lang="en-US" altLang="zh-CN" sz="1800">
                <a:solidFill>
                  <a:srgbClr val="000000"/>
                </a:solidFill>
                <a:latin typeface="Arial" pitchFamily="34" charset="0"/>
              </a:rPr>
              <a:t>(</a:t>
            </a:r>
            <a:r>
              <a:rPr kumimoji="0" lang="zh-CN" altLang="en-US" sz="1800">
                <a:solidFill>
                  <a:srgbClr val="000000"/>
                </a:solidFill>
                <a:latin typeface="Arial" pitchFamily="34" charset="0"/>
              </a:rPr>
              <a:t>含选项字段</a:t>
            </a:r>
            <a:r>
              <a:rPr kumimoji="0" lang="en-US" altLang="zh-CN" sz="1800">
                <a:solidFill>
                  <a:srgbClr val="000000"/>
                </a:solidFill>
                <a:latin typeface="Arial" pitchFamily="34" charset="0"/>
              </a:rPr>
              <a:t>)</a:t>
            </a:r>
          </a:p>
        </p:txBody>
      </p:sp>
      <p:sp>
        <p:nvSpPr>
          <p:cNvPr id="56333" name="Rectangle 13"/>
          <p:cNvSpPr>
            <a:spLocks noChangeArrowheads="1"/>
          </p:cNvSpPr>
          <p:nvPr/>
        </p:nvSpPr>
        <p:spPr bwMode="auto">
          <a:xfrm>
            <a:off x="5654677" y="3649663"/>
            <a:ext cx="2574529" cy="433387"/>
          </a:xfrm>
          <a:prstGeom prst="rect">
            <a:avLst/>
          </a:prstGeom>
          <a:solidFill>
            <a:srgbClr val="FFFF99"/>
          </a:solidFill>
          <a:ln w="9525" cmpd="sng">
            <a:solidFill>
              <a:schemeClr val="tx1"/>
            </a:solidFill>
            <a:prstDash val="solid"/>
            <a:miter lim="800000"/>
            <a:headEnd/>
            <a:tailEnd/>
          </a:ln>
          <a:effectLst/>
        </p:spPr>
        <p:txBody>
          <a:bodyPr wrap="none" anchor="ctr"/>
          <a:lstStyle/>
          <a:p>
            <a:pPr algn="ctr">
              <a:lnSpc>
                <a:spcPct val="100000"/>
              </a:lnSpc>
              <a:spcBef>
                <a:spcPct val="0"/>
              </a:spcBef>
              <a:buClr>
                <a:srgbClr val="000000"/>
              </a:buClr>
              <a:buSzPct val="100000"/>
              <a:buFontTx/>
              <a:buNone/>
            </a:pPr>
            <a:r>
              <a:rPr kumimoji="0" lang="en-US" altLang="zh-CN" sz="1800">
                <a:solidFill>
                  <a:srgbClr val="000000"/>
                </a:solidFill>
                <a:latin typeface="Arial" pitchFamily="34" charset="0"/>
              </a:rPr>
              <a:t>ESP</a:t>
            </a:r>
            <a:r>
              <a:rPr kumimoji="0" lang="zh-CN" altLang="en-US" sz="1800">
                <a:solidFill>
                  <a:srgbClr val="000000"/>
                </a:solidFill>
                <a:latin typeface="Arial" pitchFamily="34" charset="0"/>
              </a:rPr>
              <a:t>头部</a:t>
            </a:r>
            <a:endParaRPr kumimoji="0" lang="zh-CN" altLang="en-US" sz="1800" b="1">
              <a:solidFill>
                <a:srgbClr val="000000"/>
              </a:solidFill>
              <a:latin typeface="Arial" pitchFamily="34" charset="0"/>
            </a:endParaRPr>
          </a:p>
        </p:txBody>
      </p:sp>
      <p:sp>
        <p:nvSpPr>
          <p:cNvPr id="56334" name="Rectangle 14"/>
          <p:cNvSpPr>
            <a:spLocks noChangeArrowheads="1"/>
          </p:cNvSpPr>
          <p:nvPr/>
        </p:nvSpPr>
        <p:spPr bwMode="auto">
          <a:xfrm>
            <a:off x="5654677" y="5370558"/>
            <a:ext cx="2574529" cy="433387"/>
          </a:xfrm>
          <a:prstGeom prst="rect">
            <a:avLst/>
          </a:prstGeom>
          <a:solidFill>
            <a:srgbClr val="FFFF99"/>
          </a:solidFill>
          <a:ln w="9525" cmpd="sng">
            <a:solidFill>
              <a:schemeClr val="tx1"/>
            </a:solidFill>
            <a:prstDash val="solid"/>
            <a:miter lim="800000"/>
            <a:headEnd/>
            <a:tailEnd/>
          </a:ln>
          <a:effectLst/>
        </p:spPr>
        <p:txBody>
          <a:bodyPr wrap="none" anchor="ctr"/>
          <a:lstStyle/>
          <a:p>
            <a:pPr algn="ctr">
              <a:lnSpc>
                <a:spcPct val="100000"/>
              </a:lnSpc>
              <a:spcBef>
                <a:spcPct val="0"/>
              </a:spcBef>
              <a:buClr>
                <a:srgbClr val="000000"/>
              </a:buClr>
              <a:buSzPct val="100000"/>
              <a:buFontTx/>
              <a:buNone/>
            </a:pPr>
            <a:r>
              <a:rPr kumimoji="0" lang="en-US" altLang="zh-CN" sz="1800">
                <a:solidFill>
                  <a:srgbClr val="000000"/>
                </a:solidFill>
                <a:latin typeface="Arial" pitchFamily="34" charset="0"/>
              </a:rPr>
              <a:t>ESP</a:t>
            </a:r>
            <a:r>
              <a:rPr kumimoji="0" lang="zh-CN" altLang="en-US" sz="1800">
                <a:solidFill>
                  <a:srgbClr val="000000"/>
                </a:solidFill>
                <a:latin typeface="Arial" pitchFamily="34" charset="0"/>
              </a:rPr>
              <a:t>尾部</a:t>
            </a:r>
          </a:p>
        </p:txBody>
      </p:sp>
      <p:sp>
        <p:nvSpPr>
          <p:cNvPr id="56335" name="Rectangle 15"/>
          <p:cNvSpPr>
            <a:spLocks noChangeArrowheads="1"/>
          </p:cNvSpPr>
          <p:nvPr/>
        </p:nvSpPr>
        <p:spPr bwMode="auto">
          <a:xfrm>
            <a:off x="5654677" y="5802358"/>
            <a:ext cx="2574529" cy="433387"/>
          </a:xfrm>
          <a:prstGeom prst="rect">
            <a:avLst/>
          </a:prstGeom>
          <a:solidFill>
            <a:srgbClr val="FFFF99"/>
          </a:solidFill>
          <a:ln w="9525" cmpd="sng">
            <a:solidFill>
              <a:schemeClr val="tx1"/>
            </a:solidFill>
            <a:prstDash val="solid"/>
            <a:miter lim="800000"/>
            <a:headEnd/>
            <a:tailEnd/>
          </a:ln>
          <a:effectLst/>
        </p:spPr>
        <p:txBody>
          <a:bodyPr wrap="none" anchor="ctr"/>
          <a:lstStyle/>
          <a:p>
            <a:pPr algn="ctr">
              <a:lnSpc>
                <a:spcPct val="100000"/>
              </a:lnSpc>
              <a:spcBef>
                <a:spcPct val="0"/>
              </a:spcBef>
              <a:buClr>
                <a:srgbClr val="000000"/>
              </a:buClr>
              <a:buSzPct val="100000"/>
              <a:buFontTx/>
              <a:buNone/>
            </a:pPr>
            <a:r>
              <a:rPr kumimoji="0" lang="en-US" altLang="zh-CN" sz="1800">
                <a:solidFill>
                  <a:srgbClr val="000000"/>
                </a:solidFill>
                <a:latin typeface="Arial" pitchFamily="34" charset="0"/>
              </a:rPr>
              <a:t>ESP</a:t>
            </a:r>
            <a:r>
              <a:rPr kumimoji="0" lang="zh-CN" altLang="en-US" sz="1800">
                <a:solidFill>
                  <a:srgbClr val="000000"/>
                </a:solidFill>
                <a:latin typeface="Arial" pitchFamily="34" charset="0"/>
              </a:rPr>
              <a:t>验证数据</a:t>
            </a:r>
          </a:p>
        </p:txBody>
      </p:sp>
      <p:grpSp>
        <p:nvGrpSpPr>
          <p:cNvPr id="2" name="Group 16"/>
          <p:cNvGrpSpPr>
            <a:grpSpLocks/>
          </p:cNvGrpSpPr>
          <p:nvPr/>
        </p:nvGrpSpPr>
        <p:grpSpPr bwMode="auto">
          <a:xfrm>
            <a:off x="8229191" y="3643358"/>
            <a:ext cx="1248565" cy="2160587"/>
            <a:chOff x="4785" y="2295"/>
            <a:chExt cx="726" cy="1361"/>
          </a:xfrm>
        </p:grpSpPr>
        <p:sp>
          <p:nvSpPr>
            <p:cNvPr id="56337" name="Line 17"/>
            <p:cNvSpPr>
              <a:spLocks noChangeShapeType="1"/>
            </p:cNvSpPr>
            <p:nvPr/>
          </p:nvSpPr>
          <p:spPr bwMode="auto">
            <a:xfrm>
              <a:off x="4785" y="2295"/>
              <a:ext cx="181" cy="0"/>
            </a:xfrm>
            <a:prstGeom prst="line">
              <a:avLst/>
            </a:prstGeom>
            <a:noFill/>
            <a:ln w="19050" cmpd="sng">
              <a:solidFill>
                <a:srgbClr val="339933"/>
              </a:solidFill>
              <a:prstDash val="solid"/>
              <a:round/>
              <a:headEnd type="none" w="med" len="med"/>
              <a:tailEnd type="none" w="med" len="med"/>
            </a:ln>
            <a:effectLst/>
          </p:spPr>
          <p:txBody>
            <a:bodyPr/>
            <a:lstStyle/>
            <a:p>
              <a:pPr algn="l">
                <a:lnSpc>
                  <a:spcPct val="100000"/>
                </a:lnSpc>
                <a:spcBef>
                  <a:spcPct val="0"/>
                </a:spcBef>
                <a:buClr>
                  <a:srgbClr val="000000"/>
                </a:buClr>
                <a:buSzPct val="100000"/>
                <a:buFontTx/>
                <a:buNone/>
              </a:pPr>
              <a:endParaRPr kumimoji="0" lang="zh-CN" altLang="en-US" sz="1800">
                <a:solidFill>
                  <a:srgbClr val="000000"/>
                </a:solidFill>
                <a:latin typeface="Arial" pitchFamily="34" charset="0"/>
              </a:endParaRPr>
            </a:p>
          </p:txBody>
        </p:sp>
        <p:sp>
          <p:nvSpPr>
            <p:cNvPr id="56338" name="Line 18"/>
            <p:cNvSpPr>
              <a:spLocks noChangeShapeType="1"/>
            </p:cNvSpPr>
            <p:nvPr/>
          </p:nvSpPr>
          <p:spPr bwMode="auto">
            <a:xfrm>
              <a:off x="4785" y="3656"/>
              <a:ext cx="181" cy="0"/>
            </a:xfrm>
            <a:prstGeom prst="line">
              <a:avLst/>
            </a:prstGeom>
            <a:noFill/>
            <a:ln w="19050" cmpd="sng">
              <a:solidFill>
                <a:srgbClr val="339933"/>
              </a:solidFill>
              <a:prstDash val="solid"/>
              <a:round/>
              <a:headEnd type="none" w="med" len="med"/>
              <a:tailEnd type="none" w="med" len="med"/>
            </a:ln>
            <a:effectLst/>
          </p:spPr>
          <p:txBody>
            <a:bodyPr/>
            <a:lstStyle/>
            <a:p>
              <a:pPr algn="l">
                <a:lnSpc>
                  <a:spcPct val="100000"/>
                </a:lnSpc>
                <a:spcBef>
                  <a:spcPct val="0"/>
                </a:spcBef>
                <a:buClr>
                  <a:srgbClr val="000000"/>
                </a:buClr>
                <a:buSzPct val="100000"/>
                <a:buFontTx/>
                <a:buNone/>
              </a:pPr>
              <a:endParaRPr kumimoji="0" lang="zh-CN" altLang="en-US" sz="1800">
                <a:solidFill>
                  <a:srgbClr val="000000"/>
                </a:solidFill>
                <a:latin typeface="Arial" pitchFamily="34" charset="0"/>
              </a:endParaRPr>
            </a:p>
          </p:txBody>
        </p:sp>
        <p:sp>
          <p:nvSpPr>
            <p:cNvPr id="56339" name="Line 19"/>
            <p:cNvSpPr>
              <a:spLocks noChangeShapeType="1"/>
            </p:cNvSpPr>
            <p:nvPr/>
          </p:nvSpPr>
          <p:spPr bwMode="auto">
            <a:xfrm>
              <a:off x="4875" y="2295"/>
              <a:ext cx="0" cy="1361"/>
            </a:xfrm>
            <a:prstGeom prst="line">
              <a:avLst/>
            </a:prstGeom>
            <a:noFill/>
            <a:ln w="19050" cmpd="sng">
              <a:solidFill>
                <a:srgbClr val="339933"/>
              </a:solidFill>
              <a:prstDash val="solid"/>
              <a:round/>
              <a:headEnd type="triangle" w="med" len="med"/>
              <a:tailEnd type="triangle" w="med" len="med"/>
            </a:ln>
            <a:effectLst/>
          </p:spPr>
          <p:txBody>
            <a:bodyPr/>
            <a:lstStyle/>
            <a:p>
              <a:pPr algn="l">
                <a:lnSpc>
                  <a:spcPct val="100000"/>
                </a:lnSpc>
                <a:spcBef>
                  <a:spcPct val="0"/>
                </a:spcBef>
                <a:buClr>
                  <a:srgbClr val="000000"/>
                </a:buClr>
                <a:buSzPct val="100000"/>
                <a:buFontTx/>
                <a:buNone/>
              </a:pPr>
              <a:endParaRPr kumimoji="0" lang="zh-CN" altLang="en-US" sz="1800">
                <a:solidFill>
                  <a:srgbClr val="000000"/>
                </a:solidFill>
                <a:latin typeface="Arial" pitchFamily="34" charset="0"/>
              </a:endParaRPr>
            </a:p>
          </p:txBody>
        </p:sp>
        <p:sp>
          <p:nvSpPr>
            <p:cNvPr id="56340" name="Text Box 20"/>
            <p:cNvSpPr txBox="1">
              <a:spLocks noChangeArrowheads="1"/>
            </p:cNvSpPr>
            <p:nvPr/>
          </p:nvSpPr>
          <p:spPr bwMode="auto">
            <a:xfrm>
              <a:off x="4863" y="2696"/>
              <a:ext cx="648" cy="233"/>
            </a:xfrm>
            <a:prstGeom prst="rect">
              <a:avLst/>
            </a:prstGeom>
            <a:noFill/>
            <a:ln w="9525">
              <a:noFill/>
              <a:miter lim="800000"/>
              <a:headEnd/>
              <a:tailEnd/>
            </a:ln>
            <a:effectLst/>
          </p:spPr>
          <p:txBody>
            <a:bodyPr wrap="none">
              <a:spAutoFit/>
            </a:bodyPr>
            <a:lstStyle/>
            <a:p>
              <a:pPr algn="l">
                <a:lnSpc>
                  <a:spcPct val="100000"/>
                </a:lnSpc>
                <a:spcBef>
                  <a:spcPct val="0"/>
                </a:spcBef>
                <a:buClr>
                  <a:srgbClr val="000000"/>
                </a:buClr>
                <a:buSzPct val="100000"/>
                <a:buFontTx/>
                <a:buNone/>
              </a:pPr>
              <a:r>
                <a:rPr kumimoji="0" lang="zh-CN" altLang="en-US" sz="1800" b="1">
                  <a:solidFill>
                    <a:srgbClr val="339933"/>
                  </a:solidFill>
                  <a:latin typeface="Arial" pitchFamily="34" charset="0"/>
                </a:rPr>
                <a:t>验证区域</a:t>
              </a:r>
            </a:p>
          </p:txBody>
        </p:sp>
      </p:grpSp>
      <p:grpSp>
        <p:nvGrpSpPr>
          <p:cNvPr id="3" name="Group 21"/>
          <p:cNvGrpSpPr>
            <a:grpSpLocks/>
          </p:cNvGrpSpPr>
          <p:nvPr/>
        </p:nvGrpSpPr>
        <p:grpSpPr bwMode="auto">
          <a:xfrm>
            <a:off x="4251333" y="4075158"/>
            <a:ext cx="1325960" cy="1728787"/>
            <a:chOff x="2472" y="2567"/>
            <a:chExt cx="771" cy="1089"/>
          </a:xfrm>
        </p:grpSpPr>
        <p:sp>
          <p:nvSpPr>
            <p:cNvPr id="56342" name="Line 22"/>
            <p:cNvSpPr>
              <a:spLocks noChangeShapeType="1"/>
            </p:cNvSpPr>
            <p:nvPr/>
          </p:nvSpPr>
          <p:spPr bwMode="auto">
            <a:xfrm>
              <a:off x="3062" y="2567"/>
              <a:ext cx="181" cy="0"/>
            </a:xfrm>
            <a:prstGeom prst="line">
              <a:avLst/>
            </a:prstGeom>
            <a:noFill/>
            <a:ln w="19050" cmpd="sng">
              <a:solidFill>
                <a:srgbClr val="9933FF"/>
              </a:solidFill>
              <a:prstDash val="solid"/>
              <a:round/>
              <a:headEnd type="none" w="med" len="med"/>
              <a:tailEnd type="none" w="med" len="med"/>
            </a:ln>
            <a:effectLst/>
          </p:spPr>
          <p:txBody>
            <a:bodyPr/>
            <a:lstStyle/>
            <a:p>
              <a:pPr algn="l">
                <a:lnSpc>
                  <a:spcPct val="100000"/>
                </a:lnSpc>
                <a:spcBef>
                  <a:spcPct val="0"/>
                </a:spcBef>
                <a:buClr>
                  <a:srgbClr val="000000"/>
                </a:buClr>
                <a:buSzPct val="100000"/>
                <a:buFontTx/>
                <a:buNone/>
              </a:pPr>
              <a:endParaRPr kumimoji="0" lang="zh-CN" altLang="en-US" sz="1800">
                <a:solidFill>
                  <a:srgbClr val="000000"/>
                </a:solidFill>
                <a:latin typeface="Arial" pitchFamily="34" charset="0"/>
              </a:endParaRPr>
            </a:p>
          </p:txBody>
        </p:sp>
        <p:sp>
          <p:nvSpPr>
            <p:cNvPr id="56343" name="Line 23"/>
            <p:cNvSpPr>
              <a:spLocks noChangeShapeType="1"/>
            </p:cNvSpPr>
            <p:nvPr/>
          </p:nvSpPr>
          <p:spPr bwMode="auto">
            <a:xfrm>
              <a:off x="3061" y="3656"/>
              <a:ext cx="181" cy="0"/>
            </a:xfrm>
            <a:prstGeom prst="line">
              <a:avLst/>
            </a:prstGeom>
            <a:noFill/>
            <a:ln w="19050" cmpd="sng">
              <a:solidFill>
                <a:srgbClr val="9933FF"/>
              </a:solidFill>
              <a:prstDash val="solid"/>
              <a:round/>
              <a:headEnd type="none" w="med" len="med"/>
              <a:tailEnd type="none" w="med" len="med"/>
            </a:ln>
            <a:effectLst/>
          </p:spPr>
          <p:txBody>
            <a:bodyPr/>
            <a:lstStyle/>
            <a:p>
              <a:pPr algn="l">
                <a:lnSpc>
                  <a:spcPct val="100000"/>
                </a:lnSpc>
                <a:spcBef>
                  <a:spcPct val="0"/>
                </a:spcBef>
                <a:buClr>
                  <a:srgbClr val="000000"/>
                </a:buClr>
                <a:buSzPct val="100000"/>
                <a:buFontTx/>
                <a:buNone/>
              </a:pPr>
              <a:endParaRPr kumimoji="0" lang="zh-CN" altLang="en-US" sz="1800">
                <a:solidFill>
                  <a:srgbClr val="000000"/>
                </a:solidFill>
                <a:latin typeface="Arial" pitchFamily="34" charset="0"/>
              </a:endParaRPr>
            </a:p>
          </p:txBody>
        </p:sp>
        <p:sp>
          <p:nvSpPr>
            <p:cNvPr id="56344" name="Line 24"/>
            <p:cNvSpPr>
              <a:spLocks noChangeShapeType="1"/>
            </p:cNvSpPr>
            <p:nvPr/>
          </p:nvSpPr>
          <p:spPr bwMode="auto">
            <a:xfrm>
              <a:off x="3152" y="2571"/>
              <a:ext cx="0" cy="1085"/>
            </a:xfrm>
            <a:prstGeom prst="line">
              <a:avLst/>
            </a:prstGeom>
            <a:noFill/>
            <a:ln w="19050" cmpd="sng">
              <a:solidFill>
                <a:srgbClr val="9933FF"/>
              </a:solidFill>
              <a:prstDash val="solid"/>
              <a:round/>
              <a:headEnd type="triangle" w="med" len="med"/>
              <a:tailEnd type="triangle" w="med" len="med"/>
            </a:ln>
            <a:effectLst/>
          </p:spPr>
          <p:txBody>
            <a:bodyPr/>
            <a:lstStyle/>
            <a:p>
              <a:pPr algn="l">
                <a:lnSpc>
                  <a:spcPct val="100000"/>
                </a:lnSpc>
                <a:spcBef>
                  <a:spcPct val="0"/>
                </a:spcBef>
                <a:buClr>
                  <a:srgbClr val="000000"/>
                </a:buClr>
                <a:buSzPct val="100000"/>
                <a:buFontTx/>
                <a:buNone/>
              </a:pPr>
              <a:endParaRPr kumimoji="0" lang="zh-CN" altLang="en-US" sz="1800">
                <a:solidFill>
                  <a:srgbClr val="000000"/>
                </a:solidFill>
                <a:latin typeface="Arial" pitchFamily="34" charset="0"/>
              </a:endParaRPr>
            </a:p>
          </p:txBody>
        </p:sp>
        <p:sp>
          <p:nvSpPr>
            <p:cNvPr id="56345" name="Text Box 25"/>
            <p:cNvSpPr txBox="1">
              <a:spLocks noChangeArrowheads="1"/>
            </p:cNvSpPr>
            <p:nvPr/>
          </p:nvSpPr>
          <p:spPr bwMode="auto">
            <a:xfrm>
              <a:off x="2472" y="2993"/>
              <a:ext cx="648" cy="233"/>
            </a:xfrm>
            <a:prstGeom prst="rect">
              <a:avLst/>
            </a:prstGeom>
            <a:noFill/>
            <a:ln w="9525">
              <a:noFill/>
              <a:miter lim="800000"/>
              <a:headEnd/>
              <a:tailEnd/>
            </a:ln>
            <a:effectLst/>
          </p:spPr>
          <p:txBody>
            <a:bodyPr wrap="none">
              <a:spAutoFit/>
            </a:bodyPr>
            <a:lstStyle/>
            <a:p>
              <a:pPr algn="l">
                <a:lnSpc>
                  <a:spcPct val="100000"/>
                </a:lnSpc>
                <a:spcBef>
                  <a:spcPct val="0"/>
                </a:spcBef>
                <a:buClr>
                  <a:srgbClr val="000000"/>
                </a:buClr>
                <a:buSzPct val="100000"/>
                <a:buFontTx/>
                <a:buNone/>
              </a:pPr>
              <a:r>
                <a:rPr kumimoji="0" lang="zh-CN" altLang="en-US" sz="1800" b="1">
                  <a:solidFill>
                    <a:srgbClr val="9933FF"/>
                  </a:solidFill>
                  <a:latin typeface="Arial" pitchFamily="34" charset="0"/>
                </a:rPr>
                <a:t>加密区域</a:t>
              </a: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righ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7347" name="Rectangle 3"/>
          <p:cNvSpPr>
            <a:spLocks noGrp="1" noChangeArrowheads="1"/>
          </p:cNvSpPr>
          <p:nvPr>
            <p:ph type="body" idx="1"/>
          </p:nvPr>
        </p:nvSpPr>
        <p:spPr>
          <a:xfrm>
            <a:off x="495300" y="260648"/>
            <a:ext cx="8915400" cy="6264696"/>
          </a:xfrm>
          <a:ln/>
        </p:spPr>
        <p:txBody>
          <a:bodyPr/>
          <a:lstStyle/>
          <a:p>
            <a:pPr marL="342900" lvl="1" indent="-342900" eaLnBrk="0" hangingPunct="0">
              <a:lnSpc>
                <a:spcPct val="150000"/>
              </a:lnSpc>
              <a:buClr>
                <a:srgbClr val="0000CC"/>
              </a:buClr>
              <a:buSzPct val="60000"/>
              <a:buFont typeface="Wingdings" pitchFamily="2" charset="2"/>
              <a:buChar char="n"/>
            </a:pPr>
            <a:r>
              <a:rPr kumimoji="1" lang="zh-CN" altLang="en-US" dirty="0">
                <a:cs typeface="+mn-cs"/>
              </a:rPr>
              <a:t>隧道模式下对整个原始</a:t>
            </a:r>
            <a:r>
              <a:rPr kumimoji="1" lang="en-US" altLang="zh-CN" dirty="0">
                <a:cs typeface="+mn-cs"/>
              </a:rPr>
              <a:t>IP</a:t>
            </a:r>
            <a:r>
              <a:rPr kumimoji="1" lang="zh-CN" altLang="en-US" dirty="0">
                <a:cs typeface="+mn-cs"/>
              </a:rPr>
              <a:t>包进行验证和加密，可以提供数据流加密服务；而</a:t>
            </a:r>
            <a:r>
              <a:rPr kumimoji="1" lang="en-US" altLang="zh-CN" dirty="0">
                <a:cs typeface="+mn-cs"/>
              </a:rPr>
              <a:t>ESP</a:t>
            </a:r>
            <a:r>
              <a:rPr kumimoji="1" lang="zh-CN" altLang="en-US" dirty="0">
                <a:cs typeface="+mn-cs"/>
              </a:rPr>
              <a:t>在传输模式下</a:t>
            </a:r>
            <a:r>
              <a:rPr kumimoji="1" lang="zh-CN" altLang="en-US" b="1" dirty="0">
                <a:solidFill>
                  <a:srgbClr val="FF0000"/>
                </a:solidFill>
                <a:cs typeface="+mn-cs"/>
              </a:rPr>
              <a:t>不能完整提供数据流加密</a:t>
            </a:r>
            <a:r>
              <a:rPr kumimoji="1" lang="zh-CN" altLang="en-US" dirty="0">
                <a:cs typeface="+mn-cs"/>
              </a:rPr>
              <a:t>服务，因为源、目的</a:t>
            </a:r>
            <a:r>
              <a:rPr kumimoji="1" lang="en-US" altLang="zh-CN" dirty="0">
                <a:cs typeface="+mn-cs"/>
              </a:rPr>
              <a:t>IP</a:t>
            </a:r>
            <a:r>
              <a:rPr kumimoji="1" lang="zh-CN" altLang="en-US" dirty="0">
                <a:cs typeface="+mn-cs"/>
              </a:rPr>
              <a:t>地址不被加密</a:t>
            </a:r>
          </a:p>
          <a:p>
            <a:pPr marL="342900" lvl="1" indent="-342900" eaLnBrk="0" hangingPunct="0">
              <a:lnSpc>
                <a:spcPct val="150000"/>
              </a:lnSpc>
              <a:buClr>
                <a:srgbClr val="0000CC"/>
              </a:buClr>
              <a:buSzPct val="60000"/>
              <a:buFont typeface="Wingdings" pitchFamily="2" charset="2"/>
              <a:buChar char="n"/>
            </a:pPr>
            <a:r>
              <a:rPr kumimoji="1" lang="zh-CN" altLang="en-US" dirty="0">
                <a:cs typeface="+mn-cs"/>
              </a:rPr>
              <a:t>隧道模式将占用更多的带宽，因为增加了一个额外的</a:t>
            </a:r>
            <a:r>
              <a:rPr kumimoji="1" lang="en-US" altLang="zh-CN" dirty="0">
                <a:cs typeface="+mn-cs"/>
              </a:rPr>
              <a:t>IP</a:t>
            </a:r>
            <a:r>
              <a:rPr kumimoji="1" lang="zh-CN" altLang="en-US" dirty="0">
                <a:cs typeface="+mn-cs"/>
              </a:rPr>
              <a:t>头部</a:t>
            </a:r>
          </a:p>
          <a:p>
            <a:pPr marL="342900" lvl="1" indent="-342900" eaLnBrk="0" hangingPunct="0">
              <a:lnSpc>
                <a:spcPct val="150000"/>
              </a:lnSpc>
              <a:buClr>
                <a:srgbClr val="0000CC"/>
              </a:buClr>
              <a:buSzPct val="60000"/>
              <a:buFont typeface="Wingdings" pitchFamily="2" charset="2"/>
              <a:buChar char="n"/>
            </a:pPr>
            <a:r>
              <a:rPr kumimoji="1" lang="zh-CN" altLang="en-US" dirty="0">
                <a:cs typeface="+mn-cs"/>
              </a:rPr>
              <a:t>验证功能不像</a:t>
            </a:r>
            <a:r>
              <a:rPr kumimoji="1" lang="en-US" altLang="zh-CN" dirty="0">
                <a:cs typeface="+mn-cs"/>
              </a:rPr>
              <a:t>AH</a:t>
            </a:r>
            <a:r>
              <a:rPr kumimoji="1" lang="zh-CN" altLang="en-US" dirty="0">
                <a:cs typeface="+mn-cs"/>
              </a:rPr>
              <a:t>传输模式或隧道模式那么强大</a:t>
            </a:r>
            <a:endParaRPr kumimoji="1" lang="en-US" altLang="zh-CN" dirty="0">
              <a:cs typeface="+mn-cs"/>
            </a:endParaRPr>
          </a:p>
          <a:p>
            <a:pPr marL="342900" lvl="1" indent="-342900" eaLnBrk="0" hangingPunct="0">
              <a:lnSpc>
                <a:spcPct val="150000"/>
              </a:lnSpc>
              <a:buClr>
                <a:srgbClr val="0000CC"/>
              </a:buClr>
              <a:buSzPct val="60000"/>
              <a:buFont typeface="Wingdings" pitchFamily="2" charset="2"/>
              <a:buChar char="n"/>
            </a:pPr>
            <a:r>
              <a:rPr kumimoji="1" lang="zh-CN" altLang="en-US" dirty="0">
                <a:cs typeface="+mn-cs"/>
              </a:rPr>
              <a:t>外出报文：先加密，后验证</a:t>
            </a:r>
            <a:endParaRPr kumimoji="1" lang="en-US" altLang="zh-CN" dirty="0">
              <a:cs typeface="+mn-cs"/>
            </a:endParaRPr>
          </a:p>
          <a:p>
            <a:pPr marL="342900" lvl="1" indent="-342900" eaLnBrk="0" hangingPunct="0">
              <a:lnSpc>
                <a:spcPct val="150000"/>
              </a:lnSpc>
              <a:buClr>
                <a:srgbClr val="0000CC"/>
              </a:buClr>
              <a:buSzPct val="60000"/>
              <a:buFont typeface="Wingdings" pitchFamily="2" charset="2"/>
              <a:buChar char="n"/>
            </a:pPr>
            <a:r>
              <a:rPr kumimoji="1" lang="zh-CN" altLang="en-US" dirty="0">
                <a:cs typeface="+mn-cs"/>
              </a:rPr>
              <a:t>进入报文：先验证，后解密</a:t>
            </a:r>
          </a:p>
        </p:txBody>
      </p:sp>
    </p:spTree>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ChangeArrowheads="1"/>
          </p:cNvSpPr>
          <p:nvPr>
            <p:ph type="title"/>
          </p:nvPr>
        </p:nvSpPr>
        <p:spPr/>
        <p:txBody>
          <a:bodyPr/>
          <a:lstStyle/>
          <a:p>
            <a:pPr eaLnBrk="1" hangingPunct="1"/>
            <a:r>
              <a:rPr lang="en-US" altLang="zh-CN"/>
              <a:t>ESP</a:t>
            </a:r>
            <a:r>
              <a:rPr lang="zh-CN" altLang="en-US"/>
              <a:t>处理过程</a:t>
            </a:r>
          </a:p>
        </p:txBody>
      </p:sp>
      <p:sp>
        <p:nvSpPr>
          <p:cNvPr id="82947" name="Rectangle 3"/>
          <p:cNvSpPr>
            <a:spLocks noGrp="1" noChangeArrowheads="1"/>
          </p:cNvSpPr>
          <p:nvPr>
            <p:ph type="body" idx="1"/>
          </p:nvPr>
        </p:nvSpPr>
        <p:spPr/>
        <p:txBody>
          <a:bodyPr/>
          <a:lstStyle/>
          <a:p>
            <a:pPr eaLnBrk="1" hangingPunct="1">
              <a:lnSpc>
                <a:spcPct val="80000"/>
              </a:lnSpc>
            </a:pPr>
            <a:r>
              <a:rPr lang="en-US" altLang="zh-CN" dirty="0"/>
              <a:t>ESP</a:t>
            </a:r>
            <a:r>
              <a:rPr lang="zh-CN" altLang="en-US" dirty="0"/>
              <a:t>头定位</a:t>
            </a:r>
          </a:p>
          <a:p>
            <a:pPr eaLnBrk="1" hangingPunct="1">
              <a:lnSpc>
                <a:spcPct val="80000"/>
              </a:lnSpc>
            </a:pPr>
            <a:r>
              <a:rPr lang="zh-CN" altLang="en-US" dirty="0"/>
              <a:t>加密算法和认证算法由</a:t>
            </a:r>
            <a:r>
              <a:rPr lang="en-US" altLang="zh-CN" dirty="0"/>
              <a:t>SA</a:t>
            </a:r>
            <a:r>
              <a:rPr lang="zh-CN" altLang="en-US" dirty="0"/>
              <a:t>确定</a:t>
            </a:r>
          </a:p>
          <a:p>
            <a:pPr eaLnBrk="1" hangingPunct="1">
              <a:lnSpc>
                <a:spcPct val="80000"/>
              </a:lnSpc>
            </a:pPr>
            <a:r>
              <a:rPr lang="zh-CN" altLang="en-US" sz="2800" dirty="0"/>
              <a:t>对于发出去的包</a:t>
            </a:r>
            <a:r>
              <a:rPr lang="en-US" altLang="zh-CN" sz="2800" dirty="0"/>
              <a:t>(</a:t>
            </a:r>
            <a:r>
              <a:rPr lang="en-US" altLang="zh-CN" sz="2800" dirty="0">
                <a:solidFill>
                  <a:srgbClr val="FF6600"/>
                </a:solidFill>
                <a:latin typeface="Arial Unicode MS" panose="020B0604020202020204" pitchFamily="34" charset="-122"/>
              </a:rPr>
              <a:t>Outbound Packet</a:t>
            </a:r>
            <a:r>
              <a:rPr lang="en-US" altLang="zh-CN" sz="2800" dirty="0"/>
              <a:t> )</a:t>
            </a:r>
            <a:r>
              <a:rPr lang="zh-CN" altLang="en-US" sz="2800" dirty="0"/>
              <a:t>的处理</a:t>
            </a:r>
          </a:p>
          <a:p>
            <a:pPr lvl="1" eaLnBrk="1" hangingPunct="1">
              <a:lnSpc>
                <a:spcPct val="80000"/>
              </a:lnSpc>
            </a:pPr>
            <a:r>
              <a:rPr lang="zh-CN" altLang="en-US" sz="2300" dirty="0"/>
              <a:t>查找</a:t>
            </a:r>
            <a:r>
              <a:rPr lang="en-US" altLang="zh-CN" sz="2300" dirty="0"/>
              <a:t>SA</a:t>
            </a:r>
          </a:p>
          <a:p>
            <a:pPr lvl="1" eaLnBrk="1" hangingPunct="1">
              <a:lnSpc>
                <a:spcPct val="80000"/>
              </a:lnSpc>
            </a:pPr>
            <a:r>
              <a:rPr lang="zh-CN" altLang="en-US" sz="2300" dirty="0"/>
              <a:t>加密</a:t>
            </a:r>
          </a:p>
          <a:p>
            <a:pPr lvl="2" eaLnBrk="1" hangingPunct="1">
              <a:lnSpc>
                <a:spcPct val="80000"/>
              </a:lnSpc>
            </a:pPr>
            <a:r>
              <a:rPr lang="zh-CN" altLang="en-US" sz="2100" dirty="0"/>
              <a:t>封装必要的数据，放到</a:t>
            </a:r>
            <a:r>
              <a:rPr lang="en-US" altLang="zh-CN" sz="2100" dirty="0"/>
              <a:t>payload data</a:t>
            </a:r>
            <a:r>
              <a:rPr lang="zh-CN" altLang="en-US" sz="2100" dirty="0"/>
              <a:t>域中</a:t>
            </a:r>
            <a:br>
              <a:rPr lang="zh-CN" altLang="en-US" sz="2100" dirty="0"/>
            </a:br>
            <a:r>
              <a:rPr lang="zh-CN" altLang="en-US" sz="2100" dirty="0"/>
              <a:t>不同的模式，封装数据的范围不同</a:t>
            </a:r>
          </a:p>
          <a:p>
            <a:pPr lvl="2" eaLnBrk="1" hangingPunct="1">
              <a:lnSpc>
                <a:spcPct val="80000"/>
              </a:lnSpc>
            </a:pPr>
            <a:r>
              <a:rPr lang="zh-CN" altLang="en-US" sz="2100" dirty="0"/>
              <a:t>增加必要的</a:t>
            </a:r>
            <a:r>
              <a:rPr lang="en-US" altLang="zh-CN" sz="2100" dirty="0"/>
              <a:t>padding</a:t>
            </a:r>
            <a:r>
              <a:rPr lang="zh-CN" altLang="en-US" sz="2100" dirty="0"/>
              <a:t>数据</a:t>
            </a:r>
          </a:p>
          <a:p>
            <a:pPr lvl="2" eaLnBrk="1" hangingPunct="1">
              <a:lnSpc>
                <a:spcPct val="80000"/>
              </a:lnSpc>
            </a:pPr>
            <a:r>
              <a:rPr lang="zh-CN" altLang="en-US" sz="2100" dirty="0"/>
              <a:t>加密操作</a:t>
            </a:r>
          </a:p>
          <a:p>
            <a:pPr lvl="1" eaLnBrk="1" hangingPunct="1">
              <a:lnSpc>
                <a:spcPct val="80000"/>
              </a:lnSpc>
            </a:pPr>
            <a:r>
              <a:rPr lang="zh-CN" altLang="en-US" sz="2300" dirty="0"/>
              <a:t>产生序列号</a:t>
            </a:r>
          </a:p>
          <a:p>
            <a:pPr lvl="1" eaLnBrk="1" hangingPunct="1">
              <a:lnSpc>
                <a:spcPct val="80000"/>
              </a:lnSpc>
            </a:pPr>
            <a:r>
              <a:rPr lang="zh-CN" altLang="en-US" sz="2300" dirty="0"/>
              <a:t>计算</a:t>
            </a:r>
            <a:r>
              <a:rPr lang="en-US" altLang="zh-CN" sz="2300" dirty="0"/>
              <a:t>ICV</a:t>
            </a:r>
            <a:r>
              <a:rPr lang="zh-CN" altLang="en-US" sz="2300" dirty="0"/>
              <a:t>，注意，针对加密后的数据进行计算</a:t>
            </a:r>
          </a:p>
          <a:p>
            <a:pPr lvl="1" eaLnBrk="1" hangingPunct="1">
              <a:lnSpc>
                <a:spcPct val="80000"/>
              </a:lnSpc>
            </a:pPr>
            <a:r>
              <a:rPr lang="zh-CN" altLang="en-US" sz="2300" dirty="0"/>
              <a:t>分片</a:t>
            </a:r>
            <a:endParaRPr lang="zh-CN" altLang="en-US" sz="2800" dirty="0"/>
          </a:p>
          <a:p>
            <a:pPr eaLnBrk="1" hangingPunct="1">
              <a:lnSpc>
                <a:spcPct val="80000"/>
              </a:lnSpc>
            </a:pPr>
            <a:endParaRPr lang="en-US" altLang="zh-CN" sz="2800" dirty="0"/>
          </a:p>
        </p:txBody>
      </p:sp>
    </p:spTree>
    <p:extLst>
      <p:ext uri="{BB962C8B-B14F-4D97-AF65-F5344CB8AC3E}">
        <p14:creationId xmlns:p14="http://schemas.microsoft.com/office/powerpoint/2010/main" val="2404093462"/>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ChangeArrowheads="1"/>
          </p:cNvSpPr>
          <p:nvPr>
            <p:ph type="title"/>
          </p:nvPr>
        </p:nvSpPr>
        <p:spPr/>
        <p:txBody>
          <a:bodyPr/>
          <a:lstStyle/>
          <a:p>
            <a:pPr eaLnBrk="1" hangingPunct="1"/>
            <a:r>
              <a:rPr lang="en-US" altLang="zh-CN"/>
              <a:t>ESP</a:t>
            </a:r>
            <a:r>
              <a:rPr lang="zh-CN" altLang="en-US"/>
              <a:t>处理过程</a:t>
            </a:r>
            <a:r>
              <a:rPr lang="en-US" altLang="zh-CN"/>
              <a:t>(</a:t>
            </a:r>
            <a:r>
              <a:rPr lang="zh-CN" altLang="en-US"/>
              <a:t>续</a:t>
            </a:r>
            <a:r>
              <a:rPr lang="en-US" altLang="zh-CN"/>
              <a:t>)</a:t>
            </a:r>
          </a:p>
        </p:txBody>
      </p:sp>
      <p:sp>
        <p:nvSpPr>
          <p:cNvPr id="83971" name="Rectangle 3"/>
          <p:cNvSpPr>
            <a:spLocks noGrp="1" noChangeArrowheads="1"/>
          </p:cNvSpPr>
          <p:nvPr>
            <p:ph type="body" idx="1"/>
          </p:nvPr>
        </p:nvSpPr>
        <p:spPr/>
        <p:txBody>
          <a:bodyPr/>
          <a:lstStyle/>
          <a:p>
            <a:pPr eaLnBrk="1" hangingPunct="1">
              <a:lnSpc>
                <a:spcPct val="90000"/>
              </a:lnSpc>
            </a:pPr>
            <a:r>
              <a:rPr lang="zh-CN" altLang="en-US" sz="2800" dirty="0"/>
              <a:t>对于接收到的包</a:t>
            </a:r>
            <a:r>
              <a:rPr lang="en-US" altLang="zh-CN" sz="2800" dirty="0"/>
              <a:t>(</a:t>
            </a:r>
            <a:r>
              <a:rPr lang="en-US" altLang="zh-CN" sz="2800" dirty="0">
                <a:solidFill>
                  <a:srgbClr val="FF6600"/>
                </a:solidFill>
                <a:latin typeface="Arial Unicode MS" panose="020B0604020202020204" pitchFamily="34" charset="-122"/>
              </a:rPr>
              <a:t>Inbound Packet</a:t>
            </a:r>
            <a:r>
              <a:rPr lang="en-US" altLang="zh-CN" sz="2800" dirty="0"/>
              <a:t> )</a:t>
            </a:r>
            <a:r>
              <a:rPr lang="zh-CN" altLang="en-US" sz="2800" dirty="0"/>
              <a:t>的处理</a:t>
            </a:r>
          </a:p>
          <a:p>
            <a:pPr lvl="1" eaLnBrk="1" hangingPunct="1">
              <a:lnSpc>
                <a:spcPct val="90000"/>
              </a:lnSpc>
            </a:pPr>
            <a:r>
              <a:rPr lang="zh-CN" altLang="en-US" sz="2300" dirty="0"/>
              <a:t>分片装配</a:t>
            </a:r>
          </a:p>
          <a:p>
            <a:pPr lvl="1" eaLnBrk="1" hangingPunct="1">
              <a:lnSpc>
                <a:spcPct val="90000"/>
              </a:lnSpc>
            </a:pPr>
            <a:r>
              <a:rPr lang="zh-CN" altLang="en-US" sz="2300" dirty="0"/>
              <a:t>查找</a:t>
            </a:r>
            <a:r>
              <a:rPr lang="en-US" altLang="zh-CN" sz="2300" dirty="0"/>
              <a:t>SA</a:t>
            </a:r>
          </a:p>
          <a:p>
            <a:pPr lvl="2" eaLnBrk="1" hangingPunct="1">
              <a:lnSpc>
                <a:spcPct val="90000"/>
              </a:lnSpc>
            </a:pPr>
            <a:r>
              <a:rPr lang="zh-CN" altLang="en-US" sz="2100" dirty="0"/>
              <a:t>依据：目标</a:t>
            </a:r>
            <a:r>
              <a:rPr lang="en-US" altLang="zh-CN" sz="2100" dirty="0"/>
              <a:t>IP</a:t>
            </a:r>
            <a:r>
              <a:rPr lang="zh-CN" altLang="en-US" sz="2100" dirty="0"/>
              <a:t>地址、</a:t>
            </a:r>
            <a:r>
              <a:rPr lang="en-US" altLang="zh-CN" sz="2100" dirty="0"/>
              <a:t>ESP</a:t>
            </a:r>
            <a:r>
              <a:rPr lang="zh-CN" altLang="en-US" sz="2100" dirty="0"/>
              <a:t>协议、</a:t>
            </a:r>
            <a:r>
              <a:rPr lang="en-US" altLang="zh-CN" sz="2100" dirty="0"/>
              <a:t>SPI</a:t>
            </a:r>
          </a:p>
          <a:p>
            <a:pPr lvl="1" eaLnBrk="1" hangingPunct="1">
              <a:lnSpc>
                <a:spcPct val="90000"/>
              </a:lnSpc>
            </a:pPr>
            <a:r>
              <a:rPr lang="zh-CN" altLang="en-US" sz="2300" dirty="0"/>
              <a:t>检查序列号</a:t>
            </a:r>
            <a:r>
              <a:rPr lang="en-US" altLang="zh-CN" sz="2300" dirty="0"/>
              <a:t>(</a:t>
            </a:r>
            <a:r>
              <a:rPr lang="zh-CN" altLang="en-US" sz="2300" dirty="0"/>
              <a:t>可选，针对重放攻击</a:t>
            </a:r>
            <a:r>
              <a:rPr lang="en-US" altLang="zh-CN" sz="2300" dirty="0"/>
              <a:t>)</a:t>
            </a:r>
          </a:p>
          <a:p>
            <a:pPr lvl="2" eaLnBrk="1" hangingPunct="1">
              <a:lnSpc>
                <a:spcPct val="90000"/>
              </a:lnSpc>
            </a:pPr>
            <a:r>
              <a:rPr lang="zh-CN" altLang="en-US" sz="2100" dirty="0"/>
              <a:t>使用一个滑动窗口来检查序列号的重放</a:t>
            </a:r>
          </a:p>
          <a:p>
            <a:pPr lvl="1" eaLnBrk="1" hangingPunct="1">
              <a:lnSpc>
                <a:spcPct val="90000"/>
              </a:lnSpc>
            </a:pPr>
            <a:r>
              <a:rPr lang="en-US" altLang="zh-CN" sz="2300" dirty="0"/>
              <a:t>ICV</a:t>
            </a:r>
            <a:r>
              <a:rPr lang="zh-CN" altLang="en-US" sz="2300" dirty="0"/>
              <a:t>检查</a:t>
            </a:r>
          </a:p>
          <a:p>
            <a:pPr lvl="1" eaLnBrk="1" hangingPunct="1">
              <a:lnSpc>
                <a:spcPct val="90000"/>
              </a:lnSpc>
            </a:pPr>
            <a:r>
              <a:rPr lang="zh-CN" altLang="en-US" sz="2300" dirty="0"/>
              <a:t>解密</a:t>
            </a:r>
          </a:p>
          <a:p>
            <a:pPr lvl="2" eaLnBrk="1" hangingPunct="1">
              <a:lnSpc>
                <a:spcPct val="90000"/>
              </a:lnSpc>
            </a:pPr>
            <a:r>
              <a:rPr lang="zh-CN" altLang="en-US" sz="2100" dirty="0"/>
              <a:t>根据</a:t>
            </a:r>
            <a:r>
              <a:rPr lang="en-US" altLang="zh-CN" sz="2100" dirty="0"/>
              <a:t>SA</a:t>
            </a:r>
            <a:r>
              <a:rPr lang="zh-CN" altLang="en-US" sz="2100" dirty="0"/>
              <a:t>中指定的算法和密钥、参数，对于被加密部分的数据进行解密</a:t>
            </a:r>
          </a:p>
          <a:p>
            <a:pPr lvl="2" eaLnBrk="1" hangingPunct="1">
              <a:lnSpc>
                <a:spcPct val="90000"/>
              </a:lnSpc>
            </a:pPr>
            <a:r>
              <a:rPr lang="zh-CN" altLang="en-US" sz="2100" dirty="0"/>
              <a:t>去掉</a:t>
            </a:r>
            <a:r>
              <a:rPr lang="en-US" altLang="zh-CN" sz="2100" dirty="0"/>
              <a:t>padding</a:t>
            </a:r>
          </a:p>
          <a:p>
            <a:pPr lvl="2" eaLnBrk="1" hangingPunct="1">
              <a:lnSpc>
                <a:spcPct val="90000"/>
              </a:lnSpc>
            </a:pPr>
            <a:r>
              <a:rPr lang="zh-CN" altLang="en-US" sz="2100" dirty="0"/>
              <a:t>重构原始的</a:t>
            </a:r>
            <a:r>
              <a:rPr lang="en-US" altLang="zh-CN" sz="2100" dirty="0"/>
              <a:t>IP</a:t>
            </a:r>
            <a:r>
              <a:rPr lang="zh-CN" altLang="en-US" sz="2100" dirty="0"/>
              <a:t>包</a:t>
            </a:r>
            <a:endParaRPr lang="zh-CN" altLang="en-US" sz="2500" dirty="0"/>
          </a:p>
          <a:p>
            <a:pPr eaLnBrk="1" hangingPunct="1">
              <a:lnSpc>
                <a:spcPct val="90000"/>
              </a:lnSpc>
            </a:pPr>
            <a:endParaRPr lang="en-US" altLang="zh-CN" sz="2800" dirty="0"/>
          </a:p>
        </p:txBody>
      </p:sp>
    </p:spTree>
    <p:extLst>
      <p:ext uri="{BB962C8B-B14F-4D97-AF65-F5344CB8AC3E}">
        <p14:creationId xmlns:p14="http://schemas.microsoft.com/office/powerpoint/2010/main" val="1513440522"/>
      </p:ext>
    </p:extLst>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5122" name="Object 2"/>
          <p:cNvGraphicFramePr>
            <a:graphicFrameLocks noChangeAspect="1"/>
          </p:cNvGraphicFramePr>
          <p:nvPr/>
        </p:nvGraphicFramePr>
        <p:xfrm>
          <a:off x="381001" y="152400"/>
          <a:ext cx="4191000" cy="6400800"/>
        </p:xfrm>
        <a:graphic>
          <a:graphicData uri="http://schemas.openxmlformats.org/presentationml/2006/ole">
            <mc:AlternateContent xmlns:mc="http://schemas.openxmlformats.org/markup-compatibility/2006">
              <mc:Choice xmlns:v="urn:schemas-microsoft-com:vml" Requires="v">
                <p:oleObj spid="_x0000_s5748" name="位图图像" r:id="rId4" imgW="2552831" imgH="4635738" progId="PBrush">
                  <p:embed/>
                </p:oleObj>
              </mc:Choice>
              <mc:Fallback>
                <p:oleObj name="位图图像" r:id="rId4" imgW="2552831" imgH="4635738" progId="PBrush">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1001" y="152400"/>
                        <a:ext cx="4191000" cy="6400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123" name="Object 3"/>
          <p:cNvGraphicFramePr>
            <a:graphicFrameLocks noChangeAspect="1"/>
          </p:cNvGraphicFramePr>
          <p:nvPr/>
        </p:nvGraphicFramePr>
        <p:xfrm>
          <a:off x="5334000" y="152400"/>
          <a:ext cx="4267200" cy="6553200"/>
        </p:xfrm>
        <a:graphic>
          <a:graphicData uri="http://schemas.openxmlformats.org/presentationml/2006/ole">
            <mc:AlternateContent xmlns:mc="http://schemas.openxmlformats.org/markup-compatibility/2006">
              <mc:Choice xmlns:v="urn:schemas-microsoft-com:vml" Requires="v">
                <p:oleObj spid="_x0000_s5749" name="BMP 图像" r:id="rId6" imgW="2997354" imgH="4832598" progId="Paint.Picture">
                  <p:embed/>
                </p:oleObj>
              </mc:Choice>
              <mc:Fallback>
                <p:oleObj name="BMP 图像" r:id="rId6" imgW="2997354" imgH="4832598" progId="Paint.Picture">
                  <p:embed/>
                  <p:pic>
                    <p:nvPicPr>
                      <p:cNvPr id="0"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34000" y="152400"/>
                        <a:ext cx="4267200" cy="655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124" name="Rectangle 4"/>
          <p:cNvSpPr>
            <a:spLocks noChangeArrowheads="1"/>
          </p:cNvSpPr>
          <p:nvPr/>
        </p:nvSpPr>
        <p:spPr bwMode="auto">
          <a:xfrm>
            <a:off x="2895601" y="5943600"/>
            <a:ext cx="4114800" cy="762000"/>
          </a:xfrm>
          <a:prstGeom prst="rect">
            <a:avLst/>
          </a:prstGeom>
          <a:noFill/>
          <a:ln w="9525">
            <a:noFill/>
            <a:miter lim="800000"/>
            <a:headEnd/>
            <a:tailEnd/>
          </a:ln>
        </p:spPr>
        <p:txBody>
          <a:bodyPr anchor="b"/>
          <a:lstStyle/>
          <a:p>
            <a:pPr algn="ctr">
              <a:lnSpc>
                <a:spcPct val="100000"/>
              </a:lnSpc>
              <a:spcBef>
                <a:spcPct val="0"/>
              </a:spcBef>
              <a:buClrTx/>
              <a:buSzTx/>
              <a:buFontTx/>
              <a:buNone/>
            </a:pPr>
            <a:r>
              <a:rPr lang="en-US" altLang="zh-CN" b="1">
                <a:latin typeface="汉仪醒示体简"/>
              </a:rPr>
              <a:t>ESP</a:t>
            </a:r>
            <a:r>
              <a:rPr lang="zh-CN" altLang="en-US" b="1">
                <a:latin typeface="汉仪醒示体简"/>
              </a:rPr>
              <a:t>输出－输入处理流程</a:t>
            </a:r>
          </a:p>
        </p:txBody>
      </p:sp>
      <p:sp>
        <p:nvSpPr>
          <p:cNvPr id="5" name="椭圆 4"/>
          <p:cNvSpPr/>
          <p:nvPr/>
        </p:nvSpPr>
        <p:spPr bwMode="auto">
          <a:xfrm>
            <a:off x="1280592" y="4437112"/>
            <a:ext cx="1512168" cy="504056"/>
          </a:xfrm>
          <a:prstGeom prst="ellipse">
            <a:avLst/>
          </a:prstGeom>
          <a:noFill/>
          <a:ln w="317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just" defTabSz="914400" rtl="0" eaLnBrk="1" fontAlgn="base" latinLnBrk="0" hangingPunct="1">
              <a:lnSpc>
                <a:spcPct val="130000"/>
              </a:lnSpc>
              <a:spcBef>
                <a:spcPct val="20000"/>
              </a:spcBef>
              <a:spcAft>
                <a:spcPct val="0"/>
              </a:spcAft>
              <a:buClr>
                <a:schemeClr val="folHlink"/>
              </a:buClr>
              <a:buSzPct val="150000"/>
              <a:buFont typeface="Wingdings" pitchFamily="2" charset="2"/>
              <a:buChar char="§"/>
              <a:tabLst/>
            </a:pPr>
            <a:endParaRPr kumimoji="1" lang="zh-CN" altLang="en-US" sz="2800" b="0" i="0" u="none" strike="noStrike" cap="none" normalizeH="0" baseline="0">
              <a:ln>
                <a:noFill/>
              </a:ln>
              <a:solidFill>
                <a:schemeClr val="tx1"/>
              </a:solidFill>
              <a:effectLst/>
              <a:latin typeface="汉仪中等线简"/>
              <a:ea typeface="宋体" pitchFamily="2" charset="-122"/>
            </a:endParaRPr>
          </a:p>
        </p:txBody>
      </p:sp>
      <p:sp>
        <p:nvSpPr>
          <p:cNvPr id="6" name="椭圆 5"/>
          <p:cNvSpPr/>
          <p:nvPr/>
        </p:nvSpPr>
        <p:spPr bwMode="auto">
          <a:xfrm>
            <a:off x="6825208" y="4437112"/>
            <a:ext cx="1872208" cy="1440160"/>
          </a:xfrm>
          <a:prstGeom prst="ellipse">
            <a:avLst/>
          </a:prstGeom>
          <a:noFill/>
          <a:ln w="317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just" defTabSz="914400" rtl="0" eaLnBrk="1" fontAlgn="base" latinLnBrk="0" hangingPunct="1">
              <a:lnSpc>
                <a:spcPct val="130000"/>
              </a:lnSpc>
              <a:spcBef>
                <a:spcPct val="20000"/>
              </a:spcBef>
              <a:spcAft>
                <a:spcPct val="0"/>
              </a:spcAft>
              <a:buClr>
                <a:schemeClr val="folHlink"/>
              </a:buClr>
              <a:buSzPct val="150000"/>
              <a:buFont typeface="Wingdings" pitchFamily="2" charset="2"/>
              <a:buChar char="§"/>
              <a:tabLst/>
            </a:pPr>
            <a:endParaRPr kumimoji="1" lang="zh-CN" altLang="en-US" sz="2800" b="0" i="0" u="none" strike="noStrike" cap="none" normalizeH="0" baseline="0">
              <a:ln>
                <a:noFill/>
              </a:ln>
              <a:solidFill>
                <a:schemeClr val="tx1"/>
              </a:solidFill>
              <a:effectLst/>
              <a:latin typeface="汉仪中等线简"/>
              <a:ea typeface="宋体" pitchFamily="2" charset="-122"/>
            </a:endParaRPr>
          </a:p>
        </p:txBody>
      </p:sp>
      <p:sp>
        <p:nvSpPr>
          <p:cNvPr id="2" name="文本框 1"/>
          <p:cNvSpPr txBox="1"/>
          <p:nvPr/>
        </p:nvSpPr>
        <p:spPr>
          <a:xfrm>
            <a:off x="8337376" y="1904462"/>
            <a:ext cx="504056" cy="372410"/>
          </a:xfrm>
          <a:prstGeom prst="rect">
            <a:avLst/>
          </a:prstGeom>
          <a:solidFill>
            <a:schemeClr val="bg1">
              <a:lumMod val="85000"/>
            </a:schemeClr>
          </a:solidFill>
        </p:spPr>
        <p:txBody>
          <a:bodyPr wrap="square" rtlCol="0">
            <a:spAutoFit/>
          </a:bodyPr>
          <a:lstStyle/>
          <a:p>
            <a:pPr>
              <a:buNone/>
            </a:pPr>
            <a:r>
              <a:rPr lang="en-US" altLang="zh-CN" sz="1400" b="1" dirty="0"/>
              <a:t>SPD</a:t>
            </a:r>
          </a:p>
        </p:txBody>
      </p:sp>
      <p:sp>
        <p:nvSpPr>
          <p:cNvPr id="8" name="文本框 7"/>
          <p:cNvSpPr txBox="1"/>
          <p:nvPr/>
        </p:nvSpPr>
        <p:spPr>
          <a:xfrm>
            <a:off x="7509284" y="3998374"/>
            <a:ext cx="504056" cy="332720"/>
          </a:xfrm>
          <a:prstGeom prst="rect">
            <a:avLst/>
          </a:prstGeom>
          <a:solidFill>
            <a:schemeClr val="bg1">
              <a:lumMod val="85000"/>
            </a:schemeClr>
          </a:solidFill>
        </p:spPr>
        <p:txBody>
          <a:bodyPr wrap="square" rtlCol="0">
            <a:spAutoFit/>
          </a:bodyPr>
          <a:lstStyle/>
          <a:p>
            <a:pPr>
              <a:buNone/>
            </a:pPr>
            <a:r>
              <a:rPr lang="en-US" altLang="zh-CN" sz="1400" b="1" dirty="0"/>
              <a:t>SAD</a:t>
            </a: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 name="表格 1"/>
          <p:cNvGraphicFramePr>
            <a:graphicFrameLocks noGrp="1"/>
          </p:cNvGraphicFramePr>
          <p:nvPr/>
        </p:nvGraphicFramePr>
        <p:xfrm>
          <a:off x="740532" y="2348880"/>
          <a:ext cx="8424936" cy="4032448"/>
        </p:xfrm>
        <a:graphic>
          <a:graphicData uri="http://schemas.openxmlformats.org/drawingml/2006/table">
            <a:tbl>
              <a:tblPr/>
              <a:tblGrid>
                <a:gridCol w="2016607">
                  <a:extLst>
                    <a:ext uri="{9D8B030D-6E8A-4147-A177-3AD203B41FA5}">
                      <a16:colId xmlns:a16="http://schemas.microsoft.com/office/drawing/2014/main" val="20000"/>
                    </a:ext>
                  </a:extLst>
                </a:gridCol>
                <a:gridCol w="1165151">
                  <a:extLst>
                    <a:ext uri="{9D8B030D-6E8A-4147-A177-3AD203B41FA5}">
                      <a16:colId xmlns:a16="http://schemas.microsoft.com/office/drawing/2014/main" val="20001"/>
                    </a:ext>
                  </a:extLst>
                </a:gridCol>
                <a:gridCol w="2173454">
                  <a:extLst>
                    <a:ext uri="{9D8B030D-6E8A-4147-A177-3AD203B41FA5}">
                      <a16:colId xmlns:a16="http://schemas.microsoft.com/office/drawing/2014/main" val="20002"/>
                    </a:ext>
                  </a:extLst>
                </a:gridCol>
                <a:gridCol w="3069724">
                  <a:extLst>
                    <a:ext uri="{9D8B030D-6E8A-4147-A177-3AD203B41FA5}">
                      <a16:colId xmlns:a16="http://schemas.microsoft.com/office/drawing/2014/main" val="20003"/>
                    </a:ext>
                  </a:extLst>
                </a:gridCol>
              </a:tblGrid>
              <a:tr h="637786">
                <a:tc>
                  <a:txBody>
                    <a:bodyPr/>
                    <a:lstStyle/>
                    <a:p>
                      <a:pPr algn="l" fontAlgn="ctr"/>
                      <a:r>
                        <a:rPr lang="zh-CN" altLang="en-US" sz="2400" b="1" i="0" u="none" strike="noStrike" dirty="0">
                          <a:solidFill>
                            <a:srgbClr val="000000"/>
                          </a:solidFill>
                          <a:latin typeface="宋体"/>
                        </a:rPr>
                        <a:t>　</a:t>
                      </a:r>
                    </a:p>
                  </a:txBody>
                  <a:tcPr marL="8313" marR="8313" marT="8313"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400" b="1" i="0" u="none" strike="noStrike" dirty="0">
                          <a:solidFill>
                            <a:srgbClr val="000000"/>
                          </a:solidFill>
                          <a:latin typeface="宋体"/>
                        </a:rPr>
                        <a:t>AH</a:t>
                      </a:r>
                    </a:p>
                  </a:txBody>
                  <a:tcPr marL="8313" marR="8313" marT="8313"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400" b="1" i="0" u="none" strike="noStrike" dirty="0">
                          <a:solidFill>
                            <a:srgbClr val="000000"/>
                          </a:solidFill>
                          <a:latin typeface="宋体"/>
                        </a:rPr>
                        <a:t>ESP(</a:t>
                      </a:r>
                      <a:r>
                        <a:rPr lang="zh-CN" altLang="en-US" sz="2400" b="1" i="0" u="none" strike="noStrike" dirty="0">
                          <a:solidFill>
                            <a:srgbClr val="000000"/>
                          </a:solidFill>
                          <a:latin typeface="宋体"/>
                        </a:rPr>
                        <a:t>只加密</a:t>
                      </a:r>
                      <a:r>
                        <a:rPr lang="en-US" altLang="zh-CN" sz="2400" b="1" i="0" u="none" strike="noStrike" dirty="0">
                          <a:solidFill>
                            <a:srgbClr val="000000"/>
                          </a:solidFill>
                          <a:latin typeface="宋体"/>
                        </a:rPr>
                        <a:t>)</a:t>
                      </a:r>
                    </a:p>
                  </a:txBody>
                  <a:tcPr marL="8313" marR="8313" marT="8313"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2400" b="1" i="0" u="none" strike="noStrike" dirty="0">
                          <a:solidFill>
                            <a:srgbClr val="000000"/>
                          </a:solidFill>
                          <a:latin typeface="宋体"/>
                        </a:rPr>
                        <a:t>ESP</a:t>
                      </a:r>
                      <a:r>
                        <a:rPr lang="zh-CN" altLang="en-US" sz="2400" b="1" i="0" u="none" strike="noStrike" dirty="0">
                          <a:solidFill>
                            <a:srgbClr val="000000"/>
                          </a:solidFill>
                          <a:latin typeface="宋体"/>
                        </a:rPr>
                        <a:t>（加密并鉴别）</a:t>
                      </a:r>
                    </a:p>
                  </a:txBody>
                  <a:tcPr marL="8313" marR="8313" marT="8313"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565777">
                <a:tc>
                  <a:txBody>
                    <a:bodyPr/>
                    <a:lstStyle/>
                    <a:p>
                      <a:pPr algn="ctr" fontAlgn="ctr"/>
                      <a:r>
                        <a:rPr lang="zh-CN" altLang="en-US" sz="1800" b="0" i="0" u="none" strike="noStrike" dirty="0">
                          <a:solidFill>
                            <a:srgbClr val="000000"/>
                          </a:solidFill>
                          <a:latin typeface="宋体"/>
                        </a:rPr>
                        <a:t>访问控制服务</a:t>
                      </a:r>
                    </a:p>
                  </a:txBody>
                  <a:tcPr marL="8313" marR="8313" marT="8313"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2000" b="1" i="0" u="none" strike="noStrike" dirty="0">
                          <a:solidFill>
                            <a:srgbClr val="FF0000"/>
                          </a:solidFill>
                          <a:latin typeface="宋体"/>
                        </a:rPr>
                        <a:t>√</a:t>
                      </a:r>
                    </a:p>
                  </a:txBody>
                  <a:tcPr marL="8313" marR="8313" marT="8313"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2000" b="1" i="0" u="none" strike="noStrike" dirty="0">
                          <a:solidFill>
                            <a:srgbClr val="FF0000"/>
                          </a:solidFill>
                          <a:latin typeface="宋体"/>
                        </a:rPr>
                        <a:t>√</a:t>
                      </a:r>
                    </a:p>
                  </a:txBody>
                  <a:tcPr marL="8313" marR="8313" marT="8313"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2000" b="1" i="0" u="none" strike="noStrike">
                          <a:solidFill>
                            <a:srgbClr val="FF0000"/>
                          </a:solidFill>
                          <a:latin typeface="宋体"/>
                        </a:rPr>
                        <a:t>√</a:t>
                      </a:r>
                    </a:p>
                  </a:txBody>
                  <a:tcPr marL="8313" marR="8313" marT="8313"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565777">
                <a:tc>
                  <a:txBody>
                    <a:bodyPr/>
                    <a:lstStyle/>
                    <a:p>
                      <a:pPr algn="ctr" fontAlgn="ctr"/>
                      <a:r>
                        <a:rPr lang="zh-CN" altLang="en-US" sz="1800" b="0" i="0" u="none" strike="noStrike" dirty="0">
                          <a:solidFill>
                            <a:srgbClr val="000000"/>
                          </a:solidFill>
                          <a:latin typeface="宋体"/>
                        </a:rPr>
                        <a:t>无连接完整性</a:t>
                      </a:r>
                    </a:p>
                  </a:txBody>
                  <a:tcPr marL="8313" marR="8313" marT="8313"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2000" b="1" i="0" u="none" strike="noStrike">
                          <a:solidFill>
                            <a:srgbClr val="FF0000"/>
                          </a:solidFill>
                          <a:latin typeface="宋体"/>
                        </a:rPr>
                        <a:t>√</a:t>
                      </a:r>
                    </a:p>
                  </a:txBody>
                  <a:tcPr marL="8313" marR="8313" marT="8313"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2000" b="1" i="0" u="none" strike="noStrike" dirty="0">
                          <a:solidFill>
                            <a:srgbClr val="0000FF"/>
                          </a:solidFill>
                          <a:latin typeface="宋体"/>
                        </a:rPr>
                        <a:t>×</a:t>
                      </a:r>
                    </a:p>
                  </a:txBody>
                  <a:tcPr marL="8313" marR="8313" marT="8313"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2000" b="1" i="0" u="none" strike="noStrike" dirty="0">
                          <a:solidFill>
                            <a:srgbClr val="FF0000"/>
                          </a:solidFill>
                          <a:latin typeface="宋体"/>
                        </a:rPr>
                        <a:t>√</a:t>
                      </a:r>
                    </a:p>
                  </a:txBody>
                  <a:tcPr marL="8313" marR="8313" marT="8313"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565777">
                <a:tc>
                  <a:txBody>
                    <a:bodyPr/>
                    <a:lstStyle/>
                    <a:p>
                      <a:pPr algn="ctr" fontAlgn="ctr"/>
                      <a:r>
                        <a:rPr lang="zh-CN" altLang="en-US" sz="1800" b="0" i="0" u="none" strike="noStrike" dirty="0">
                          <a:solidFill>
                            <a:srgbClr val="000000"/>
                          </a:solidFill>
                          <a:latin typeface="宋体"/>
                        </a:rPr>
                        <a:t>数据源鉴别</a:t>
                      </a:r>
                    </a:p>
                  </a:txBody>
                  <a:tcPr marL="8313" marR="8313" marT="8313"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2000" b="1" i="0" u="none" strike="noStrike">
                          <a:solidFill>
                            <a:srgbClr val="FF0000"/>
                          </a:solidFill>
                          <a:latin typeface="宋体"/>
                        </a:rPr>
                        <a:t>√</a:t>
                      </a:r>
                    </a:p>
                  </a:txBody>
                  <a:tcPr marL="8313" marR="8313" marT="8313"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2000" b="1" i="0" u="none" strike="noStrike">
                          <a:solidFill>
                            <a:srgbClr val="0000FF"/>
                          </a:solidFill>
                          <a:latin typeface="宋体"/>
                        </a:rPr>
                        <a:t>×</a:t>
                      </a:r>
                    </a:p>
                  </a:txBody>
                  <a:tcPr marL="8313" marR="8313" marT="8313"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2000" b="1" i="0" u="none" strike="noStrike" dirty="0">
                          <a:solidFill>
                            <a:srgbClr val="FF0000"/>
                          </a:solidFill>
                          <a:latin typeface="宋体"/>
                        </a:rPr>
                        <a:t>√</a:t>
                      </a:r>
                    </a:p>
                  </a:txBody>
                  <a:tcPr marL="8313" marR="8313" marT="8313"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565777">
                <a:tc>
                  <a:txBody>
                    <a:bodyPr/>
                    <a:lstStyle/>
                    <a:p>
                      <a:pPr algn="ctr" fontAlgn="ctr"/>
                      <a:r>
                        <a:rPr lang="zh-CN" altLang="en-US" sz="1800" b="0" i="0" u="none" strike="noStrike" dirty="0">
                          <a:solidFill>
                            <a:srgbClr val="000000"/>
                          </a:solidFill>
                          <a:latin typeface="宋体"/>
                        </a:rPr>
                        <a:t>拒绝重放分组</a:t>
                      </a:r>
                    </a:p>
                  </a:txBody>
                  <a:tcPr marL="8313" marR="8313" marT="8313"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2000" b="1" i="0" u="none" strike="noStrike">
                          <a:solidFill>
                            <a:srgbClr val="FF0000"/>
                          </a:solidFill>
                          <a:latin typeface="宋体"/>
                        </a:rPr>
                        <a:t>√</a:t>
                      </a:r>
                    </a:p>
                  </a:txBody>
                  <a:tcPr marL="8313" marR="8313" marT="8313"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2000" b="1" i="0" u="none" strike="noStrike">
                          <a:solidFill>
                            <a:srgbClr val="FF0000"/>
                          </a:solidFill>
                          <a:latin typeface="宋体"/>
                        </a:rPr>
                        <a:t>√</a:t>
                      </a:r>
                    </a:p>
                  </a:txBody>
                  <a:tcPr marL="8313" marR="8313" marT="8313"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2000" b="1" i="0" u="none" strike="noStrike" dirty="0">
                          <a:solidFill>
                            <a:srgbClr val="FF0000"/>
                          </a:solidFill>
                          <a:latin typeface="宋体"/>
                        </a:rPr>
                        <a:t>√</a:t>
                      </a:r>
                    </a:p>
                  </a:txBody>
                  <a:tcPr marL="8313" marR="8313" marT="8313"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565777">
                <a:tc>
                  <a:txBody>
                    <a:bodyPr/>
                    <a:lstStyle/>
                    <a:p>
                      <a:pPr algn="ctr" fontAlgn="ctr"/>
                      <a:r>
                        <a:rPr lang="zh-CN" altLang="en-US" sz="1800" b="0" i="0" u="none" strike="noStrike" dirty="0">
                          <a:solidFill>
                            <a:srgbClr val="000000"/>
                          </a:solidFill>
                          <a:latin typeface="宋体"/>
                        </a:rPr>
                        <a:t>内容保密性</a:t>
                      </a:r>
                    </a:p>
                  </a:txBody>
                  <a:tcPr marL="8313" marR="8313" marT="8313"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2000" b="1" i="0" u="none" strike="noStrike">
                          <a:solidFill>
                            <a:srgbClr val="0000FF"/>
                          </a:solidFill>
                          <a:latin typeface="宋体"/>
                        </a:rPr>
                        <a:t>×</a:t>
                      </a:r>
                    </a:p>
                  </a:txBody>
                  <a:tcPr marL="8313" marR="8313" marT="8313"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2000" b="1" i="0" u="none" strike="noStrike">
                          <a:solidFill>
                            <a:srgbClr val="FF0000"/>
                          </a:solidFill>
                          <a:latin typeface="宋体"/>
                        </a:rPr>
                        <a:t>√</a:t>
                      </a:r>
                    </a:p>
                  </a:txBody>
                  <a:tcPr marL="8313" marR="8313" marT="8313"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2000" b="1" i="0" u="none" strike="noStrike" dirty="0">
                          <a:solidFill>
                            <a:srgbClr val="FF0000"/>
                          </a:solidFill>
                          <a:latin typeface="宋体"/>
                        </a:rPr>
                        <a:t>√</a:t>
                      </a:r>
                    </a:p>
                  </a:txBody>
                  <a:tcPr marL="8313" marR="8313" marT="8313"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565777">
                <a:tc>
                  <a:txBody>
                    <a:bodyPr/>
                    <a:lstStyle/>
                    <a:p>
                      <a:pPr algn="ctr" fontAlgn="ctr"/>
                      <a:r>
                        <a:rPr lang="zh-CN" altLang="en-US" sz="1800" b="0" i="0" u="none" strike="noStrike" dirty="0">
                          <a:solidFill>
                            <a:srgbClr val="000000"/>
                          </a:solidFill>
                          <a:latin typeface="宋体"/>
                        </a:rPr>
                        <a:t>流量保密性</a:t>
                      </a:r>
                    </a:p>
                  </a:txBody>
                  <a:tcPr marL="8313" marR="8313" marT="8313"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2000" b="1" i="0" u="none" strike="noStrike">
                          <a:solidFill>
                            <a:srgbClr val="0000FF"/>
                          </a:solidFill>
                          <a:latin typeface="宋体"/>
                        </a:rPr>
                        <a:t>×</a:t>
                      </a:r>
                    </a:p>
                  </a:txBody>
                  <a:tcPr marL="8313" marR="8313" marT="8313"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2000" b="1" i="0" u="none" strike="noStrike">
                          <a:solidFill>
                            <a:srgbClr val="FF0000"/>
                          </a:solidFill>
                          <a:latin typeface="宋体"/>
                        </a:rPr>
                        <a:t>√</a:t>
                      </a:r>
                    </a:p>
                  </a:txBody>
                  <a:tcPr marL="8313" marR="8313" marT="8313"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2000" b="1" i="0" u="none" strike="noStrike" dirty="0">
                          <a:solidFill>
                            <a:srgbClr val="FF0000"/>
                          </a:solidFill>
                          <a:latin typeface="宋体"/>
                        </a:rPr>
                        <a:t>√</a:t>
                      </a:r>
                    </a:p>
                  </a:txBody>
                  <a:tcPr marL="8313" marR="8313" marT="8313"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sp>
        <p:nvSpPr>
          <p:cNvPr id="3" name="Rectangle 2"/>
          <p:cNvSpPr txBox="1">
            <a:spLocks noChangeArrowheads="1"/>
          </p:cNvSpPr>
          <p:nvPr/>
        </p:nvSpPr>
        <p:spPr>
          <a:xfrm>
            <a:off x="1136576" y="1052736"/>
            <a:ext cx="8172450" cy="720080"/>
          </a:xfrm>
          <a:prstGeom prst="rect">
            <a:avLst/>
          </a:prstGeom>
          <a:ln/>
        </p:spPr>
        <p:txBody>
          <a:bodyPr/>
          <a:lstStyle/>
          <a:p>
            <a:pPr marL="0" marR="0" lvl="0" indent="0" algn="l" defTabSz="914400" rtl="0" eaLnBrk="1" fontAlgn="base" latinLnBrk="0" hangingPunct="1">
              <a:lnSpc>
                <a:spcPct val="100000"/>
              </a:lnSpc>
              <a:spcBef>
                <a:spcPct val="0"/>
              </a:spcBef>
              <a:spcAft>
                <a:spcPct val="0"/>
              </a:spcAft>
              <a:buClrTx/>
              <a:buSzPct val="100000"/>
              <a:buFontTx/>
              <a:buNone/>
              <a:tabLst/>
              <a:defRPr/>
            </a:pPr>
            <a:r>
              <a:rPr kumimoji="0" lang="en-US" altLang="zh-CN" sz="3900" b="1" i="0" u="none" strike="noStrike" kern="0" cap="none" spc="0" normalizeH="0" baseline="0" noProof="0" dirty="0">
                <a:ln>
                  <a:noFill/>
                </a:ln>
                <a:solidFill>
                  <a:srgbClr val="0000CC"/>
                </a:solidFill>
                <a:effectLst/>
                <a:uLnTx/>
                <a:uFillTx/>
                <a:latin typeface="+mj-lt"/>
                <a:ea typeface="+mj-ea"/>
                <a:cs typeface="+mj-cs"/>
              </a:rPr>
              <a:t>IPSec</a:t>
            </a:r>
            <a:r>
              <a:rPr kumimoji="0" lang="zh-CN" altLang="en-US" sz="3900" b="1" i="0" u="none" strike="noStrike" kern="0" cap="none" spc="0" normalizeH="0" baseline="0" noProof="0" dirty="0">
                <a:ln>
                  <a:noFill/>
                </a:ln>
                <a:solidFill>
                  <a:srgbClr val="0000CC"/>
                </a:solidFill>
                <a:effectLst/>
                <a:uLnTx/>
                <a:uFillTx/>
                <a:latin typeface="+mj-lt"/>
                <a:ea typeface="+mj-ea"/>
                <a:cs typeface="+mj-cs"/>
              </a:rPr>
              <a:t>各种服务的功能</a:t>
            </a:r>
            <a:endParaRPr kumimoji="0" lang="en-US" altLang="zh-CN" sz="3900" b="1" i="0" u="none" strike="noStrike" kern="0" cap="none" spc="0" normalizeH="0" baseline="0" noProof="0" dirty="0">
              <a:ln>
                <a:noFill/>
              </a:ln>
              <a:solidFill>
                <a:srgbClr val="0000CC"/>
              </a:solidFill>
              <a:effectLst/>
              <a:uLnTx/>
              <a:uFillTx/>
              <a:latin typeface="+mj-lt"/>
              <a:ea typeface="+mj-ea"/>
              <a:cs typeface="+mj-cs"/>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ln/>
        </p:spPr>
        <p:txBody>
          <a:bodyPr/>
          <a:lstStyle/>
          <a:p>
            <a:r>
              <a:rPr lang="en-US" altLang="zh-CN" dirty="0">
                <a:solidFill>
                  <a:schemeClr val="tx2">
                    <a:lumMod val="60000"/>
                    <a:lumOff val="40000"/>
                  </a:schemeClr>
                </a:solidFill>
              </a:rPr>
              <a:t>IPSec</a:t>
            </a:r>
            <a:r>
              <a:rPr lang="zh-CN" altLang="en-US" dirty="0">
                <a:solidFill>
                  <a:schemeClr val="tx2">
                    <a:lumMod val="60000"/>
                    <a:lumOff val="40000"/>
                  </a:schemeClr>
                </a:solidFill>
              </a:rPr>
              <a:t>的实施</a:t>
            </a:r>
            <a:r>
              <a:rPr lang="en-US" altLang="zh-CN" dirty="0">
                <a:solidFill>
                  <a:schemeClr val="tx2">
                    <a:lumMod val="60000"/>
                    <a:lumOff val="40000"/>
                  </a:schemeClr>
                </a:solidFill>
              </a:rPr>
              <a:t>(1)</a:t>
            </a:r>
          </a:p>
        </p:txBody>
      </p:sp>
      <p:sp>
        <p:nvSpPr>
          <p:cNvPr id="24579" name="Rectangle 3"/>
          <p:cNvSpPr>
            <a:spLocks noGrp="1" noChangeArrowheads="1"/>
          </p:cNvSpPr>
          <p:nvPr>
            <p:ph type="body" sz="half" idx="1"/>
          </p:nvPr>
        </p:nvSpPr>
        <p:spPr>
          <a:xfrm>
            <a:off x="507340" y="1557342"/>
            <a:ext cx="5237748" cy="4967287"/>
          </a:xfrm>
          <a:ln/>
        </p:spPr>
        <p:txBody>
          <a:bodyPr/>
          <a:lstStyle/>
          <a:p>
            <a:pPr>
              <a:lnSpc>
                <a:spcPct val="90000"/>
              </a:lnSpc>
              <a:buClr>
                <a:srgbClr val="0000CC"/>
              </a:buClr>
              <a:buSzPct val="75000"/>
              <a:buFont typeface="Wingdings" pitchFamily="2" charset="2"/>
              <a:buChar char="n"/>
            </a:pPr>
            <a:r>
              <a:rPr kumimoji="1" lang="zh-CN" altLang="en-US" sz="3200" dirty="0">
                <a:solidFill>
                  <a:schemeClr val="tx1"/>
                </a:solidFill>
              </a:rPr>
              <a:t>在主机实施</a:t>
            </a:r>
          </a:p>
          <a:p>
            <a:pPr lvl="1">
              <a:lnSpc>
                <a:spcPct val="90000"/>
              </a:lnSpc>
              <a:buClr>
                <a:srgbClr val="FF0000"/>
              </a:buClr>
              <a:buFont typeface="Wingdings" pitchFamily="2" charset="2"/>
              <a:buChar char="n"/>
            </a:pPr>
            <a:r>
              <a:rPr lang="en-US" altLang="zh-CN" sz="2400" dirty="0"/>
              <a:t>OS</a:t>
            </a:r>
            <a:r>
              <a:rPr lang="zh-CN" altLang="en-US" sz="2400" dirty="0"/>
              <a:t>集成</a:t>
            </a:r>
          </a:p>
          <a:p>
            <a:pPr lvl="2">
              <a:lnSpc>
                <a:spcPct val="90000"/>
              </a:lnSpc>
            </a:pPr>
            <a:r>
              <a:rPr lang="en-US" altLang="zh-CN" sz="2400" dirty="0"/>
              <a:t>IPSec</a:t>
            </a:r>
            <a:r>
              <a:rPr lang="zh-CN" altLang="en-US" sz="2400" dirty="0"/>
              <a:t>作为网络层的一部分来实现</a:t>
            </a:r>
          </a:p>
          <a:p>
            <a:pPr lvl="1">
              <a:lnSpc>
                <a:spcPct val="90000"/>
              </a:lnSpc>
              <a:buClr>
                <a:srgbClr val="FF0000"/>
              </a:buClr>
              <a:buFont typeface="Wingdings" pitchFamily="2" charset="2"/>
              <a:buChar char="n"/>
            </a:pPr>
            <a:r>
              <a:rPr lang="zh-CN" altLang="en-US" sz="2400" dirty="0"/>
              <a:t>堆栈中的块</a:t>
            </a:r>
          </a:p>
          <a:p>
            <a:pPr lvl="2">
              <a:lnSpc>
                <a:spcPct val="90000"/>
              </a:lnSpc>
            </a:pPr>
            <a:r>
              <a:rPr lang="en-US" altLang="zh-CN" sz="2400" dirty="0"/>
              <a:t>IPSec</a:t>
            </a:r>
            <a:r>
              <a:rPr lang="zh-CN" altLang="en-US" sz="2400" dirty="0"/>
              <a:t>作为一个“楔子”插入网络层与数据链路层之间，</a:t>
            </a:r>
            <a:r>
              <a:rPr lang="en-US" altLang="zh-CN" sz="2400" dirty="0"/>
              <a:t>BITS</a:t>
            </a:r>
            <a:r>
              <a:rPr lang="zh-CN" altLang="en-US" sz="2400" dirty="0"/>
              <a:t>（</a:t>
            </a:r>
            <a:r>
              <a:rPr lang="en-US" altLang="zh-CN" sz="2400" dirty="0"/>
              <a:t>Bump-in-the-stack </a:t>
            </a:r>
            <a:r>
              <a:rPr lang="zh-CN" altLang="en-US" sz="2400" dirty="0"/>
              <a:t>）</a:t>
            </a:r>
          </a:p>
        </p:txBody>
      </p:sp>
      <p:grpSp>
        <p:nvGrpSpPr>
          <p:cNvPr id="2" name="Group 4"/>
          <p:cNvGrpSpPr>
            <a:grpSpLocks/>
          </p:cNvGrpSpPr>
          <p:nvPr/>
        </p:nvGrpSpPr>
        <p:grpSpPr bwMode="auto">
          <a:xfrm>
            <a:off x="6112132" y="908053"/>
            <a:ext cx="2242604" cy="2170113"/>
            <a:chOff x="3554" y="572"/>
            <a:chExt cx="1304" cy="1367"/>
          </a:xfrm>
        </p:grpSpPr>
        <p:sp>
          <p:nvSpPr>
            <p:cNvPr id="24581" name="Rectangle 5"/>
            <p:cNvSpPr>
              <a:spLocks noChangeArrowheads="1"/>
            </p:cNvSpPr>
            <p:nvPr/>
          </p:nvSpPr>
          <p:spPr bwMode="auto">
            <a:xfrm>
              <a:off x="3704" y="572"/>
              <a:ext cx="1154" cy="273"/>
            </a:xfrm>
            <a:prstGeom prst="rect">
              <a:avLst/>
            </a:prstGeom>
            <a:solidFill>
              <a:srgbClr val="CCECFF"/>
            </a:solidFill>
            <a:ln w="9525" cmpd="sng">
              <a:solidFill>
                <a:schemeClr val="tx1"/>
              </a:solidFill>
              <a:prstDash val="solid"/>
              <a:miter lim="800000"/>
              <a:headEnd/>
              <a:tailEnd/>
            </a:ln>
            <a:effectLst/>
          </p:spPr>
          <p:txBody>
            <a:bodyPr wrap="none" anchor="ctr"/>
            <a:lstStyle/>
            <a:p>
              <a:pPr algn="ctr">
                <a:lnSpc>
                  <a:spcPct val="100000"/>
                </a:lnSpc>
                <a:spcBef>
                  <a:spcPct val="0"/>
                </a:spcBef>
                <a:buClr>
                  <a:srgbClr val="000000"/>
                </a:buClr>
                <a:buSzPct val="100000"/>
                <a:buFontTx/>
                <a:buNone/>
              </a:pPr>
              <a:r>
                <a:rPr kumimoji="0" lang="zh-CN" altLang="en-US" sz="1800">
                  <a:solidFill>
                    <a:srgbClr val="000000"/>
                  </a:solidFill>
                  <a:latin typeface="Arial" pitchFamily="34" charset="0"/>
                </a:rPr>
                <a:t>应用层</a:t>
              </a:r>
            </a:p>
          </p:txBody>
        </p:sp>
        <p:sp>
          <p:nvSpPr>
            <p:cNvPr id="24582" name="Rectangle 6"/>
            <p:cNvSpPr>
              <a:spLocks noChangeArrowheads="1"/>
            </p:cNvSpPr>
            <p:nvPr/>
          </p:nvSpPr>
          <p:spPr bwMode="auto">
            <a:xfrm>
              <a:off x="3704" y="845"/>
              <a:ext cx="1154" cy="273"/>
            </a:xfrm>
            <a:prstGeom prst="rect">
              <a:avLst/>
            </a:prstGeom>
            <a:solidFill>
              <a:srgbClr val="CCECFF"/>
            </a:solidFill>
            <a:ln w="9525" cmpd="sng">
              <a:solidFill>
                <a:schemeClr val="tx1"/>
              </a:solidFill>
              <a:prstDash val="solid"/>
              <a:miter lim="800000"/>
              <a:headEnd/>
              <a:tailEnd/>
            </a:ln>
            <a:effectLst/>
          </p:spPr>
          <p:txBody>
            <a:bodyPr wrap="none" anchor="ctr"/>
            <a:lstStyle/>
            <a:p>
              <a:pPr algn="ctr">
                <a:lnSpc>
                  <a:spcPct val="100000"/>
                </a:lnSpc>
                <a:spcBef>
                  <a:spcPct val="0"/>
                </a:spcBef>
                <a:buClr>
                  <a:srgbClr val="000000"/>
                </a:buClr>
                <a:buSzPct val="100000"/>
                <a:buFontTx/>
                <a:buNone/>
              </a:pPr>
              <a:r>
                <a:rPr kumimoji="0" lang="zh-CN" altLang="en-US" sz="1800">
                  <a:solidFill>
                    <a:srgbClr val="000000"/>
                  </a:solidFill>
                  <a:latin typeface="Arial" pitchFamily="34" charset="0"/>
                </a:rPr>
                <a:t>传输层</a:t>
              </a:r>
            </a:p>
          </p:txBody>
        </p:sp>
        <p:sp>
          <p:nvSpPr>
            <p:cNvPr id="24583" name="Rectangle 7"/>
            <p:cNvSpPr>
              <a:spLocks noChangeArrowheads="1"/>
            </p:cNvSpPr>
            <p:nvPr/>
          </p:nvSpPr>
          <p:spPr bwMode="auto">
            <a:xfrm>
              <a:off x="3704" y="1117"/>
              <a:ext cx="1154" cy="273"/>
            </a:xfrm>
            <a:prstGeom prst="rect">
              <a:avLst/>
            </a:prstGeom>
            <a:solidFill>
              <a:srgbClr val="CCFF33"/>
            </a:solidFill>
            <a:ln w="9525" cmpd="sng">
              <a:solidFill>
                <a:schemeClr val="tx1"/>
              </a:solidFill>
              <a:prstDash val="solid"/>
              <a:miter lim="800000"/>
              <a:headEnd/>
              <a:tailEnd/>
            </a:ln>
            <a:effectLst/>
          </p:spPr>
          <p:txBody>
            <a:bodyPr wrap="none" anchor="ctr"/>
            <a:lstStyle/>
            <a:p>
              <a:pPr algn="ctr">
                <a:lnSpc>
                  <a:spcPct val="100000"/>
                </a:lnSpc>
                <a:spcBef>
                  <a:spcPct val="0"/>
                </a:spcBef>
                <a:buClr>
                  <a:srgbClr val="000000"/>
                </a:buClr>
                <a:buSzPct val="100000"/>
                <a:buFontTx/>
                <a:buNone/>
              </a:pPr>
              <a:r>
                <a:rPr kumimoji="0" lang="zh-CN" altLang="en-US" sz="1800">
                  <a:solidFill>
                    <a:srgbClr val="000000"/>
                  </a:solidFill>
                  <a:latin typeface="Arial" pitchFamily="34" charset="0"/>
                </a:rPr>
                <a:t>网络层</a:t>
              </a:r>
              <a:r>
                <a:rPr kumimoji="0" lang="en-US" altLang="zh-CN" sz="1800">
                  <a:solidFill>
                    <a:srgbClr val="000000"/>
                  </a:solidFill>
                  <a:latin typeface="Arial" pitchFamily="34" charset="0"/>
                </a:rPr>
                <a:t>+</a:t>
              </a:r>
              <a:r>
                <a:rPr kumimoji="0" lang="en-US" altLang="zh-CN" sz="1800" b="1">
                  <a:solidFill>
                    <a:srgbClr val="000000"/>
                  </a:solidFill>
                  <a:latin typeface="Arial" pitchFamily="34" charset="0"/>
                </a:rPr>
                <a:t>IPSec</a:t>
              </a:r>
            </a:p>
          </p:txBody>
        </p:sp>
        <p:sp>
          <p:nvSpPr>
            <p:cNvPr id="24584" name="Rectangle 8"/>
            <p:cNvSpPr>
              <a:spLocks noChangeArrowheads="1"/>
            </p:cNvSpPr>
            <p:nvPr/>
          </p:nvSpPr>
          <p:spPr bwMode="auto">
            <a:xfrm>
              <a:off x="3704" y="1389"/>
              <a:ext cx="1154" cy="273"/>
            </a:xfrm>
            <a:prstGeom prst="rect">
              <a:avLst/>
            </a:prstGeom>
            <a:solidFill>
              <a:srgbClr val="CCECFF"/>
            </a:solidFill>
            <a:ln w="9525" cmpd="sng">
              <a:solidFill>
                <a:schemeClr val="tx1"/>
              </a:solidFill>
              <a:prstDash val="solid"/>
              <a:miter lim="800000"/>
              <a:headEnd/>
              <a:tailEnd/>
            </a:ln>
            <a:effectLst/>
          </p:spPr>
          <p:txBody>
            <a:bodyPr wrap="none" anchor="ctr"/>
            <a:lstStyle/>
            <a:p>
              <a:pPr algn="ctr">
                <a:lnSpc>
                  <a:spcPct val="100000"/>
                </a:lnSpc>
                <a:spcBef>
                  <a:spcPct val="0"/>
                </a:spcBef>
                <a:buClr>
                  <a:srgbClr val="000000"/>
                </a:buClr>
                <a:buSzPct val="100000"/>
                <a:buFontTx/>
                <a:buNone/>
              </a:pPr>
              <a:r>
                <a:rPr kumimoji="0" lang="zh-CN" altLang="en-US" sz="1800">
                  <a:solidFill>
                    <a:srgbClr val="000000"/>
                  </a:solidFill>
                  <a:latin typeface="Arial" pitchFamily="34" charset="0"/>
                </a:rPr>
                <a:t>数据链路层</a:t>
              </a:r>
            </a:p>
          </p:txBody>
        </p:sp>
        <p:sp>
          <p:nvSpPr>
            <p:cNvPr id="24585" name="Text Box 9"/>
            <p:cNvSpPr txBox="1">
              <a:spLocks noChangeArrowheads="1"/>
            </p:cNvSpPr>
            <p:nvPr/>
          </p:nvSpPr>
          <p:spPr bwMode="auto">
            <a:xfrm>
              <a:off x="3554" y="1706"/>
              <a:ext cx="1072" cy="233"/>
            </a:xfrm>
            <a:prstGeom prst="rect">
              <a:avLst/>
            </a:prstGeom>
            <a:noFill/>
            <a:ln w="9525">
              <a:noFill/>
              <a:miter lim="800000"/>
              <a:headEnd/>
              <a:tailEnd/>
            </a:ln>
            <a:effectLst/>
          </p:spPr>
          <p:txBody>
            <a:bodyPr wrap="none">
              <a:spAutoFit/>
            </a:bodyPr>
            <a:lstStyle/>
            <a:p>
              <a:pPr algn="ctr">
                <a:lnSpc>
                  <a:spcPct val="100000"/>
                </a:lnSpc>
                <a:spcBef>
                  <a:spcPct val="0"/>
                </a:spcBef>
                <a:buClr>
                  <a:srgbClr val="000000"/>
                </a:buClr>
                <a:buSzPct val="100000"/>
                <a:buFontTx/>
                <a:buNone/>
              </a:pPr>
              <a:r>
                <a:rPr kumimoji="0" lang="en-US" altLang="zh-CN" sz="1800" b="1" dirty="0">
                  <a:solidFill>
                    <a:srgbClr val="000000"/>
                  </a:solidFill>
                  <a:latin typeface="Arial" pitchFamily="34" charset="0"/>
                </a:rPr>
                <a:t>IPSec</a:t>
              </a:r>
              <a:r>
                <a:rPr kumimoji="0" lang="zh-CN" altLang="en-US" sz="1800" b="1" dirty="0">
                  <a:solidFill>
                    <a:srgbClr val="000000"/>
                  </a:solidFill>
                  <a:latin typeface="Arial" pitchFamily="34" charset="0"/>
                </a:rPr>
                <a:t>与</a:t>
              </a:r>
              <a:r>
                <a:rPr kumimoji="0" lang="en-US" altLang="zh-CN" sz="1800" b="1" dirty="0">
                  <a:solidFill>
                    <a:srgbClr val="000000"/>
                  </a:solidFill>
                  <a:latin typeface="Arial" pitchFamily="34" charset="0"/>
                </a:rPr>
                <a:t>OS</a:t>
              </a:r>
              <a:r>
                <a:rPr kumimoji="0" lang="zh-CN" altLang="en-US" sz="1800" b="1" dirty="0">
                  <a:solidFill>
                    <a:srgbClr val="000000"/>
                  </a:solidFill>
                  <a:latin typeface="Arial" pitchFamily="34" charset="0"/>
                </a:rPr>
                <a:t>集成</a:t>
              </a:r>
            </a:p>
          </p:txBody>
        </p:sp>
      </p:grpSp>
      <p:grpSp>
        <p:nvGrpSpPr>
          <p:cNvPr id="3" name="Group 10"/>
          <p:cNvGrpSpPr>
            <a:grpSpLocks/>
          </p:cNvGrpSpPr>
          <p:nvPr/>
        </p:nvGrpSpPr>
        <p:grpSpPr bwMode="auto">
          <a:xfrm>
            <a:off x="6278960" y="3357578"/>
            <a:ext cx="2080948" cy="2601913"/>
            <a:chOff x="3651" y="2115"/>
            <a:chExt cx="1210" cy="1639"/>
          </a:xfrm>
        </p:grpSpPr>
        <p:sp>
          <p:nvSpPr>
            <p:cNvPr id="24587" name="Rectangle 11"/>
            <p:cNvSpPr>
              <a:spLocks noChangeArrowheads="1"/>
            </p:cNvSpPr>
            <p:nvPr/>
          </p:nvSpPr>
          <p:spPr bwMode="auto">
            <a:xfrm>
              <a:off x="3699" y="2115"/>
              <a:ext cx="1162" cy="273"/>
            </a:xfrm>
            <a:prstGeom prst="rect">
              <a:avLst/>
            </a:prstGeom>
            <a:solidFill>
              <a:srgbClr val="CCECFF"/>
            </a:solidFill>
            <a:ln w="9525" cmpd="sng">
              <a:solidFill>
                <a:schemeClr val="tx1"/>
              </a:solidFill>
              <a:prstDash val="solid"/>
              <a:miter lim="800000"/>
              <a:headEnd/>
              <a:tailEnd/>
            </a:ln>
            <a:effectLst/>
          </p:spPr>
          <p:txBody>
            <a:bodyPr wrap="none" anchor="ctr"/>
            <a:lstStyle/>
            <a:p>
              <a:pPr algn="ctr">
                <a:lnSpc>
                  <a:spcPct val="100000"/>
                </a:lnSpc>
                <a:spcBef>
                  <a:spcPct val="0"/>
                </a:spcBef>
                <a:buClr>
                  <a:srgbClr val="000000"/>
                </a:buClr>
                <a:buSzPct val="100000"/>
                <a:buFontTx/>
                <a:buNone/>
              </a:pPr>
              <a:r>
                <a:rPr kumimoji="0" lang="zh-CN" altLang="en-US" sz="1800">
                  <a:solidFill>
                    <a:srgbClr val="000000"/>
                  </a:solidFill>
                  <a:latin typeface="Arial" pitchFamily="34" charset="0"/>
                </a:rPr>
                <a:t>应用层</a:t>
              </a:r>
            </a:p>
          </p:txBody>
        </p:sp>
        <p:sp>
          <p:nvSpPr>
            <p:cNvPr id="24588" name="Rectangle 12"/>
            <p:cNvSpPr>
              <a:spLocks noChangeArrowheads="1"/>
            </p:cNvSpPr>
            <p:nvPr/>
          </p:nvSpPr>
          <p:spPr bwMode="auto">
            <a:xfrm>
              <a:off x="3699" y="2388"/>
              <a:ext cx="1162" cy="273"/>
            </a:xfrm>
            <a:prstGeom prst="rect">
              <a:avLst/>
            </a:prstGeom>
            <a:solidFill>
              <a:srgbClr val="CCECFF"/>
            </a:solidFill>
            <a:ln w="9525" cmpd="sng">
              <a:solidFill>
                <a:schemeClr val="tx1"/>
              </a:solidFill>
              <a:prstDash val="solid"/>
              <a:miter lim="800000"/>
              <a:headEnd/>
              <a:tailEnd/>
            </a:ln>
            <a:effectLst/>
          </p:spPr>
          <p:txBody>
            <a:bodyPr wrap="none" anchor="ctr"/>
            <a:lstStyle/>
            <a:p>
              <a:pPr algn="ctr">
                <a:lnSpc>
                  <a:spcPct val="100000"/>
                </a:lnSpc>
                <a:spcBef>
                  <a:spcPct val="0"/>
                </a:spcBef>
                <a:buClr>
                  <a:srgbClr val="000000"/>
                </a:buClr>
                <a:buSzPct val="100000"/>
                <a:buFontTx/>
                <a:buNone/>
              </a:pPr>
              <a:r>
                <a:rPr kumimoji="0" lang="zh-CN" altLang="en-US" sz="1800">
                  <a:solidFill>
                    <a:srgbClr val="000000"/>
                  </a:solidFill>
                  <a:latin typeface="Arial" pitchFamily="34" charset="0"/>
                </a:rPr>
                <a:t>传输层</a:t>
              </a:r>
            </a:p>
          </p:txBody>
        </p:sp>
        <p:sp>
          <p:nvSpPr>
            <p:cNvPr id="24589" name="Rectangle 13"/>
            <p:cNvSpPr>
              <a:spLocks noChangeArrowheads="1"/>
            </p:cNvSpPr>
            <p:nvPr/>
          </p:nvSpPr>
          <p:spPr bwMode="auto">
            <a:xfrm>
              <a:off x="3699" y="2660"/>
              <a:ext cx="1162" cy="273"/>
            </a:xfrm>
            <a:prstGeom prst="rect">
              <a:avLst/>
            </a:prstGeom>
            <a:solidFill>
              <a:srgbClr val="CCECFF"/>
            </a:solidFill>
            <a:ln w="9525" cmpd="sng">
              <a:solidFill>
                <a:schemeClr val="tx1"/>
              </a:solidFill>
              <a:prstDash val="solid"/>
              <a:miter lim="800000"/>
              <a:headEnd/>
              <a:tailEnd/>
            </a:ln>
            <a:effectLst/>
          </p:spPr>
          <p:txBody>
            <a:bodyPr wrap="none" anchor="ctr"/>
            <a:lstStyle/>
            <a:p>
              <a:pPr algn="ctr">
                <a:lnSpc>
                  <a:spcPct val="100000"/>
                </a:lnSpc>
                <a:spcBef>
                  <a:spcPct val="0"/>
                </a:spcBef>
                <a:buClr>
                  <a:srgbClr val="000000"/>
                </a:buClr>
                <a:buSzPct val="100000"/>
                <a:buFontTx/>
                <a:buNone/>
              </a:pPr>
              <a:r>
                <a:rPr kumimoji="0" lang="zh-CN" altLang="en-US" sz="1800">
                  <a:solidFill>
                    <a:srgbClr val="000000"/>
                  </a:solidFill>
                  <a:latin typeface="Arial" pitchFamily="34" charset="0"/>
                </a:rPr>
                <a:t>网络层</a:t>
              </a:r>
            </a:p>
          </p:txBody>
        </p:sp>
        <p:sp>
          <p:nvSpPr>
            <p:cNvPr id="24590" name="Rectangle 14"/>
            <p:cNvSpPr>
              <a:spLocks noChangeArrowheads="1"/>
            </p:cNvSpPr>
            <p:nvPr/>
          </p:nvSpPr>
          <p:spPr bwMode="auto">
            <a:xfrm>
              <a:off x="3699" y="3203"/>
              <a:ext cx="1162" cy="273"/>
            </a:xfrm>
            <a:prstGeom prst="rect">
              <a:avLst/>
            </a:prstGeom>
            <a:solidFill>
              <a:srgbClr val="CCECFF"/>
            </a:solidFill>
            <a:ln w="9525" cmpd="sng">
              <a:solidFill>
                <a:schemeClr val="tx1"/>
              </a:solidFill>
              <a:prstDash val="solid"/>
              <a:miter lim="800000"/>
              <a:headEnd/>
              <a:tailEnd/>
            </a:ln>
            <a:effectLst/>
          </p:spPr>
          <p:txBody>
            <a:bodyPr wrap="none" anchor="ctr"/>
            <a:lstStyle/>
            <a:p>
              <a:pPr algn="ctr">
                <a:lnSpc>
                  <a:spcPct val="100000"/>
                </a:lnSpc>
                <a:spcBef>
                  <a:spcPct val="0"/>
                </a:spcBef>
                <a:buClr>
                  <a:srgbClr val="000000"/>
                </a:buClr>
                <a:buSzPct val="100000"/>
                <a:buFontTx/>
                <a:buNone/>
              </a:pPr>
              <a:r>
                <a:rPr kumimoji="0" lang="zh-CN" altLang="en-US" sz="1800">
                  <a:solidFill>
                    <a:srgbClr val="000000"/>
                  </a:solidFill>
                  <a:latin typeface="Arial" pitchFamily="34" charset="0"/>
                </a:rPr>
                <a:t>数据链路层</a:t>
              </a:r>
            </a:p>
          </p:txBody>
        </p:sp>
        <p:sp>
          <p:nvSpPr>
            <p:cNvPr id="24591" name="Text Box 15"/>
            <p:cNvSpPr txBox="1">
              <a:spLocks noChangeArrowheads="1"/>
            </p:cNvSpPr>
            <p:nvPr/>
          </p:nvSpPr>
          <p:spPr bwMode="auto">
            <a:xfrm>
              <a:off x="3651" y="3521"/>
              <a:ext cx="853" cy="233"/>
            </a:xfrm>
            <a:prstGeom prst="rect">
              <a:avLst/>
            </a:prstGeom>
            <a:noFill/>
            <a:ln w="9525">
              <a:noFill/>
              <a:miter lim="800000"/>
              <a:headEnd/>
              <a:tailEnd/>
            </a:ln>
            <a:effectLst/>
          </p:spPr>
          <p:txBody>
            <a:bodyPr wrap="none">
              <a:spAutoFit/>
            </a:bodyPr>
            <a:lstStyle/>
            <a:p>
              <a:pPr algn="l">
                <a:lnSpc>
                  <a:spcPct val="100000"/>
                </a:lnSpc>
                <a:spcBef>
                  <a:spcPct val="0"/>
                </a:spcBef>
                <a:buClr>
                  <a:srgbClr val="000000"/>
                </a:buClr>
                <a:buSzPct val="100000"/>
                <a:buFontTx/>
                <a:buNone/>
              </a:pPr>
              <a:r>
                <a:rPr kumimoji="0" lang="en-US" altLang="zh-CN" sz="1800" b="1" dirty="0">
                  <a:solidFill>
                    <a:srgbClr val="000000"/>
                  </a:solidFill>
                  <a:latin typeface="Arial" pitchFamily="34" charset="0"/>
                </a:rPr>
                <a:t> BITS IPSec</a:t>
              </a:r>
            </a:p>
          </p:txBody>
        </p:sp>
        <p:sp>
          <p:nvSpPr>
            <p:cNvPr id="24592" name="Rectangle 16"/>
            <p:cNvSpPr>
              <a:spLocks noChangeArrowheads="1"/>
            </p:cNvSpPr>
            <p:nvPr/>
          </p:nvSpPr>
          <p:spPr bwMode="auto">
            <a:xfrm>
              <a:off x="3699" y="2931"/>
              <a:ext cx="1162" cy="273"/>
            </a:xfrm>
            <a:prstGeom prst="rect">
              <a:avLst/>
            </a:prstGeom>
            <a:solidFill>
              <a:srgbClr val="CCFF33"/>
            </a:solidFill>
            <a:ln w="9525" cmpd="sng">
              <a:solidFill>
                <a:schemeClr val="tx1"/>
              </a:solidFill>
              <a:prstDash val="solid"/>
              <a:miter lim="800000"/>
              <a:headEnd/>
              <a:tailEnd/>
            </a:ln>
            <a:effectLst/>
          </p:spPr>
          <p:txBody>
            <a:bodyPr wrap="none" anchor="ctr"/>
            <a:lstStyle/>
            <a:p>
              <a:pPr algn="ctr">
                <a:lnSpc>
                  <a:spcPct val="100000"/>
                </a:lnSpc>
                <a:spcBef>
                  <a:spcPct val="0"/>
                </a:spcBef>
                <a:buClr>
                  <a:srgbClr val="000000"/>
                </a:buClr>
                <a:buSzPct val="100000"/>
                <a:buFontTx/>
                <a:buNone/>
              </a:pPr>
              <a:r>
                <a:rPr kumimoji="0" lang="en-US" altLang="zh-CN" sz="1800" b="1">
                  <a:solidFill>
                    <a:srgbClr val="000000"/>
                  </a:solidFill>
                  <a:latin typeface="Arial" pitchFamily="34" charset="0"/>
                </a:rPr>
                <a:t>IPSec</a:t>
              </a:r>
              <a:r>
                <a:rPr kumimoji="0" lang="zh-CN" altLang="en-US" sz="1800" b="1">
                  <a:solidFill>
                    <a:srgbClr val="000000"/>
                  </a:solidFill>
                  <a:latin typeface="Arial" pitchFamily="34" charset="0"/>
                </a:rPr>
                <a:t>处理</a:t>
              </a:r>
            </a:p>
          </p:txBody>
        </p:sp>
      </p:grpSp>
      <p:pic>
        <p:nvPicPr>
          <p:cNvPr id="17" name="Picture 4" descr="IPsec2"/>
          <p:cNvPicPr>
            <a:picLocks noChangeAspect="1" noChangeArrowheads="1"/>
          </p:cNvPicPr>
          <p:nvPr/>
        </p:nvPicPr>
        <p:blipFill>
          <a:blip r:embed="rId3" cstate="print"/>
          <a:srcRect/>
          <a:stretch>
            <a:fillRect/>
          </a:stretch>
        </p:blipFill>
        <p:spPr bwMode="auto">
          <a:xfrm>
            <a:off x="2072680" y="1556792"/>
            <a:ext cx="5256584" cy="4846655"/>
          </a:xfrm>
          <a:prstGeom prst="rect">
            <a:avLst/>
          </a:prstGeom>
          <a:noFill/>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a:ln/>
        </p:spPr>
        <p:txBody>
          <a:bodyPr/>
          <a:lstStyle/>
          <a:p>
            <a:r>
              <a:rPr lang="en-US" altLang="zh-CN" dirty="0">
                <a:solidFill>
                  <a:schemeClr val="tx2">
                    <a:lumMod val="60000"/>
                    <a:lumOff val="40000"/>
                  </a:schemeClr>
                </a:solidFill>
              </a:rPr>
              <a:t>IPSec</a:t>
            </a:r>
            <a:r>
              <a:rPr lang="zh-CN" altLang="en-US" dirty="0">
                <a:solidFill>
                  <a:schemeClr val="tx2">
                    <a:lumMod val="60000"/>
                    <a:lumOff val="40000"/>
                  </a:schemeClr>
                </a:solidFill>
              </a:rPr>
              <a:t>的实施</a:t>
            </a:r>
            <a:r>
              <a:rPr lang="en-US" altLang="zh-CN" dirty="0">
                <a:solidFill>
                  <a:schemeClr val="tx2">
                    <a:lumMod val="60000"/>
                    <a:lumOff val="40000"/>
                  </a:schemeClr>
                </a:solidFill>
              </a:rPr>
              <a:t>(2)</a:t>
            </a:r>
          </a:p>
        </p:txBody>
      </p:sp>
      <p:sp>
        <p:nvSpPr>
          <p:cNvPr id="25603" name="Rectangle 3"/>
          <p:cNvSpPr>
            <a:spLocks noGrp="1" noChangeArrowheads="1"/>
          </p:cNvSpPr>
          <p:nvPr>
            <p:ph type="body" idx="1"/>
          </p:nvPr>
        </p:nvSpPr>
        <p:spPr>
          <a:xfrm>
            <a:off x="507345" y="1484328"/>
            <a:ext cx="8478109" cy="3438525"/>
          </a:xfrm>
          <a:ln/>
        </p:spPr>
        <p:txBody>
          <a:bodyPr/>
          <a:lstStyle/>
          <a:p>
            <a:pPr>
              <a:lnSpc>
                <a:spcPct val="90000"/>
              </a:lnSpc>
              <a:buClr>
                <a:srgbClr val="0000CC"/>
              </a:buClr>
              <a:buSzPct val="75000"/>
              <a:buFont typeface="Wingdings" pitchFamily="2" charset="2"/>
              <a:buChar char="n"/>
            </a:pPr>
            <a:r>
              <a:rPr kumimoji="1" lang="zh-CN" altLang="en-US" sz="3200" dirty="0">
                <a:solidFill>
                  <a:schemeClr val="tx1"/>
                </a:solidFill>
              </a:rPr>
              <a:t>在路由器中实施</a:t>
            </a:r>
          </a:p>
          <a:p>
            <a:pPr lvl="1">
              <a:lnSpc>
                <a:spcPct val="90000"/>
              </a:lnSpc>
              <a:buClr>
                <a:srgbClr val="FF0000"/>
              </a:buClr>
              <a:buFont typeface="Wingdings" pitchFamily="2" charset="2"/>
              <a:buChar char="n"/>
            </a:pPr>
            <a:r>
              <a:rPr lang="zh-CN" altLang="en-US" sz="2400" dirty="0"/>
              <a:t>原始实施：等同于主机上的</a:t>
            </a:r>
            <a:r>
              <a:rPr lang="en-US" altLang="zh-CN" sz="2400" dirty="0"/>
              <a:t>OS</a:t>
            </a:r>
            <a:r>
              <a:rPr lang="zh-CN" altLang="en-US" sz="2400" dirty="0"/>
              <a:t>集成方案，</a:t>
            </a:r>
            <a:r>
              <a:rPr lang="en-US" altLang="zh-CN" sz="2400" dirty="0"/>
              <a:t>IPSec</a:t>
            </a:r>
            <a:r>
              <a:rPr lang="zh-CN" altLang="en-US" sz="2400" dirty="0"/>
              <a:t>是集成在路由器软件当中</a:t>
            </a:r>
          </a:p>
          <a:p>
            <a:pPr lvl="1">
              <a:lnSpc>
                <a:spcPct val="90000"/>
              </a:lnSpc>
              <a:buClr>
                <a:srgbClr val="FF0000"/>
              </a:buClr>
              <a:buFont typeface="Wingdings" pitchFamily="2" charset="2"/>
              <a:buChar char="n"/>
            </a:pPr>
            <a:r>
              <a:rPr lang="zh-CN" altLang="en-US" sz="2400" dirty="0"/>
              <a:t>线缆中的块（</a:t>
            </a:r>
            <a:r>
              <a:rPr lang="en-US" altLang="zh-CN" sz="2400" dirty="0"/>
              <a:t>BITW</a:t>
            </a:r>
            <a:r>
              <a:rPr lang="zh-CN" altLang="en-US" sz="2400" dirty="0"/>
              <a:t>：</a:t>
            </a:r>
            <a:r>
              <a:rPr lang="en-US" altLang="zh-CN" sz="2400" dirty="0"/>
              <a:t>Bump-in-the-wire </a:t>
            </a:r>
            <a:r>
              <a:rPr lang="zh-CN" altLang="en-US" sz="2400" dirty="0"/>
              <a:t>）：等同于</a:t>
            </a:r>
            <a:r>
              <a:rPr lang="en-US" altLang="zh-CN" sz="2400" dirty="0"/>
              <a:t>BITS</a:t>
            </a:r>
            <a:r>
              <a:rPr lang="zh-CN" altLang="en-US" sz="2400" dirty="0"/>
              <a:t>，</a:t>
            </a:r>
            <a:r>
              <a:rPr lang="en-US" altLang="zh-CN" sz="2400" dirty="0"/>
              <a:t>IPSec</a:t>
            </a:r>
            <a:r>
              <a:rPr lang="zh-CN" altLang="en-US" sz="2400" dirty="0"/>
              <a:t>在一个设备中实施，该设备直接接入路由器的物理接口，不运行路由算法，只保障数据包的安全</a:t>
            </a:r>
          </a:p>
        </p:txBody>
      </p:sp>
      <p:grpSp>
        <p:nvGrpSpPr>
          <p:cNvPr id="2" name="Group 4"/>
          <p:cNvGrpSpPr>
            <a:grpSpLocks/>
          </p:cNvGrpSpPr>
          <p:nvPr/>
        </p:nvGrpSpPr>
        <p:grpSpPr bwMode="auto">
          <a:xfrm>
            <a:off x="1928667" y="4293108"/>
            <a:ext cx="4911725" cy="1730375"/>
            <a:chOff x="2608" y="2840"/>
            <a:chExt cx="2856" cy="1090"/>
          </a:xfrm>
        </p:grpSpPr>
        <p:sp>
          <p:nvSpPr>
            <p:cNvPr id="25605" name="Rectangle 5"/>
            <p:cNvSpPr>
              <a:spLocks noChangeArrowheads="1"/>
            </p:cNvSpPr>
            <p:nvPr/>
          </p:nvSpPr>
          <p:spPr bwMode="auto">
            <a:xfrm>
              <a:off x="2608" y="2840"/>
              <a:ext cx="1154" cy="273"/>
            </a:xfrm>
            <a:prstGeom prst="rect">
              <a:avLst/>
            </a:prstGeom>
            <a:solidFill>
              <a:srgbClr val="CCECFF"/>
            </a:solidFill>
            <a:ln w="9525" cmpd="sng">
              <a:solidFill>
                <a:schemeClr val="tx1"/>
              </a:solidFill>
              <a:prstDash val="solid"/>
              <a:miter lim="800000"/>
              <a:headEnd/>
              <a:tailEnd/>
            </a:ln>
            <a:effectLst/>
          </p:spPr>
          <p:txBody>
            <a:bodyPr wrap="none" anchor="ctr"/>
            <a:lstStyle/>
            <a:p>
              <a:pPr algn="ctr">
                <a:lnSpc>
                  <a:spcPct val="100000"/>
                </a:lnSpc>
                <a:spcBef>
                  <a:spcPct val="0"/>
                </a:spcBef>
                <a:buClr>
                  <a:srgbClr val="000000"/>
                </a:buClr>
                <a:buSzPct val="100000"/>
                <a:buFontTx/>
                <a:buNone/>
              </a:pPr>
              <a:r>
                <a:rPr kumimoji="0" lang="zh-CN" altLang="en-US" sz="1800">
                  <a:solidFill>
                    <a:srgbClr val="000000"/>
                  </a:solidFill>
                  <a:latin typeface="Arial" pitchFamily="34" charset="0"/>
                </a:rPr>
                <a:t>应用层</a:t>
              </a:r>
            </a:p>
          </p:txBody>
        </p:sp>
        <p:sp>
          <p:nvSpPr>
            <p:cNvPr id="25606" name="Rectangle 6"/>
            <p:cNvSpPr>
              <a:spLocks noChangeArrowheads="1"/>
            </p:cNvSpPr>
            <p:nvPr/>
          </p:nvSpPr>
          <p:spPr bwMode="auto">
            <a:xfrm>
              <a:off x="2608" y="3113"/>
              <a:ext cx="1154" cy="273"/>
            </a:xfrm>
            <a:prstGeom prst="rect">
              <a:avLst/>
            </a:prstGeom>
            <a:solidFill>
              <a:srgbClr val="CCECFF"/>
            </a:solidFill>
            <a:ln w="9525" cmpd="sng">
              <a:solidFill>
                <a:schemeClr val="tx1"/>
              </a:solidFill>
              <a:prstDash val="solid"/>
              <a:miter lim="800000"/>
              <a:headEnd/>
              <a:tailEnd/>
            </a:ln>
            <a:effectLst/>
          </p:spPr>
          <p:txBody>
            <a:bodyPr wrap="none" anchor="ctr"/>
            <a:lstStyle/>
            <a:p>
              <a:pPr algn="ctr">
                <a:lnSpc>
                  <a:spcPct val="100000"/>
                </a:lnSpc>
                <a:spcBef>
                  <a:spcPct val="0"/>
                </a:spcBef>
                <a:buClr>
                  <a:srgbClr val="000000"/>
                </a:buClr>
                <a:buSzPct val="100000"/>
                <a:buFontTx/>
                <a:buNone/>
              </a:pPr>
              <a:r>
                <a:rPr kumimoji="0" lang="zh-CN" altLang="en-US" sz="1800">
                  <a:solidFill>
                    <a:srgbClr val="000000"/>
                  </a:solidFill>
                  <a:latin typeface="Arial" pitchFamily="34" charset="0"/>
                </a:rPr>
                <a:t>传输层</a:t>
              </a:r>
            </a:p>
          </p:txBody>
        </p:sp>
        <p:sp>
          <p:nvSpPr>
            <p:cNvPr id="25607" name="Rectangle 7"/>
            <p:cNvSpPr>
              <a:spLocks noChangeArrowheads="1"/>
            </p:cNvSpPr>
            <p:nvPr/>
          </p:nvSpPr>
          <p:spPr bwMode="auto">
            <a:xfrm>
              <a:off x="2608" y="3385"/>
              <a:ext cx="1154" cy="273"/>
            </a:xfrm>
            <a:prstGeom prst="rect">
              <a:avLst/>
            </a:prstGeom>
            <a:solidFill>
              <a:srgbClr val="CCECFF"/>
            </a:solidFill>
            <a:ln w="9525" cmpd="sng">
              <a:solidFill>
                <a:schemeClr val="tx1"/>
              </a:solidFill>
              <a:prstDash val="solid"/>
              <a:miter lim="800000"/>
              <a:headEnd/>
              <a:tailEnd/>
            </a:ln>
            <a:effectLst/>
          </p:spPr>
          <p:txBody>
            <a:bodyPr wrap="none" anchor="ctr"/>
            <a:lstStyle/>
            <a:p>
              <a:pPr algn="ctr">
                <a:lnSpc>
                  <a:spcPct val="100000"/>
                </a:lnSpc>
                <a:spcBef>
                  <a:spcPct val="0"/>
                </a:spcBef>
                <a:buClr>
                  <a:srgbClr val="000000"/>
                </a:buClr>
                <a:buSzPct val="100000"/>
                <a:buFontTx/>
                <a:buNone/>
              </a:pPr>
              <a:r>
                <a:rPr kumimoji="0" lang="zh-CN" altLang="en-US" sz="1800">
                  <a:solidFill>
                    <a:srgbClr val="000000"/>
                  </a:solidFill>
                  <a:latin typeface="Arial" pitchFamily="34" charset="0"/>
                </a:rPr>
                <a:t>网络层</a:t>
              </a:r>
              <a:r>
                <a:rPr kumimoji="0" lang="en-US" altLang="zh-CN" sz="1800">
                  <a:solidFill>
                    <a:srgbClr val="000000"/>
                  </a:solidFill>
                  <a:latin typeface="Arial" pitchFamily="34" charset="0"/>
                </a:rPr>
                <a:t>+</a:t>
              </a:r>
              <a:r>
                <a:rPr kumimoji="0" lang="en-US" altLang="zh-CN" sz="1800" b="1">
                  <a:solidFill>
                    <a:srgbClr val="000000"/>
                  </a:solidFill>
                  <a:latin typeface="Arial" pitchFamily="34" charset="0"/>
                </a:rPr>
                <a:t>IPSec</a:t>
              </a:r>
            </a:p>
          </p:txBody>
        </p:sp>
        <p:sp>
          <p:nvSpPr>
            <p:cNvPr id="25608" name="Rectangle 8"/>
            <p:cNvSpPr>
              <a:spLocks noChangeArrowheads="1"/>
            </p:cNvSpPr>
            <p:nvPr/>
          </p:nvSpPr>
          <p:spPr bwMode="auto">
            <a:xfrm>
              <a:off x="2608" y="3657"/>
              <a:ext cx="1154" cy="273"/>
            </a:xfrm>
            <a:prstGeom prst="rect">
              <a:avLst/>
            </a:prstGeom>
            <a:solidFill>
              <a:srgbClr val="CCECFF"/>
            </a:solidFill>
            <a:ln w="9525" cmpd="sng">
              <a:solidFill>
                <a:schemeClr val="tx1"/>
              </a:solidFill>
              <a:prstDash val="solid"/>
              <a:miter lim="800000"/>
              <a:headEnd/>
              <a:tailEnd/>
            </a:ln>
            <a:effectLst/>
          </p:spPr>
          <p:txBody>
            <a:bodyPr wrap="none" anchor="ctr"/>
            <a:lstStyle/>
            <a:p>
              <a:pPr algn="ctr">
                <a:lnSpc>
                  <a:spcPct val="100000"/>
                </a:lnSpc>
                <a:spcBef>
                  <a:spcPct val="0"/>
                </a:spcBef>
                <a:buClr>
                  <a:srgbClr val="000000"/>
                </a:buClr>
                <a:buSzPct val="100000"/>
                <a:buFontTx/>
                <a:buNone/>
              </a:pPr>
              <a:r>
                <a:rPr kumimoji="0" lang="zh-CN" altLang="en-US" sz="1800">
                  <a:solidFill>
                    <a:srgbClr val="000000"/>
                  </a:solidFill>
                  <a:latin typeface="Arial" pitchFamily="34" charset="0"/>
                </a:rPr>
                <a:t>数据链路层</a:t>
              </a:r>
            </a:p>
          </p:txBody>
        </p:sp>
        <p:sp>
          <p:nvSpPr>
            <p:cNvPr id="25609" name="Rectangle 9"/>
            <p:cNvSpPr>
              <a:spLocks noChangeArrowheads="1"/>
            </p:cNvSpPr>
            <p:nvPr/>
          </p:nvSpPr>
          <p:spPr bwMode="auto">
            <a:xfrm>
              <a:off x="4014" y="3429"/>
              <a:ext cx="1450" cy="273"/>
            </a:xfrm>
            <a:prstGeom prst="rect">
              <a:avLst/>
            </a:prstGeom>
            <a:solidFill>
              <a:srgbClr val="CCFF33"/>
            </a:solidFill>
            <a:ln w="9525" cmpd="sng">
              <a:solidFill>
                <a:schemeClr val="tx1"/>
              </a:solidFill>
              <a:prstDash val="solid"/>
              <a:miter lim="800000"/>
              <a:headEnd/>
              <a:tailEnd/>
            </a:ln>
            <a:effectLst/>
          </p:spPr>
          <p:txBody>
            <a:bodyPr wrap="none" anchor="ctr"/>
            <a:lstStyle/>
            <a:p>
              <a:pPr algn="ctr">
                <a:lnSpc>
                  <a:spcPct val="100000"/>
                </a:lnSpc>
                <a:spcBef>
                  <a:spcPct val="0"/>
                </a:spcBef>
                <a:buClr>
                  <a:srgbClr val="000000"/>
                </a:buClr>
                <a:buSzPct val="100000"/>
                <a:buFontTx/>
                <a:buNone/>
              </a:pPr>
              <a:r>
                <a:rPr kumimoji="0" lang="zh-CN" altLang="en-US" sz="1800" b="1">
                  <a:solidFill>
                    <a:srgbClr val="000000"/>
                  </a:solidFill>
                  <a:latin typeface="Arial" pitchFamily="34" charset="0"/>
                </a:rPr>
                <a:t>外部</a:t>
              </a:r>
              <a:r>
                <a:rPr kumimoji="0" lang="en-US" altLang="zh-CN" sz="1800" b="1">
                  <a:solidFill>
                    <a:srgbClr val="000000"/>
                  </a:solidFill>
                  <a:latin typeface="Arial" pitchFamily="34" charset="0"/>
                </a:rPr>
                <a:t>IPSec</a:t>
              </a:r>
              <a:r>
                <a:rPr kumimoji="0" lang="zh-CN" altLang="en-US" sz="1800" b="1">
                  <a:solidFill>
                    <a:srgbClr val="000000"/>
                  </a:solidFill>
                  <a:latin typeface="Arial" pitchFamily="34" charset="0"/>
                </a:rPr>
                <a:t>功能实体</a:t>
              </a:r>
            </a:p>
          </p:txBody>
        </p:sp>
        <p:sp>
          <p:nvSpPr>
            <p:cNvPr id="25610" name="Freeform 10"/>
            <p:cNvSpPr>
              <a:spLocks/>
            </p:cNvSpPr>
            <p:nvPr/>
          </p:nvSpPr>
          <p:spPr bwMode="auto">
            <a:xfrm>
              <a:off x="3787" y="3702"/>
              <a:ext cx="958" cy="137"/>
            </a:xfrm>
            <a:custGeom>
              <a:avLst/>
              <a:gdLst/>
              <a:ahLst/>
              <a:cxnLst>
                <a:cxn ang="0">
                  <a:pos x="0" y="339"/>
                </a:cxn>
                <a:cxn ang="0">
                  <a:pos x="2394" y="342"/>
                </a:cxn>
                <a:cxn ang="0">
                  <a:pos x="2382" y="0"/>
                </a:cxn>
              </a:cxnLst>
              <a:rect l="0" t="0" r="r" b="b"/>
              <a:pathLst>
                <a:path w="2394" h="342">
                  <a:moveTo>
                    <a:pt x="0" y="339"/>
                  </a:moveTo>
                  <a:lnTo>
                    <a:pt x="2394" y="342"/>
                  </a:lnTo>
                  <a:lnTo>
                    <a:pt x="2382" y="0"/>
                  </a:lnTo>
                </a:path>
              </a:pathLst>
            </a:custGeom>
            <a:noFill/>
            <a:ln w="9525" cmpd="sng">
              <a:solidFill>
                <a:schemeClr val="tx1"/>
              </a:solidFill>
              <a:prstDash val="solid"/>
              <a:round/>
              <a:headEnd type="triangle" w="med" len="med"/>
              <a:tailEnd type="triangle" w="med" len="med"/>
            </a:ln>
            <a:effectLst/>
          </p:spPr>
          <p:txBody>
            <a:bodyPr/>
            <a:lstStyle/>
            <a:p>
              <a:pPr algn="l">
                <a:lnSpc>
                  <a:spcPct val="100000"/>
                </a:lnSpc>
                <a:spcBef>
                  <a:spcPct val="0"/>
                </a:spcBef>
                <a:buClr>
                  <a:srgbClr val="000000"/>
                </a:buClr>
                <a:buSzPct val="100000"/>
                <a:buFontTx/>
                <a:buNone/>
              </a:pPr>
              <a:endParaRPr kumimoji="0" lang="zh-CN" altLang="en-US" sz="1800">
                <a:solidFill>
                  <a:srgbClr val="000000"/>
                </a:solidFill>
                <a:latin typeface="Arial" pitchFamily="34" charset="0"/>
              </a:endParaRPr>
            </a:p>
          </p:txBody>
        </p:sp>
        <p:sp>
          <p:nvSpPr>
            <p:cNvPr id="25611" name="Line 11"/>
            <p:cNvSpPr>
              <a:spLocks noChangeShapeType="1"/>
            </p:cNvSpPr>
            <p:nvPr/>
          </p:nvSpPr>
          <p:spPr bwMode="auto">
            <a:xfrm>
              <a:off x="3742" y="3520"/>
              <a:ext cx="272" cy="0"/>
            </a:xfrm>
            <a:prstGeom prst="line">
              <a:avLst/>
            </a:prstGeom>
            <a:noFill/>
            <a:ln w="9525" cmpd="sng">
              <a:solidFill>
                <a:schemeClr val="tx1"/>
              </a:solidFill>
              <a:prstDash val="solid"/>
              <a:round/>
              <a:headEnd type="triangle" w="med" len="med"/>
              <a:tailEnd type="triangle" w="med" len="med"/>
            </a:ln>
            <a:effectLst/>
          </p:spPr>
          <p:txBody>
            <a:bodyPr/>
            <a:lstStyle/>
            <a:p>
              <a:pPr algn="l">
                <a:lnSpc>
                  <a:spcPct val="100000"/>
                </a:lnSpc>
                <a:spcBef>
                  <a:spcPct val="0"/>
                </a:spcBef>
                <a:buClr>
                  <a:srgbClr val="000000"/>
                </a:buClr>
                <a:buSzPct val="100000"/>
                <a:buFontTx/>
                <a:buNone/>
              </a:pPr>
              <a:endParaRPr kumimoji="0" lang="zh-CN" altLang="en-US" sz="1800">
                <a:solidFill>
                  <a:srgbClr val="000000"/>
                </a:solidFill>
                <a:latin typeface="Arial" pitchFamily="34" charset="0"/>
              </a:endParaRP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a:ln/>
        </p:spPr>
        <p:txBody>
          <a:bodyPr/>
          <a:lstStyle/>
          <a:p>
            <a:r>
              <a:rPr lang="zh-CN" altLang="en-US" dirty="0">
                <a:solidFill>
                  <a:schemeClr val="tx2">
                    <a:lumMod val="60000"/>
                    <a:lumOff val="40000"/>
                  </a:schemeClr>
                </a:solidFill>
              </a:rPr>
              <a:t>嵌套隧道</a:t>
            </a:r>
          </a:p>
        </p:txBody>
      </p:sp>
      <p:graphicFrame>
        <p:nvGraphicFramePr>
          <p:cNvPr id="29699" name="Object 3" descr="391297736519455.emf"/>
          <p:cNvGraphicFramePr>
            <a:graphicFrameLocks noChangeAspect="1"/>
          </p:cNvGraphicFramePr>
          <p:nvPr/>
        </p:nvGraphicFramePr>
        <p:xfrm>
          <a:off x="428231" y="1628775"/>
          <a:ext cx="8970433" cy="2071688"/>
        </p:xfrm>
        <a:graphic>
          <a:graphicData uri="http://schemas.openxmlformats.org/presentationml/2006/ole">
            <mc:AlternateContent xmlns:mc="http://schemas.openxmlformats.org/markup-compatibility/2006">
              <mc:Choice xmlns:v="urn:schemas-microsoft-com:vml" Requires="v">
                <p:oleObj spid="_x0000_s234811" r:id="rId4" imgW="4916424" imgH="1229563" progId="Visio.Drawing.11">
                  <p:embed/>
                </p:oleObj>
              </mc:Choice>
              <mc:Fallback>
                <p:oleObj r:id="rId4" imgW="4916424" imgH="1229563" progId="Visio.Drawing.11">
                  <p:embed/>
                  <p:pic>
                    <p:nvPicPr>
                      <p:cNvPr id="0" name="Picture 2" descr="39129773651945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8231" y="1628775"/>
                        <a:ext cx="8970433" cy="2071688"/>
                      </a:xfrm>
                      <a:prstGeom prst="rect">
                        <a:avLst/>
                      </a:prstGeom>
                      <a:noFill/>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9700" name="Rectangle 4"/>
          <p:cNvSpPr>
            <a:spLocks noChangeArrowheads="1"/>
          </p:cNvSpPr>
          <p:nvPr/>
        </p:nvSpPr>
        <p:spPr bwMode="auto">
          <a:xfrm>
            <a:off x="5420783" y="4581525"/>
            <a:ext cx="1217613" cy="433388"/>
          </a:xfrm>
          <a:prstGeom prst="rect">
            <a:avLst/>
          </a:prstGeom>
          <a:solidFill>
            <a:srgbClr val="FFCCFF"/>
          </a:solidFill>
          <a:ln w="9525" cmpd="sng">
            <a:solidFill>
              <a:schemeClr val="tx1"/>
            </a:solidFill>
            <a:prstDash val="solid"/>
            <a:miter lim="800000"/>
            <a:headEnd/>
            <a:tailEnd/>
          </a:ln>
          <a:effectLst/>
        </p:spPr>
        <p:txBody>
          <a:bodyPr wrap="none" anchor="ctr"/>
          <a:lstStyle/>
          <a:p>
            <a:pPr algn="ctr">
              <a:lnSpc>
                <a:spcPct val="100000"/>
              </a:lnSpc>
              <a:spcBef>
                <a:spcPct val="0"/>
              </a:spcBef>
              <a:buClr>
                <a:srgbClr val="000000"/>
              </a:buClr>
              <a:buSzPct val="100000"/>
              <a:buFontTx/>
              <a:buNone/>
            </a:pPr>
            <a:r>
              <a:rPr kumimoji="0" lang="en-US" altLang="zh-CN" sz="1800" b="1">
                <a:solidFill>
                  <a:srgbClr val="000000"/>
                </a:solidFill>
                <a:latin typeface="Arial" pitchFamily="34" charset="0"/>
              </a:rPr>
              <a:t>AH</a:t>
            </a:r>
          </a:p>
        </p:txBody>
      </p:sp>
      <p:sp>
        <p:nvSpPr>
          <p:cNvPr id="29701" name="Rectangle 5"/>
          <p:cNvSpPr>
            <a:spLocks noChangeArrowheads="1"/>
          </p:cNvSpPr>
          <p:nvPr/>
        </p:nvSpPr>
        <p:spPr bwMode="auto">
          <a:xfrm>
            <a:off x="8151812" y="4581525"/>
            <a:ext cx="1141942" cy="433388"/>
          </a:xfrm>
          <a:prstGeom prst="rect">
            <a:avLst/>
          </a:prstGeom>
          <a:solidFill>
            <a:srgbClr val="FFC165"/>
          </a:solidFill>
          <a:ln w="9525" cmpd="sng">
            <a:solidFill>
              <a:schemeClr val="tx1"/>
            </a:solidFill>
            <a:prstDash val="solid"/>
            <a:miter lim="800000"/>
            <a:headEnd/>
            <a:tailEnd/>
          </a:ln>
          <a:effectLst/>
        </p:spPr>
        <p:txBody>
          <a:bodyPr wrap="none" anchor="ctr"/>
          <a:lstStyle/>
          <a:p>
            <a:pPr algn="ctr">
              <a:lnSpc>
                <a:spcPct val="100000"/>
              </a:lnSpc>
              <a:spcBef>
                <a:spcPct val="0"/>
              </a:spcBef>
              <a:buClr>
                <a:srgbClr val="000000"/>
              </a:buClr>
              <a:buSzPct val="100000"/>
              <a:buFontTx/>
              <a:buNone/>
            </a:pPr>
            <a:r>
              <a:rPr kumimoji="0" lang="zh-CN" altLang="en-US" sz="1800">
                <a:solidFill>
                  <a:srgbClr val="000000"/>
                </a:solidFill>
                <a:latin typeface="Arial" pitchFamily="34" charset="0"/>
              </a:rPr>
              <a:t>数据</a:t>
            </a:r>
          </a:p>
        </p:txBody>
      </p:sp>
      <p:sp>
        <p:nvSpPr>
          <p:cNvPr id="29702" name="Rectangle 6"/>
          <p:cNvSpPr>
            <a:spLocks noChangeArrowheads="1"/>
          </p:cNvSpPr>
          <p:nvPr/>
        </p:nvSpPr>
        <p:spPr bwMode="auto">
          <a:xfrm>
            <a:off x="6591963" y="4581525"/>
            <a:ext cx="1561571" cy="433388"/>
          </a:xfrm>
          <a:prstGeom prst="rect">
            <a:avLst/>
          </a:prstGeom>
          <a:solidFill>
            <a:srgbClr val="CCECFF"/>
          </a:solidFill>
          <a:ln w="9525" cmpd="sng">
            <a:solidFill>
              <a:schemeClr val="tx1"/>
            </a:solidFill>
            <a:prstDash val="solid"/>
            <a:miter lim="800000"/>
            <a:headEnd/>
            <a:tailEnd/>
          </a:ln>
          <a:effectLst/>
        </p:spPr>
        <p:txBody>
          <a:bodyPr wrap="none" anchor="ctr"/>
          <a:lstStyle/>
          <a:p>
            <a:pPr algn="ctr">
              <a:lnSpc>
                <a:spcPct val="100000"/>
              </a:lnSpc>
              <a:spcBef>
                <a:spcPct val="0"/>
              </a:spcBef>
              <a:buClr>
                <a:srgbClr val="000000"/>
              </a:buClr>
              <a:buSzPct val="100000"/>
              <a:buFontTx/>
              <a:buNone/>
            </a:pPr>
            <a:r>
              <a:rPr kumimoji="0" lang="en-US" altLang="zh-CN" sz="1800">
                <a:solidFill>
                  <a:srgbClr val="000000"/>
                </a:solidFill>
                <a:latin typeface="Arial" pitchFamily="34" charset="0"/>
              </a:rPr>
              <a:t>IP</a:t>
            </a:r>
            <a:r>
              <a:rPr kumimoji="0" lang="zh-CN" altLang="en-US" sz="1800">
                <a:solidFill>
                  <a:srgbClr val="000000"/>
                </a:solidFill>
                <a:latin typeface="Arial" pitchFamily="34" charset="0"/>
              </a:rPr>
              <a:t>头</a:t>
            </a:r>
          </a:p>
        </p:txBody>
      </p:sp>
      <p:sp>
        <p:nvSpPr>
          <p:cNvPr id="29703" name="Rectangle 7"/>
          <p:cNvSpPr>
            <a:spLocks noChangeArrowheads="1"/>
          </p:cNvSpPr>
          <p:nvPr/>
        </p:nvSpPr>
        <p:spPr bwMode="auto">
          <a:xfrm>
            <a:off x="2455862" y="4581525"/>
            <a:ext cx="1217613" cy="433388"/>
          </a:xfrm>
          <a:prstGeom prst="rect">
            <a:avLst/>
          </a:prstGeom>
          <a:solidFill>
            <a:srgbClr val="00FF00"/>
          </a:solidFill>
          <a:ln w="9525" cmpd="sng">
            <a:solidFill>
              <a:schemeClr val="tx1"/>
            </a:solidFill>
            <a:prstDash val="solid"/>
            <a:miter lim="800000"/>
            <a:headEnd/>
            <a:tailEnd/>
          </a:ln>
          <a:effectLst/>
        </p:spPr>
        <p:txBody>
          <a:bodyPr wrap="none" anchor="ctr"/>
          <a:lstStyle/>
          <a:p>
            <a:pPr algn="ctr">
              <a:lnSpc>
                <a:spcPct val="100000"/>
              </a:lnSpc>
              <a:spcBef>
                <a:spcPct val="0"/>
              </a:spcBef>
              <a:buClr>
                <a:srgbClr val="000000"/>
              </a:buClr>
              <a:buSzPct val="100000"/>
              <a:buFontTx/>
              <a:buNone/>
            </a:pPr>
            <a:r>
              <a:rPr kumimoji="0" lang="en-US" altLang="zh-CN" sz="1800" b="1">
                <a:solidFill>
                  <a:srgbClr val="000000"/>
                </a:solidFill>
                <a:latin typeface="Arial" pitchFamily="34" charset="0"/>
              </a:rPr>
              <a:t>ESP</a:t>
            </a:r>
          </a:p>
        </p:txBody>
      </p:sp>
      <p:sp>
        <p:nvSpPr>
          <p:cNvPr id="29704" name="Rectangle 8"/>
          <p:cNvSpPr>
            <a:spLocks noChangeArrowheads="1"/>
          </p:cNvSpPr>
          <p:nvPr/>
        </p:nvSpPr>
        <p:spPr bwMode="auto">
          <a:xfrm>
            <a:off x="3627041" y="4581525"/>
            <a:ext cx="1793742" cy="433388"/>
          </a:xfrm>
          <a:prstGeom prst="rect">
            <a:avLst/>
          </a:prstGeom>
          <a:solidFill>
            <a:srgbClr val="CCECFF"/>
          </a:solidFill>
          <a:ln w="9525" cmpd="sng">
            <a:solidFill>
              <a:schemeClr val="tx1"/>
            </a:solidFill>
            <a:prstDash val="solid"/>
            <a:miter lim="800000"/>
            <a:headEnd/>
            <a:tailEnd/>
          </a:ln>
          <a:effectLst/>
        </p:spPr>
        <p:txBody>
          <a:bodyPr wrap="none" anchor="ctr"/>
          <a:lstStyle/>
          <a:p>
            <a:pPr algn="ctr">
              <a:lnSpc>
                <a:spcPct val="100000"/>
              </a:lnSpc>
              <a:spcBef>
                <a:spcPct val="0"/>
              </a:spcBef>
              <a:buClr>
                <a:srgbClr val="000000"/>
              </a:buClr>
              <a:buSzPct val="100000"/>
              <a:buFontTx/>
              <a:buNone/>
            </a:pPr>
            <a:r>
              <a:rPr kumimoji="0" lang="en-US" altLang="zh-CN" sz="1800">
                <a:solidFill>
                  <a:srgbClr val="000000"/>
                </a:solidFill>
                <a:latin typeface="Arial" pitchFamily="34" charset="0"/>
              </a:rPr>
              <a:t>IP</a:t>
            </a:r>
            <a:r>
              <a:rPr kumimoji="0" lang="zh-CN" altLang="en-US" sz="1800">
                <a:solidFill>
                  <a:srgbClr val="000000"/>
                </a:solidFill>
                <a:latin typeface="Arial" pitchFamily="34" charset="0"/>
              </a:rPr>
              <a:t>头</a:t>
            </a:r>
          </a:p>
        </p:txBody>
      </p:sp>
      <p:sp>
        <p:nvSpPr>
          <p:cNvPr id="29705" name="Rectangle 9"/>
          <p:cNvSpPr>
            <a:spLocks noChangeArrowheads="1"/>
          </p:cNvSpPr>
          <p:nvPr/>
        </p:nvSpPr>
        <p:spPr bwMode="auto">
          <a:xfrm>
            <a:off x="662120" y="4581525"/>
            <a:ext cx="1793742" cy="433388"/>
          </a:xfrm>
          <a:prstGeom prst="rect">
            <a:avLst/>
          </a:prstGeom>
          <a:solidFill>
            <a:srgbClr val="CCECFF"/>
          </a:solidFill>
          <a:ln w="9525" cmpd="sng">
            <a:solidFill>
              <a:schemeClr val="tx1"/>
            </a:solidFill>
            <a:prstDash val="solid"/>
            <a:miter lim="800000"/>
            <a:headEnd/>
            <a:tailEnd/>
          </a:ln>
          <a:effectLst/>
        </p:spPr>
        <p:txBody>
          <a:bodyPr wrap="none" anchor="ctr"/>
          <a:lstStyle/>
          <a:p>
            <a:pPr algn="ctr">
              <a:lnSpc>
                <a:spcPct val="100000"/>
              </a:lnSpc>
              <a:spcBef>
                <a:spcPct val="0"/>
              </a:spcBef>
              <a:buClr>
                <a:srgbClr val="000000"/>
              </a:buClr>
              <a:buSzPct val="100000"/>
              <a:buFontTx/>
              <a:buNone/>
            </a:pPr>
            <a:r>
              <a:rPr kumimoji="0" lang="en-US" altLang="zh-CN" sz="1800" dirty="0">
                <a:solidFill>
                  <a:srgbClr val="000000"/>
                </a:solidFill>
                <a:latin typeface="Arial" pitchFamily="34" charset="0"/>
              </a:rPr>
              <a:t>IP</a:t>
            </a:r>
            <a:r>
              <a:rPr kumimoji="0" lang="zh-CN" altLang="en-US" sz="1800" dirty="0">
                <a:solidFill>
                  <a:srgbClr val="000000"/>
                </a:solidFill>
                <a:latin typeface="Arial" pitchFamily="34" charset="0"/>
              </a:rPr>
              <a:t>头</a:t>
            </a:r>
          </a:p>
        </p:txBody>
      </p:sp>
      <p:sp>
        <p:nvSpPr>
          <p:cNvPr id="29706" name="Text Box 10"/>
          <p:cNvSpPr txBox="1">
            <a:spLocks noChangeArrowheads="1"/>
          </p:cNvSpPr>
          <p:nvPr/>
        </p:nvSpPr>
        <p:spPr bwMode="auto">
          <a:xfrm>
            <a:off x="717154" y="5080001"/>
            <a:ext cx="1500732" cy="707886"/>
          </a:xfrm>
          <a:prstGeom prst="rect">
            <a:avLst/>
          </a:prstGeom>
          <a:noFill/>
          <a:ln w="9525">
            <a:noFill/>
            <a:miter lim="800000"/>
            <a:headEnd/>
            <a:tailEnd/>
          </a:ln>
          <a:effectLst/>
        </p:spPr>
        <p:txBody>
          <a:bodyPr wrap="none">
            <a:spAutoFit/>
          </a:bodyPr>
          <a:lstStyle/>
          <a:p>
            <a:pPr algn="l">
              <a:lnSpc>
                <a:spcPct val="100000"/>
              </a:lnSpc>
              <a:spcBef>
                <a:spcPct val="0"/>
              </a:spcBef>
              <a:buClr>
                <a:srgbClr val="000000"/>
              </a:buClr>
              <a:buSzPct val="100000"/>
              <a:buFontTx/>
              <a:buNone/>
            </a:pPr>
            <a:r>
              <a:rPr kumimoji="0" lang="en-US" altLang="zh-CN" sz="2000">
                <a:solidFill>
                  <a:srgbClr val="000000"/>
                </a:solidFill>
                <a:latin typeface="Arial" pitchFamily="34" charset="0"/>
              </a:rPr>
              <a:t>Src=2.2.2.1</a:t>
            </a:r>
          </a:p>
          <a:p>
            <a:pPr algn="l">
              <a:lnSpc>
                <a:spcPct val="100000"/>
              </a:lnSpc>
              <a:spcBef>
                <a:spcPct val="0"/>
              </a:spcBef>
              <a:buClr>
                <a:srgbClr val="000000"/>
              </a:buClr>
              <a:buSzPct val="100000"/>
              <a:buFontTx/>
              <a:buNone/>
            </a:pPr>
            <a:r>
              <a:rPr kumimoji="0" lang="en-US" altLang="zh-CN" sz="2000">
                <a:solidFill>
                  <a:srgbClr val="000000"/>
                </a:solidFill>
                <a:latin typeface="Arial" pitchFamily="34" charset="0"/>
              </a:rPr>
              <a:t>Dst=2.3.2.2</a:t>
            </a:r>
          </a:p>
        </p:txBody>
      </p:sp>
      <p:sp>
        <p:nvSpPr>
          <p:cNvPr id="29707" name="Text Box 11"/>
          <p:cNvSpPr txBox="1">
            <a:spLocks noChangeArrowheads="1"/>
          </p:cNvSpPr>
          <p:nvPr/>
        </p:nvSpPr>
        <p:spPr bwMode="auto">
          <a:xfrm>
            <a:off x="3704432" y="5084764"/>
            <a:ext cx="1500732" cy="707886"/>
          </a:xfrm>
          <a:prstGeom prst="rect">
            <a:avLst/>
          </a:prstGeom>
          <a:noFill/>
          <a:ln w="9525">
            <a:noFill/>
            <a:miter lim="800000"/>
            <a:headEnd/>
            <a:tailEnd/>
          </a:ln>
          <a:effectLst/>
        </p:spPr>
        <p:txBody>
          <a:bodyPr wrap="none">
            <a:spAutoFit/>
          </a:bodyPr>
          <a:lstStyle/>
          <a:p>
            <a:pPr algn="l">
              <a:lnSpc>
                <a:spcPct val="100000"/>
              </a:lnSpc>
              <a:spcBef>
                <a:spcPct val="0"/>
              </a:spcBef>
              <a:buClr>
                <a:srgbClr val="000000"/>
              </a:buClr>
              <a:buSzPct val="100000"/>
              <a:buFontTx/>
              <a:buNone/>
            </a:pPr>
            <a:r>
              <a:rPr kumimoji="0" lang="en-US" altLang="zh-CN" sz="2000" dirty="0" err="1">
                <a:solidFill>
                  <a:srgbClr val="000000"/>
                </a:solidFill>
                <a:latin typeface="Arial" pitchFamily="34" charset="0"/>
              </a:rPr>
              <a:t>Src</a:t>
            </a:r>
            <a:r>
              <a:rPr kumimoji="0" lang="en-US" altLang="zh-CN" sz="2000" dirty="0">
                <a:solidFill>
                  <a:srgbClr val="000000"/>
                </a:solidFill>
                <a:latin typeface="Arial" pitchFamily="34" charset="0"/>
              </a:rPr>
              <a:t>=1.1.1.1</a:t>
            </a:r>
          </a:p>
          <a:p>
            <a:pPr algn="l">
              <a:lnSpc>
                <a:spcPct val="100000"/>
              </a:lnSpc>
              <a:spcBef>
                <a:spcPct val="0"/>
              </a:spcBef>
              <a:buClr>
                <a:srgbClr val="000000"/>
              </a:buClr>
              <a:buSzPct val="100000"/>
              <a:buFontTx/>
              <a:buNone/>
            </a:pPr>
            <a:r>
              <a:rPr kumimoji="0" lang="en-US" altLang="zh-CN" sz="2000" dirty="0" err="1">
                <a:solidFill>
                  <a:srgbClr val="000000"/>
                </a:solidFill>
                <a:latin typeface="Arial" pitchFamily="34" charset="0"/>
              </a:rPr>
              <a:t>Dst</a:t>
            </a:r>
            <a:r>
              <a:rPr kumimoji="0" lang="en-US" altLang="zh-CN" sz="2000" dirty="0">
                <a:solidFill>
                  <a:srgbClr val="000000"/>
                </a:solidFill>
                <a:latin typeface="Arial" pitchFamily="34" charset="0"/>
              </a:rPr>
              <a:t>=2.3.2.2</a:t>
            </a:r>
          </a:p>
        </p:txBody>
      </p:sp>
      <p:sp>
        <p:nvSpPr>
          <p:cNvPr id="29708" name="Text Box 12"/>
          <p:cNvSpPr txBox="1">
            <a:spLocks noChangeArrowheads="1"/>
          </p:cNvSpPr>
          <p:nvPr/>
        </p:nvSpPr>
        <p:spPr bwMode="auto">
          <a:xfrm>
            <a:off x="6512852" y="5032376"/>
            <a:ext cx="1500732" cy="707886"/>
          </a:xfrm>
          <a:prstGeom prst="rect">
            <a:avLst/>
          </a:prstGeom>
          <a:noFill/>
          <a:ln w="9525">
            <a:noFill/>
            <a:miter lim="800000"/>
            <a:headEnd/>
            <a:tailEnd/>
          </a:ln>
          <a:effectLst/>
        </p:spPr>
        <p:txBody>
          <a:bodyPr wrap="none">
            <a:spAutoFit/>
          </a:bodyPr>
          <a:lstStyle/>
          <a:p>
            <a:pPr algn="l">
              <a:lnSpc>
                <a:spcPct val="100000"/>
              </a:lnSpc>
              <a:spcBef>
                <a:spcPct val="0"/>
              </a:spcBef>
              <a:buClr>
                <a:srgbClr val="000000"/>
              </a:buClr>
              <a:buSzPct val="100000"/>
              <a:buFontTx/>
              <a:buNone/>
            </a:pPr>
            <a:r>
              <a:rPr kumimoji="0" lang="en-US" altLang="zh-CN" sz="2000">
                <a:solidFill>
                  <a:srgbClr val="000000"/>
                </a:solidFill>
                <a:latin typeface="Arial" pitchFamily="34" charset="0"/>
              </a:rPr>
              <a:t>Src=1.1.1.1</a:t>
            </a:r>
          </a:p>
          <a:p>
            <a:pPr algn="l">
              <a:lnSpc>
                <a:spcPct val="100000"/>
              </a:lnSpc>
              <a:spcBef>
                <a:spcPct val="0"/>
              </a:spcBef>
              <a:buClr>
                <a:srgbClr val="000000"/>
              </a:buClr>
              <a:buSzPct val="100000"/>
              <a:buFontTx/>
              <a:buNone/>
            </a:pPr>
            <a:r>
              <a:rPr kumimoji="0" lang="en-US" altLang="zh-CN" sz="2000">
                <a:solidFill>
                  <a:srgbClr val="000000"/>
                </a:solidFill>
                <a:latin typeface="Arial" pitchFamily="34" charset="0"/>
              </a:rPr>
              <a:t>Dst=3.3.3.2</a:t>
            </a:r>
          </a:p>
        </p:txBody>
      </p:sp>
      <p:sp>
        <p:nvSpPr>
          <p:cNvPr id="13" name="TextBox 12"/>
          <p:cNvSpPr txBox="1"/>
          <p:nvPr/>
        </p:nvSpPr>
        <p:spPr>
          <a:xfrm>
            <a:off x="1928664" y="4149080"/>
            <a:ext cx="1152128" cy="453457"/>
          </a:xfrm>
          <a:prstGeom prst="rect">
            <a:avLst/>
          </a:prstGeom>
          <a:noFill/>
        </p:spPr>
        <p:txBody>
          <a:bodyPr wrap="square" rtlCol="0">
            <a:spAutoFit/>
          </a:bodyPr>
          <a:lstStyle/>
          <a:p>
            <a:pPr algn="ctr">
              <a:buNone/>
            </a:pPr>
            <a:r>
              <a:rPr lang="en-US" altLang="zh-CN" sz="2000" dirty="0"/>
              <a:t>RA</a:t>
            </a:r>
            <a:endParaRPr lang="zh-CN" altLang="en-US" sz="2000" dirty="0"/>
          </a:p>
        </p:txBody>
      </p:sp>
      <p:sp>
        <p:nvSpPr>
          <p:cNvPr id="14" name="TextBox 13"/>
          <p:cNvSpPr txBox="1"/>
          <p:nvPr/>
        </p:nvSpPr>
        <p:spPr>
          <a:xfrm>
            <a:off x="4664968" y="4149080"/>
            <a:ext cx="1152128" cy="453457"/>
          </a:xfrm>
          <a:prstGeom prst="rect">
            <a:avLst/>
          </a:prstGeom>
          <a:noFill/>
        </p:spPr>
        <p:txBody>
          <a:bodyPr wrap="square" rtlCol="0">
            <a:spAutoFit/>
          </a:bodyPr>
          <a:lstStyle/>
          <a:p>
            <a:pPr algn="ctr">
              <a:buNone/>
            </a:pPr>
            <a:r>
              <a:rPr lang="en-US" altLang="zh-CN" sz="2000" dirty="0"/>
              <a:t>HOST A</a:t>
            </a:r>
            <a:endParaRPr lang="zh-CN" altLang="en-US" sz="2000" dirty="0"/>
          </a:p>
        </p:txBody>
      </p:sp>
      <p:sp>
        <p:nvSpPr>
          <p:cNvPr id="15" name="TextBox 14"/>
          <p:cNvSpPr txBox="1"/>
          <p:nvPr/>
        </p:nvSpPr>
        <p:spPr>
          <a:xfrm>
            <a:off x="632520" y="6165304"/>
            <a:ext cx="8856984" cy="593239"/>
          </a:xfrm>
          <a:prstGeom prst="rect">
            <a:avLst/>
          </a:prstGeom>
          <a:noFill/>
        </p:spPr>
        <p:txBody>
          <a:bodyPr wrap="square" rtlCol="0">
            <a:spAutoFit/>
          </a:bodyPr>
          <a:lstStyle/>
          <a:p>
            <a:pPr>
              <a:buNone/>
            </a:pPr>
            <a:r>
              <a:rPr lang="en-US" altLang="zh-CN" dirty="0"/>
              <a:t>RB</a:t>
            </a:r>
            <a:r>
              <a:rPr lang="zh-CN" altLang="en-US" dirty="0"/>
              <a:t>收到</a:t>
            </a:r>
            <a:r>
              <a:rPr lang="en-US" altLang="zh-CN" dirty="0"/>
              <a:t>RA</a:t>
            </a:r>
            <a:r>
              <a:rPr lang="zh-CN" altLang="en-US" dirty="0"/>
              <a:t>的包后，能正确解析出</a:t>
            </a:r>
            <a:r>
              <a:rPr lang="en-US" altLang="zh-CN" dirty="0" err="1"/>
              <a:t>Src</a:t>
            </a:r>
            <a:r>
              <a:rPr lang="en-US" altLang="zh-CN" dirty="0"/>
              <a:t>/</a:t>
            </a:r>
            <a:r>
              <a:rPr lang="en-US" altLang="zh-CN" dirty="0" err="1"/>
              <a:t>Dst</a:t>
            </a:r>
            <a:r>
              <a:rPr lang="en-US" altLang="zh-CN" dirty="0"/>
              <a:t> IP</a:t>
            </a:r>
            <a:endParaRPr lang="zh-CN" altLang="en-US" dirty="0"/>
          </a:p>
        </p:txBody>
      </p:sp>
      <p:sp>
        <p:nvSpPr>
          <p:cNvPr id="16" name="矩形 15"/>
          <p:cNvSpPr/>
          <p:nvPr/>
        </p:nvSpPr>
        <p:spPr>
          <a:xfrm>
            <a:off x="3296816" y="1052736"/>
            <a:ext cx="5688632" cy="652486"/>
          </a:xfrm>
          <a:prstGeom prst="rect">
            <a:avLst/>
          </a:prstGeom>
        </p:spPr>
        <p:txBody>
          <a:bodyPr wrap="square">
            <a:spAutoFit/>
          </a:bodyPr>
          <a:lstStyle/>
          <a:p>
            <a:pPr>
              <a:buNone/>
            </a:pPr>
            <a:r>
              <a:rPr lang="zh-CN" altLang="en-US" dirty="0"/>
              <a:t>假设数据流</a:t>
            </a:r>
            <a:r>
              <a:rPr lang="en-US" altLang="zh-CN" dirty="0"/>
              <a:t>A-&gt;RA-&gt;RB-&gt;B</a:t>
            </a:r>
            <a:endParaRPr lang="zh-CN" altLang="zh-CN"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29701"/>
                                        </p:tgtEl>
                                        <p:attrNameLst>
                                          <p:attrName>style.visibility</p:attrName>
                                        </p:attrNameLst>
                                      </p:cBhvr>
                                      <p:to>
                                        <p:strVal val="visible"/>
                                      </p:to>
                                    </p:set>
                                    <p:anim calcmode="lin" valueType="num">
                                      <p:cBhvr additive="base">
                                        <p:cTn id="7" dur="500" fill="hold"/>
                                        <p:tgtEl>
                                          <p:spTgt spid="29701"/>
                                        </p:tgtEl>
                                        <p:attrNameLst>
                                          <p:attrName>ppt_x</p:attrName>
                                        </p:attrNameLst>
                                      </p:cBhvr>
                                      <p:tavLst>
                                        <p:tav tm="0">
                                          <p:val>
                                            <p:strVal val="#ppt_x"/>
                                          </p:val>
                                        </p:tav>
                                        <p:tav tm="100000">
                                          <p:val>
                                            <p:strVal val="#ppt_x"/>
                                          </p:val>
                                        </p:tav>
                                      </p:tavLst>
                                    </p:anim>
                                    <p:anim calcmode="lin" valueType="num">
                                      <p:cBhvr additive="base">
                                        <p:cTn id="8" dur="500" fill="hold"/>
                                        <p:tgtEl>
                                          <p:spTgt spid="29701"/>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29702"/>
                                        </p:tgtEl>
                                        <p:attrNameLst>
                                          <p:attrName>style.visibility</p:attrName>
                                        </p:attrNameLst>
                                      </p:cBhvr>
                                      <p:to>
                                        <p:strVal val="visible"/>
                                      </p:to>
                                    </p:set>
                                    <p:anim calcmode="lin" valueType="num">
                                      <p:cBhvr additive="base">
                                        <p:cTn id="12" dur="500" fill="hold"/>
                                        <p:tgtEl>
                                          <p:spTgt spid="29702"/>
                                        </p:tgtEl>
                                        <p:attrNameLst>
                                          <p:attrName>ppt_x</p:attrName>
                                        </p:attrNameLst>
                                      </p:cBhvr>
                                      <p:tavLst>
                                        <p:tav tm="0">
                                          <p:val>
                                            <p:strVal val="0-#ppt_w/2"/>
                                          </p:val>
                                        </p:tav>
                                        <p:tav tm="100000">
                                          <p:val>
                                            <p:strVal val="#ppt_x"/>
                                          </p:val>
                                        </p:tav>
                                      </p:tavLst>
                                    </p:anim>
                                    <p:anim calcmode="lin" valueType="num">
                                      <p:cBhvr additive="base">
                                        <p:cTn id="13" dur="500" fill="hold"/>
                                        <p:tgtEl>
                                          <p:spTgt spid="2970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4" presetClass="entr" presetSubtype="16" fill="hold" grpId="0" nodeType="afterEffect">
                                  <p:stCondLst>
                                    <p:cond delay="0"/>
                                  </p:stCondLst>
                                  <p:childTnLst>
                                    <p:set>
                                      <p:cBhvr>
                                        <p:cTn id="16" dur="1" fill="hold">
                                          <p:stCondLst>
                                            <p:cond delay="0"/>
                                          </p:stCondLst>
                                        </p:cTn>
                                        <p:tgtEl>
                                          <p:spTgt spid="29708"/>
                                        </p:tgtEl>
                                        <p:attrNameLst>
                                          <p:attrName>style.visibility</p:attrName>
                                        </p:attrNameLst>
                                      </p:cBhvr>
                                      <p:to>
                                        <p:strVal val="visible"/>
                                      </p:to>
                                    </p:set>
                                    <p:animEffect transition="in" filter="box(in)">
                                      <p:cBhvr>
                                        <p:cTn id="17" dur="500"/>
                                        <p:tgtEl>
                                          <p:spTgt spid="29708"/>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8" fill="hold" grpId="0" nodeType="clickEffect">
                                  <p:stCondLst>
                                    <p:cond delay="0"/>
                                  </p:stCondLst>
                                  <p:childTnLst>
                                    <p:set>
                                      <p:cBhvr>
                                        <p:cTn id="21" dur="1" fill="hold">
                                          <p:stCondLst>
                                            <p:cond delay="0"/>
                                          </p:stCondLst>
                                        </p:cTn>
                                        <p:tgtEl>
                                          <p:spTgt spid="29700"/>
                                        </p:tgtEl>
                                        <p:attrNameLst>
                                          <p:attrName>style.visibility</p:attrName>
                                        </p:attrNameLst>
                                      </p:cBhvr>
                                      <p:to>
                                        <p:strVal val="visible"/>
                                      </p:to>
                                    </p:set>
                                    <p:anim calcmode="lin" valueType="num">
                                      <p:cBhvr additive="base">
                                        <p:cTn id="22" dur="500" fill="hold"/>
                                        <p:tgtEl>
                                          <p:spTgt spid="29700"/>
                                        </p:tgtEl>
                                        <p:attrNameLst>
                                          <p:attrName>ppt_x</p:attrName>
                                        </p:attrNameLst>
                                      </p:cBhvr>
                                      <p:tavLst>
                                        <p:tav tm="0">
                                          <p:val>
                                            <p:strVal val="0-#ppt_w/2"/>
                                          </p:val>
                                        </p:tav>
                                        <p:tav tm="100000">
                                          <p:val>
                                            <p:strVal val="#ppt_x"/>
                                          </p:val>
                                        </p:tav>
                                      </p:tavLst>
                                    </p:anim>
                                    <p:anim calcmode="lin" valueType="num">
                                      <p:cBhvr additive="base">
                                        <p:cTn id="23" dur="500" fill="hold"/>
                                        <p:tgtEl>
                                          <p:spTgt spid="29700"/>
                                        </p:tgtEl>
                                        <p:attrNameLst>
                                          <p:attrName>ppt_y</p:attrName>
                                        </p:attrNameLst>
                                      </p:cBhvr>
                                      <p:tavLst>
                                        <p:tav tm="0">
                                          <p:val>
                                            <p:strVal val="#ppt_y"/>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8" fill="hold" grpId="0" nodeType="clickEffect">
                                  <p:stCondLst>
                                    <p:cond delay="0"/>
                                  </p:stCondLst>
                                  <p:childTnLst>
                                    <p:set>
                                      <p:cBhvr>
                                        <p:cTn id="27" dur="1" fill="hold">
                                          <p:stCondLst>
                                            <p:cond delay="0"/>
                                          </p:stCondLst>
                                        </p:cTn>
                                        <p:tgtEl>
                                          <p:spTgt spid="29704"/>
                                        </p:tgtEl>
                                        <p:attrNameLst>
                                          <p:attrName>style.visibility</p:attrName>
                                        </p:attrNameLst>
                                      </p:cBhvr>
                                      <p:to>
                                        <p:strVal val="visible"/>
                                      </p:to>
                                    </p:set>
                                    <p:anim calcmode="lin" valueType="num">
                                      <p:cBhvr additive="base">
                                        <p:cTn id="28" dur="500" fill="hold"/>
                                        <p:tgtEl>
                                          <p:spTgt spid="29704"/>
                                        </p:tgtEl>
                                        <p:attrNameLst>
                                          <p:attrName>ppt_x</p:attrName>
                                        </p:attrNameLst>
                                      </p:cBhvr>
                                      <p:tavLst>
                                        <p:tav tm="0">
                                          <p:val>
                                            <p:strVal val="0-#ppt_w/2"/>
                                          </p:val>
                                        </p:tav>
                                        <p:tav tm="100000">
                                          <p:val>
                                            <p:strVal val="#ppt_x"/>
                                          </p:val>
                                        </p:tav>
                                      </p:tavLst>
                                    </p:anim>
                                    <p:anim calcmode="lin" valueType="num">
                                      <p:cBhvr additive="base">
                                        <p:cTn id="29" dur="500" fill="hold"/>
                                        <p:tgtEl>
                                          <p:spTgt spid="29704"/>
                                        </p:tgtEl>
                                        <p:attrNameLst>
                                          <p:attrName>ppt_y</p:attrName>
                                        </p:attrNameLst>
                                      </p:cBhvr>
                                      <p:tavLst>
                                        <p:tav tm="0">
                                          <p:val>
                                            <p:strVal val="#ppt_y"/>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 presetClass="entr" presetSubtype="16" fill="hold" grpId="0" nodeType="clickEffect">
                                  <p:stCondLst>
                                    <p:cond delay="0"/>
                                  </p:stCondLst>
                                  <p:childTnLst>
                                    <p:set>
                                      <p:cBhvr>
                                        <p:cTn id="33" dur="1" fill="hold">
                                          <p:stCondLst>
                                            <p:cond delay="0"/>
                                          </p:stCondLst>
                                        </p:cTn>
                                        <p:tgtEl>
                                          <p:spTgt spid="29707"/>
                                        </p:tgtEl>
                                        <p:attrNameLst>
                                          <p:attrName>style.visibility</p:attrName>
                                        </p:attrNameLst>
                                      </p:cBhvr>
                                      <p:to>
                                        <p:strVal val="visible"/>
                                      </p:to>
                                    </p:set>
                                    <p:animEffect transition="in" filter="box(in)">
                                      <p:cBhvr>
                                        <p:cTn id="34" dur="500"/>
                                        <p:tgtEl>
                                          <p:spTgt spid="29707"/>
                                        </p:tgtEl>
                                      </p:cBhvr>
                                    </p:animEffect>
                                  </p:childTnLst>
                                </p:cTn>
                              </p:par>
                            </p:childTnLst>
                          </p:cTn>
                        </p:par>
                      </p:childTnLst>
                    </p:cTn>
                  </p:par>
                  <p:par>
                    <p:cTn id="35" fill="hold">
                      <p:stCondLst>
                        <p:cond delay="indefinite"/>
                      </p:stCondLst>
                      <p:childTnLst>
                        <p:par>
                          <p:cTn id="36" fill="hold">
                            <p:stCondLst>
                              <p:cond delay="0"/>
                            </p:stCondLst>
                            <p:childTnLst>
                              <p:par>
                                <p:cTn id="37" presetID="2" presetClass="entr" presetSubtype="8" fill="hold" grpId="0" nodeType="clickEffect">
                                  <p:stCondLst>
                                    <p:cond delay="0"/>
                                  </p:stCondLst>
                                  <p:childTnLst>
                                    <p:set>
                                      <p:cBhvr>
                                        <p:cTn id="38" dur="1" fill="hold">
                                          <p:stCondLst>
                                            <p:cond delay="0"/>
                                          </p:stCondLst>
                                        </p:cTn>
                                        <p:tgtEl>
                                          <p:spTgt spid="29703"/>
                                        </p:tgtEl>
                                        <p:attrNameLst>
                                          <p:attrName>style.visibility</p:attrName>
                                        </p:attrNameLst>
                                      </p:cBhvr>
                                      <p:to>
                                        <p:strVal val="visible"/>
                                      </p:to>
                                    </p:set>
                                    <p:anim calcmode="lin" valueType="num">
                                      <p:cBhvr additive="base">
                                        <p:cTn id="39" dur="500" fill="hold"/>
                                        <p:tgtEl>
                                          <p:spTgt spid="29703"/>
                                        </p:tgtEl>
                                        <p:attrNameLst>
                                          <p:attrName>ppt_x</p:attrName>
                                        </p:attrNameLst>
                                      </p:cBhvr>
                                      <p:tavLst>
                                        <p:tav tm="0">
                                          <p:val>
                                            <p:strVal val="0-#ppt_w/2"/>
                                          </p:val>
                                        </p:tav>
                                        <p:tav tm="100000">
                                          <p:val>
                                            <p:strVal val="#ppt_x"/>
                                          </p:val>
                                        </p:tav>
                                      </p:tavLst>
                                    </p:anim>
                                    <p:anim calcmode="lin" valueType="num">
                                      <p:cBhvr additive="base">
                                        <p:cTn id="40" dur="500" fill="hold"/>
                                        <p:tgtEl>
                                          <p:spTgt spid="29703"/>
                                        </p:tgtEl>
                                        <p:attrNameLst>
                                          <p:attrName>ppt_y</p:attrName>
                                        </p:attrNameLst>
                                      </p:cBhvr>
                                      <p:tavLst>
                                        <p:tav tm="0">
                                          <p:val>
                                            <p:strVal val="#ppt_y"/>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3"/>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2" presetClass="entr" presetSubtype="8" fill="hold" grpId="0" nodeType="clickEffect">
                                  <p:stCondLst>
                                    <p:cond delay="0"/>
                                  </p:stCondLst>
                                  <p:childTnLst>
                                    <p:set>
                                      <p:cBhvr>
                                        <p:cTn id="48" dur="1" fill="hold">
                                          <p:stCondLst>
                                            <p:cond delay="0"/>
                                          </p:stCondLst>
                                        </p:cTn>
                                        <p:tgtEl>
                                          <p:spTgt spid="29705"/>
                                        </p:tgtEl>
                                        <p:attrNameLst>
                                          <p:attrName>style.visibility</p:attrName>
                                        </p:attrNameLst>
                                      </p:cBhvr>
                                      <p:to>
                                        <p:strVal val="visible"/>
                                      </p:to>
                                    </p:set>
                                    <p:anim calcmode="lin" valueType="num">
                                      <p:cBhvr additive="base">
                                        <p:cTn id="49" dur="500" fill="hold"/>
                                        <p:tgtEl>
                                          <p:spTgt spid="29705"/>
                                        </p:tgtEl>
                                        <p:attrNameLst>
                                          <p:attrName>ppt_x</p:attrName>
                                        </p:attrNameLst>
                                      </p:cBhvr>
                                      <p:tavLst>
                                        <p:tav tm="0">
                                          <p:val>
                                            <p:strVal val="0-#ppt_w/2"/>
                                          </p:val>
                                        </p:tav>
                                        <p:tav tm="100000">
                                          <p:val>
                                            <p:strVal val="#ppt_x"/>
                                          </p:val>
                                        </p:tav>
                                      </p:tavLst>
                                    </p:anim>
                                    <p:anim calcmode="lin" valueType="num">
                                      <p:cBhvr additive="base">
                                        <p:cTn id="50" dur="500" fill="hold"/>
                                        <p:tgtEl>
                                          <p:spTgt spid="29705"/>
                                        </p:tgtEl>
                                        <p:attrNameLst>
                                          <p:attrName>ppt_y</p:attrName>
                                        </p:attrNameLst>
                                      </p:cBhvr>
                                      <p:tavLst>
                                        <p:tav tm="0">
                                          <p:val>
                                            <p:strVal val="#ppt_y"/>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4" presetClass="entr" presetSubtype="16" fill="hold" grpId="0" nodeType="clickEffect">
                                  <p:stCondLst>
                                    <p:cond delay="0"/>
                                  </p:stCondLst>
                                  <p:childTnLst>
                                    <p:set>
                                      <p:cBhvr>
                                        <p:cTn id="54" dur="1" fill="hold">
                                          <p:stCondLst>
                                            <p:cond delay="0"/>
                                          </p:stCondLst>
                                        </p:cTn>
                                        <p:tgtEl>
                                          <p:spTgt spid="29706"/>
                                        </p:tgtEl>
                                        <p:attrNameLst>
                                          <p:attrName>style.visibility</p:attrName>
                                        </p:attrNameLst>
                                      </p:cBhvr>
                                      <p:to>
                                        <p:strVal val="visible"/>
                                      </p:to>
                                    </p:set>
                                    <p:animEffect transition="in" filter="box(in)">
                                      <p:cBhvr>
                                        <p:cTn id="55" dur="500"/>
                                        <p:tgtEl>
                                          <p:spTgt spid="29706"/>
                                        </p:tgtEl>
                                      </p:cBhvr>
                                    </p:animEffec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grpId="0" nodeType="clickEffect">
                                  <p:stCondLst>
                                    <p:cond delay="0"/>
                                  </p:stCondLst>
                                  <p:childTnLst>
                                    <p:set>
                                      <p:cBhvr>
                                        <p:cTn id="59"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700" grpId="0" animBg="1" autoUpdateAnimBg="0"/>
      <p:bldP spid="29701" grpId="0" animBg="1" autoUpdateAnimBg="0"/>
      <p:bldP spid="29702" grpId="0" animBg="1" autoUpdateAnimBg="0"/>
      <p:bldP spid="29703" grpId="0" animBg="1" autoUpdateAnimBg="0"/>
      <p:bldP spid="29704" grpId="0" animBg="1" autoUpdateAnimBg="0"/>
      <p:bldP spid="29705" grpId="0" animBg="1" autoUpdateAnimBg="0"/>
      <p:bldP spid="29706" grpId="0" autoUpdateAnimBg="0"/>
      <p:bldP spid="29707" grpId="0" autoUpdateAnimBg="0"/>
      <p:bldP spid="29708" grpId="0" autoUpdateAnimBg="0"/>
      <p:bldP spid="13" grpId="0"/>
      <p:bldP spid="15" grpId="0"/>
    </p:bld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solidFill>
                  <a:srgbClr val="0000CC"/>
                </a:solidFill>
              </a:rPr>
              <a:t>IP</a:t>
            </a:r>
            <a:r>
              <a:rPr lang="zh-CN" altLang="en-US" b="1" dirty="0">
                <a:solidFill>
                  <a:srgbClr val="0000CC"/>
                </a:solidFill>
              </a:rPr>
              <a:t>隧道技术</a:t>
            </a:r>
            <a:r>
              <a:rPr lang="en-US" altLang="zh-CN" b="1" dirty="0">
                <a:solidFill>
                  <a:srgbClr val="0000CC"/>
                </a:solidFill>
              </a:rPr>
              <a:t>(3)-</a:t>
            </a:r>
            <a:r>
              <a:rPr lang="zh-CN" altLang="en-US" b="1" dirty="0">
                <a:solidFill>
                  <a:srgbClr val="0000CC"/>
                </a:solidFill>
              </a:rPr>
              <a:t>挑战</a:t>
            </a:r>
          </a:p>
        </p:txBody>
      </p:sp>
      <p:sp>
        <p:nvSpPr>
          <p:cNvPr id="3" name="内容占位符 2"/>
          <p:cNvSpPr>
            <a:spLocks noGrp="1"/>
          </p:cNvSpPr>
          <p:nvPr>
            <p:ph idx="1"/>
          </p:nvPr>
        </p:nvSpPr>
        <p:spPr>
          <a:xfrm>
            <a:off x="344516" y="2017713"/>
            <a:ext cx="9356725" cy="4114800"/>
          </a:xfrm>
        </p:spPr>
        <p:txBody>
          <a:bodyPr/>
          <a:lstStyle/>
          <a:p>
            <a:pPr algn="just" eaLnBrk="1" hangingPunct="1">
              <a:lnSpc>
                <a:spcPct val="130000"/>
              </a:lnSpc>
              <a:buSzPct val="100000"/>
            </a:pPr>
            <a:r>
              <a:rPr lang="zh-CN" altLang="en-US" sz="2400" b="1" dirty="0">
                <a:latin typeface="汉仪中等线简"/>
              </a:rPr>
              <a:t>如何开发一种新的</a:t>
            </a:r>
            <a:r>
              <a:rPr lang="en-US" altLang="zh-CN" sz="2400" b="1" dirty="0">
                <a:latin typeface="汉仪中等线简"/>
              </a:rPr>
              <a:t>IP</a:t>
            </a:r>
            <a:r>
              <a:rPr lang="zh-CN" altLang="en-US" sz="2400" b="1" dirty="0">
                <a:latin typeface="汉仪中等线简"/>
              </a:rPr>
              <a:t>封装协议</a:t>
            </a:r>
            <a:endParaRPr lang="en-US" altLang="zh-CN" sz="2400" b="1" dirty="0">
              <a:latin typeface="汉仪中等线简"/>
            </a:endParaRPr>
          </a:p>
          <a:p>
            <a:pPr lvl="1" algn="just" eaLnBrk="1" hangingPunct="1">
              <a:lnSpc>
                <a:spcPct val="130000"/>
              </a:lnSpc>
              <a:buSzPct val="100000"/>
            </a:pPr>
            <a:r>
              <a:rPr lang="zh-CN" altLang="en-US" sz="2000" b="1" dirty="0">
                <a:latin typeface="汉仪中等线简"/>
              </a:rPr>
              <a:t>套用当前的</a:t>
            </a:r>
            <a:r>
              <a:rPr lang="en-US" altLang="zh-CN" sz="2000" b="1" dirty="0">
                <a:latin typeface="汉仪中等线简"/>
              </a:rPr>
              <a:t>IP</a:t>
            </a:r>
            <a:r>
              <a:rPr lang="zh-CN" altLang="en-US" sz="2000" b="1" dirty="0">
                <a:latin typeface="汉仪中等线简"/>
              </a:rPr>
              <a:t>头格式</a:t>
            </a:r>
            <a:endParaRPr lang="en-US" altLang="zh-CN" sz="2000" b="1" dirty="0">
              <a:latin typeface="汉仪中等线简"/>
            </a:endParaRPr>
          </a:p>
          <a:p>
            <a:pPr lvl="1" algn="just" eaLnBrk="1" hangingPunct="1">
              <a:lnSpc>
                <a:spcPct val="130000"/>
              </a:lnSpc>
              <a:buSzPct val="100000"/>
            </a:pPr>
            <a:r>
              <a:rPr lang="zh-CN" altLang="en-US" sz="2000" b="1" dirty="0">
                <a:latin typeface="汉仪中等线简"/>
              </a:rPr>
              <a:t>可以把未直接连接的机器绑在一起，从而创建虚拟网络</a:t>
            </a:r>
            <a:endParaRPr lang="en-US" altLang="zh-CN" sz="2000" b="1" dirty="0">
              <a:latin typeface="汉仪中等线简"/>
            </a:endParaRPr>
          </a:p>
          <a:p>
            <a:pPr lvl="1" algn="just" eaLnBrk="1" hangingPunct="1">
              <a:lnSpc>
                <a:spcPct val="130000"/>
              </a:lnSpc>
              <a:buSzPct val="100000"/>
            </a:pPr>
            <a:r>
              <a:rPr lang="zh-CN" altLang="en-US" sz="2000" b="1" dirty="0">
                <a:latin typeface="汉仪中等线简"/>
              </a:rPr>
              <a:t>易行、可靠、可扩展性强</a:t>
            </a:r>
            <a:endParaRPr lang="en-US" altLang="zh-CN" sz="2000" b="1" dirty="0">
              <a:latin typeface="汉仪中等线简"/>
            </a:endParaRPr>
          </a:p>
          <a:p>
            <a:pPr lvl="1" algn="just" eaLnBrk="1" hangingPunct="1">
              <a:lnSpc>
                <a:spcPct val="130000"/>
              </a:lnSpc>
              <a:buSzPct val="100000"/>
            </a:pPr>
            <a:r>
              <a:rPr lang="zh-CN" altLang="en-US" sz="2000" b="1" dirty="0">
                <a:latin typeface="汉仪中等线简"/>
              </a:rPr>
              <a:t>最好还要是</a:t>
            </a:r>
            <a:r>
              <a:rPr lang="zh-CN" altLang="en-US" sz="2000" b="1" dirty="0">
                <a:solidFill>
                  <a:srgbClr val="FF0000"/>
                </a:solidFill>
                <a:latin typeface="汉仪中等线简"/>
              </a:rPr>
              <a:t>安全</a:t>
            </a:r>
            <a:r>
              <a:rPr lang="zh-CN" altLang="en-US" sz="2000" b="1" dirty="0">
                <a:latin typeface="汉仪中等线简"/>
              </a:rPr>
              <a:t>的</a:t>
            </a:r>
          </a:p>
        </p:txBody>
      </p:sp>
      <p:pic>
        <p:nvPicPr>
          <p:cNvPr id="199681" name="Picture 1"/>
          <p:cNvPicPr>
            <a:picLocks noChangeAspect="1" noChangeArrowheads="1"/>
          </p:cNvPicPr>
          <p:nvPr/>
        </p:nvPicPr>
        <p:blipFill>
          <a:blip r:embed="rId2" cstate="print"/>
          <a:srcRect/>
          <a:stretch>
            <a:fillRect/>
          </a:stretch>
        </p:blipFill>
        <p:spPr bwMode="auto">
          <a:xfrm>
            <a:off x="1856684" y="4725144"/>
            <a:ext cx="3933825" cy="1752600"/>
          </a:xfrm>
          <a:prstGeom prst="rect">
            <a:avLst/>
          </a:prstGeom>
          <a:noFill/>
          <a:ln w="9525">
            <a:noFill/>
            <a:miter lim="800000"/>
            <a:headEnd/>
            <a:tailEnd/>
          </a:ln>
        </p:spPr>
      </p:pic>
      <p:pic>
        <p:nvPicPr>
          <p:cNvPr id="199682" name="Picture 2"/>
          <p:cNvPicPr>
            <a:picLocks noChangeAspect="1" noChangeArrowheads="1"/>
          </p:cNvPicPr>
          <p:nvPr/>
        </p:nvPicPr>
        <p:blipFill>
          <a:blip r:embed="rId3" cstate="print"/>
          <a:srcRect/>
          <a:stretch>
            <a:fillRect/>
          </a:stretch>
        </p:blipFill>
        <p:spPr bwMode="auto">
          <a:xfrm>
            <a:off x="6249144" y="3429000"/>
            <a:ext cx="3456384" cy="3161597"/>
          </a:xfrm>
          <a:prstGeom prst="rect">
            <a:avLst/>
          </a:prstGeom>
          <a:noFill/>
          <a:ln w="9525">
            <a:noFill/>
            <a:miter lim="800000"/>
            <a:headEnd/>
            <a:tailEnd/>
          </a:ln>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a:xfrm>
            <a:off x="495300" y="404828"/>
            <a:ext cx="8172450" cy="719137"/>
          </a:xfrm>
          <a:ln/>
        </p:spPr>
        <p:txBody>
          <a:bodyPr/>
          <a:lstStyle/>
          <a:p>
            <a:r>
              <a:rPr lang="zh-CN" altLang="en-US" dirty="0">
                <a:solidFill>
                  <a:schemeClr val="tx2">
                    <a:lumMod val="60000"/>
                    <a:lumOff val="40000"/>
                  </a:schemeClr>
                </a:solidFill>
              </a:rPr>
              <a:t>无效嵌套隧道</a:t>
            </a:r>
          </a:p>
        </p:txBody>
      </p:sp>
      <p:sp>
        <p:nvSpPr>
          <p:cNvPr id="30723" name="Rectangle 3"/>
          <p:cNvSpPr>
            <a:spLocks noChangeArrowheads="1"/>
          </p:cNvSpPr>
          <p:nvPr/>
        </p:nvSpPr>
        <p:spPr bwMode="auto">
          <a:xfrm>
            <a:off x="4875614" y="3446674"/>
            <a:ext cx="1217613" cy="433387"/>
          </a:xfrm>
          <a:prstGeom prst="rect">
            <a:avLst/>
          </a:prstGeom>
          <a:solidFill>
            <a:srgbClr val="FFCCFF"/>
          </a:solidFill>
          <a:ln w="9525" cmpd="sng">
            <a:solidFill>
              <a:schemeClr val="tx1"/>
            </a:solidFill>
            <a:prstDash val="solid"/>
            <a:miter lim="800000"/>
            <a:headEnd/>
            <a:tailEnd/>
          </a:ln>
          <a:effectLst/>
        </p:spPr>
        <p:txBody>
          <a:bodyPr wrap="none" anchor="ctr"/>
          <a:lstStyle/>
          <a:p>
            <a:pPr algn="ctr">
              <a:lnSpc>
                <a:spcPct val="100000"/>
              </a:lnSpc>
              <a:spcBef>
                <a:spcPct val="0"/>
              </a:spcBef>
              <a:buClr>
                <a:srgbClr val="000000"/>
              </a:buClr>
              <a:buSzPct val="100000"/>
              <a:buFontTx/>
              <a:buNone/>
            </a:pPr>
            <a:r>
              <a:rPr kumimoji="0" lang="en-US" altLang="zh-CN" sz="1800" b="1">
                <a:solidFill>
                  <a:srgbClr val="000000"/>
                </a:solidFill>
                <a:latin typeface="Arial" pitchFamily="34" charset="0"/>
              </a:rPr>
              <a:t>ESP</a:t>
            </a:r>
          </a:p>
        </p:txBody>
      </p:sp>
      <p:sp>
        <p:nvSpPr>
          <p:cNvPr id="30724" name="Rectangle 4"/>
          <p:cNvSpPr>
            <a:spLocks noChangeArrowheads="1"/>
          </p:cNvSpPr>
          <p:nvPr/>
        </p:nvSpPr>
        <p:spPr bwMode="auto">
          <a:xfrm>
            <a:off x="7606639" y="3446674"/>
            <a:ext cx="1141942" cy="433387"/>
          </a:xfrm>
          <a:prstGeom prst="rect">
            <a:avLst/>
          </a:prstGeom>
          <a:solidFill>
            <a:srgbClr val="FFC165"/>
          </a:solidFill>
          <a:ln w="9525" cmpd="sng">
            <a:solidFill>
              <a:schemeClr val="tx1"/>
            </a:solidFill>
            <a:prstDash val="solid"/>
            <a:miter lim="800000"/>
            <a:headEnd/>
            <a:tailEnd/>
          </a:ln>
          <a:effectLst/>
        </p:spPr>
        <p:txBody>
          <a:bodyPr wrap="none" anchor="ctr"/>
          <a:lstStyle/>
          <a:p>
            <a:pPr algn="ctr">
              <a:lnSpc>
                <a:spcPct val="100000"/>
              </a:lnSpc>
              <a:spcBef>
                <a:spcPct val="0"/>
              </a:spcBef>
              <a:buClr>
                <a:srgbClr val="000000"/>
              </a:buClr>
              <a:buSzPct val="100000"/>
              <a:buFontTx/>
              <a:buNone/>
            </a:pPr>
            <a:r>
              <a:rPr kumimoji="0" lang="zh-CN" altLang="en-US" sz="1800">
                <a:solidFill>
                  <a:srgbClr val="000000"/>
                </a:solidFill>
                <a:latin typeface="Arial" pitchFamily="34" charset="0"/>
              </a:rPr>
              <a:t>数据</a:t>
            </a:r>
          </a:p>
        </p:txBody>
      </p:sp>
      <p:sp>
        <p:nvSpPr>
          <p:cNvPr id="30725" name="Rectangle 5"/>
          <p:cNvSpPr>
            <a:spLocks noChangeArrowheads="1"/>
          </p:cNvSpPr>
          <p:nvPr/>
        </p:nvSpPr>
        <p:spPr bwMode="auto">
          <a:xfrm>
            <a:off x="6046787" y="3446674"/>
            <a:ext cx="1561571" cy="433387"/>
          </a:xfrm>
          <a:prstGeom prst="rect">
            <a:avLst/>
          </a:prstGeom>
          <a:solidFill>
            <a:srgbClr val="CCECFF"/>
          </a:solidFill>
          <a:ln w="9525" cmpd="sng">
            <a:solidFill>
              <a:schemeClr val="tx1"/>
            </a:solidFill>
            <a:prstDash val="solid"/>
            <a:miter lim="800000"/>
            <a:headEnd/>
            <a:tailEnd/>
          </a:ln>
          <a:effectLst/>
        </p:spPr>
        <p:txBody>
          <a:bodyPr wrap="none" anchor="ctr"/>
          <a:lstStyle/>
          <a:p>
            <a:pPr algn="ctr">
              <a:lnSpc>
                <a:spcPct val="100000"/>
              </a:lnSpc>
              <a:spcBef>
                <a:spcPct val="0"/>
              </a:spcBef>
              <a:buClr>
                <a:srgbClr val="000000"/>
              </a:buClr>
              <a:buSzPct val="100000"/>
              <a:buFontTx/>
              <a:buNone/>
            </a:pPr>
            <a:r>
              <a:rPr kumimoji="0" lang="en-US" altLang="zh-CN" sz="1800">
                <a:solidFill>
                  <a:srgbClr val="000000"/>
                </a:solidFill>
                <a:latin typeface="Arial" pitchFamily="34" charset="0"/>
              </a:rPr>
              <a:t>IP</a:t>
            </a:r>
            <a:r>
              <a:rPr kumimoji="0" lang="zh-CN" altLang="en-US" sz="1800">
                <a:solidFill>
                  <a:srgbClr val="000000"/>
                </a:solidFill>
                <a:latin typeface="Arial" pitchFamily="34" charset="0"/>
              </a:rPr>
              <a:t>头</a:t>
            </a:r>
          </a:p>
        </p:txBody>
      </p:sp>
      <p:sp>
        <p:nvSpPr>
          <p:cNvPr id="30726" name="Rectangle 6"/>
          <p:cNvSpPr>
            <a:spLocks noChangeArrowheads="1"/>
          </p:cNvSpPr>
          <p:nvPr/>
        </p:nvSpPr>
        <p:spPr bwMode="auto">
          <a:xfrm>
            <a:off x="3081875" y="3446674"/>
            <a:ext cx="1793743" cy="433387"/>
          </a:xfrm>
          <a:prstGeom prst="rect">
            <a:avLst/>
          </a:prstGeom>
          <a:solidFill>
            <a:srgbClr val="CCECFF"/>
          </a:solidFill>
          <a:ln w="9525" cmpd="sng">
            <a:solidFill>
              <a:schemeClr val="tx1"/>
            </a:solidFill>
            <a:prstDash val="solid"/>
            <a:miter lim="800000"/>
            <a:headEnd/>
            <a:tailEnd/>
          </a:ln>
          <a:effectLst/>
        </p:spPr>
        <p:txBody>
          <a:bodyPr wrap="none" anchor="ctr"/>
          <a:lstStyle/>
          <a:p>
            <a:pPr algn="ctr">
              <a:lnSpc>
                <a:spcPct val="100000"/>
              </a:lnSpc>
              <a:spcBef>
                <a:spcPct val="0"/>
              </a:spcBef>
              <a:buClr>
                <a:srgbClr val="000000"/>
              </a:buClr>
              <a:buSzPct val="100000"/>
              <a:buFontTx/>
              <a:buNone/>
            </a:pPr>
            <a:r>
              <a:rPr kumimoji="0" lang="en-US" altLang="zh-CN" sz="1800">
                <a:solidFill>
                  <a:srgbClr val="000000"/>
                </a:solidFill>
                <a:latin typeface="Arial" pitchFamily="34" charset="0"/>
              </a:rPr>
              <a:t>IP</a:t>
            </a:r>
            <a:r>
              <a:rPr kumimoji="0" lang="zh-CN" altLang="en-US" sz="1800">
                <a:solidFill>
                  <a:srgbClr val="000000"/>
                </a:solidFill>
                <a:latin typeface="Arial" pitchFamily="34" charset="0"/>
              </a:rPr>
              <a:t>头</a:t>
            </a:r>
          </a:p>
        </p:txBody>
      </p:sp>
      <p:sp>
        <p:nvSpPr>
          <p:cNvPr id="30727" name="Text Box 7"/>
          <p:cNvSpPr txBox="1">
            <a:spLocks noChangeArrowheads="1"/>
          </p:cNvSpPr>
          <p:nvPr/>
        </p:nvSpPr>
        <p:spPr bwMode="auto">
          <a:xfrm>
            <a:off x="3159260" y="3949909"/>
            <a:ext cx="1090363" cy="707886"/>
          </a:xfrm>
          <a:prstGeom prst="rect">
            <a:avLst/>
          </a:prstGeom>
          <a:noFill/>
          <a:ln w="9525">
            <a:noFill/>
            <a:miter lim="800000"/>
            <a:headEnd/>
            <a:tailEnd/>
          </a:ln>
          <a:effectLst/>
        </p:spPr>
        <p:txBody>
          <a:bodyPr wrap="none">
            <a:spAutoFit/>
          </a:bodyPr>
          <a:lstStyle/>
          <a:p>
            <a:pPr algn="l">
              <a:lnSpc>
                <a:spcPct val="100000"/>
              </a:lnSpc>
              <a:spcBef>
                <a:spcPct val="0"/>
              </a:spcBef>
              <a:buClr>
                <a:srgbClr val="000000"/>
              </a:buClr>
              <a:buSzPct val="100000"/>
              <a:buFontTx/>
              <a:buNone/>
            </a:pPr>
            <a:r>
              <a:rPr kumimoji="0" lang="en-US" altLang="zh-CN" sz="2000">
                <a:solidFill>
                  <a:srgbClr val="000000"/>
                </a:solidFill>
                <a:latin typeface="Arial" pitchFamily="34" charset="0"/>
              </a:rPr>
              <a:t>Src=RA</a:t>
            </a:r>
          </a:p>
          <a:p>
            <a:pPr algn="l">
              <a:lnSpc>
                <a:spcPct val="100000"/>
              </a:lnSpc>
              <a:spcBef>
                <a:spcPct val="0"/>
              </a:spcBef>
              <a:buClr>
                <a:srgbClr val="000000"/>
              </a:buClr>
              <a:buSzPct val="100000"/>
              <a:buFontTx/>
              <a:buNone/>
            </a:pPr>
            <a:r>
              <a:rPr kumimoji="0" lang="en-US" altLang="zh-CN" sz="2000">
                <a:solidFill>
                  <a:srgbClr val="000000"/>
                </a:solidFill>
                <a:latin typeface="Arial" pitchFamily="34" charset="0"/>
              </a:rPr>
              <a:t>Dst=RC</a:t>
            </a:r>
          </a:p>
        </p:txBody>
      </p:sp>
      <p:sp>
        <p:nvSpPr>
          <p:cNvPr id="30728" name="Text Box 8"/>
          <p:cNvSpPr txBox="1">
            <a:spLocks noChangeArrowheads="1"/>
          </p:cNvSpPr>
          <p:nvPr/>
        </p:nvSpPr>
        <p:spPr bwMode="auto">
          <a:xfrm>
            <a:off x="5967678" y="3897522"/>
            <a:ext cx="1402948" cy="707886"/>
          </a:xfrm>
          <a:prstGeom prst="rect">
            <a:avLst/>
          </a:prstGeom>
          <a:noFill/>
          <a:ln w="9525">
            <a:noFill/>
            <a:miter lim="800000"/>
            <a:headEnd/>
            <a:tailEnd/>
          </a:ln>
          <a:effectLst/>
        </p:spPr>
        <p:txBody>
          <a:bodyPr wrap="none">
            <a:spAutoFit/>
          </a:bodyPr>
          <a:lstStyle/>
          <a:p>
            <a:pPr algn="l">
              <a:lnSpc>
                <a:spcPct val="100000"/>
              </a:lnSpc>
              <a:spcBef>
                <a:spcPct val="0"/>
              </a:spcBef>
              <a:buClr>
                <a:srgbClr val="000000"/>
              </a:buClr>
              <a:buSzPct val="100000"/>
              <a:buFontTx/>
              <a:buNone/>
            </a:pPr>
            <a:r>
              <a:rPr kumimoji="0" lang="en-US" altLang="zh-CN" sz="2000">
                <a:solidFill>
                  <a:srgbClr val="000000"/>
                </a:solidFill>
                <a:latin typeface="Arial" pitchFamily="34" charset="0"/>
              </a:rPr>
              <a:t>Src=</a:t>
            </a:r>
            <a:r>
              <a:rPr kumimoji="0" lang="zh-CN" altLang="en-US" sz="2000">
                <a:solidFill>
                  <a:srgbClr val="000000"/>
                </a:solidFill>
                <a:latin typeface="Arial" pitchFamily="34" charset="0"/>
              </a:rPr>
              <a:t>主机</a:t>
            </a:r>
            <a:r>
              <a:rPr kumimoji="0" lang="en-US" altLang="zh-CN" sz="2000">
                <a:solidFill>
                  <a:srgbClr val="000000"/>
                </a:solidFill>
                <a:latin typeface="Arial" pitchFamily="34" charset="0"/>
              </a:rPr>
              <a:t>A</a:t>
            </a:r>
          </a:p>
          <a:p>
            <a:pPr algn="l">
              <a:lnSpc>
                <a:spcPct val="100000"/>
              </a:lnSpc>
              <a:spcBef>
                <a:spcPct val="0"/>
              </a:spcBef>
              <a:buClr>
                <a:srgbClr val="000000"/>
              </a:buClr>
              <a:buSzPct val="100000"/>
              <a:buFontTx/>
              <a:buNone/>
            </a:pPr>
            <a:r>
              <a:rPr kumimoji="0" lang="en-US" altLang="zh-CN" sz="2000">
                <a:solidFill>
                  <a:srgbClr val="000000"/>
                </a:solidFill>
                <a:latin typeface="Arial" pitchFamily="34" charset="0"/>
              </a:rPr>
              <a:t>Dst=</a:t>
            </a:r>
            <a:r>
              <a:rPr kumimoji="0" lang="zh-CN" altLang="en-US" sz="2000">
                <a:solidFill>
                  <a:srgbClr val="000000"/>
                </a:solidFill>
                <a:latin typeface="Arial" pitchFamily="34" charset="0"/>
              </a:rPr>
              <a:t>主机</a:t>
            </a:r>
            <a:r>
              <a:rPr kumimoji="0" lang="en-US" altLang="zh-CN" sz="2000">
                <a:solidFill>
                  <a:srgbClr val="000000"/>
                </a:solidFill>
                <a:latin typeface="Arial" pitchFamily="34" charset="0"/>
              </a:rPr>
              <a:t>B</a:t>
            </a:r>
          </a:p>
        </p:txBody>
      </p:sp>
      <p:graphicFrame>
        <p:nvGraphicFramePr>
          <p:cNvPr id="30729" name="Object 9" descr="401297736519455.emf"/>
          <p:cNvGraphicFramePr>
            <a:graphicFrameLocks noChangeAspect="1"/>
          </p:cNvGraphicFramePr>
          <p:nvPr/>
        </p:nvGraphicFramePr>
        <p:xfrm>
          <a:off x="507339" y="1052736"/>
          <a:ext cx="8970433" cy="2071687"/>
        </p:xfrm>
        <a:graphic>
          <a:graphicData uri="http://schemas.openxmlformats.org/presentationml/2006/ole">
            <mc:AlternateContent xmlns:mc="http://schemas.openxmlformats.org/markup-compatibility/2006">
              <mc:Choice xmlns:v="urn:schemas-microsoft-com:vml" Requires="v">
                <p:oleObj spid="_x0000_s235835" r:id="rId4" imgW="5626913" imgH="1408481" progId="">
                  <p:embed/>
                </p:oleObj>
              </mc:Choice>
              <mc:Fallback>
                <p:oleObj r:id="rId4" imgW="5626913" imgH="1408481" progId="">
                  <p:embed/>
                  <p:pic>
                    <p:nvPicPr>
                      <p:cNvPr id="0" name="Picture 2" descr="40129773651945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7339" y="1052736"/>
                        <a:ext cx="8970433" cy="2071687"/>
                      </a:xfrm>
                      <a:prstGeom prst="rect">
                        <a:avLst/>
                      </a:prstGeom>
                      <a:noFill/>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0730" name="Rectangle 10"/>
          <p:cNvSpPr>
            <a:spLocks noChangeArrowheads="1"/>
          </p:cNvSpPr>
          <p:nvPr/>
        </p:nvSpPr>
        <p:spPr bwMode="auto">
          <a:xfrm>
            <a:off x="1910691" y="4743658"/>
            <a:ext cx="1217613" cy="433388"/>
          </a:xfrm>
          <a:prstGeom prst="rect">
            <a:avLst/>
          </a:prstGeom>
          <a:solidFill>
            <a:srgbClr val="00FF00"/>
          </a:solidFill>
          <a:ln w="9525" cmpd="sng">
            <a:solidFill>
              <a:schemeClr val="tx1"/>
            </a:solidFill>
            <a:prstDash val="solid"/>
            <a:miter lim="800000"/>
            <a:headEnd/>
            <a:tailEnd/>
          </a:ln>
          <a:effectLst/>
        </p:spPr>
        <p:txBody>
          <a:bodyPr wrap="none" anchor="ctr"/>
          <a:lstStyle/>
          <a:p>
            <a:pPr algn="ctr">
              <a:lnSpc>
                <a:spcPct val="100000"/>
              </a:lnSpc>
              <a:spcBef>
                <a:spcPct val="0"/>
              </a:spcBef>
              <a:buClr>
                <a:srgbClr val="000000"/>
              </a:buClr>
              <a:buSzPct val="100000"/>
              <a:buFontTx/>
              <a:buNone/>
            </a:pPr>
            <a:r>
              <a:rPr kumimoji="0" lang="en-US" altLang="zh-CN" sz="1800" b="1">
                <a:solidFill>
                  <a:srgbClr val="000000"/>
                </a:solidFill>
                <a:latin typeface="Arial" pitchFamily="34" charset="0"/>
              </a:rPr>
              <a:t>AH</a:t>
            </a:r>
          </a:p>
        </p:txBody>
      </p:sp>
      <p:sp>
        <p:nvSpPr>
          <p:cNvPr id="30731" name="Rectangle 11"/>
          <p:cNvSpPr>
            <a:spLocks noChangeArrowheads="1"/>
          </p:cNvSpPr>
          <p:nvPr/>
        </p:nvSpPr>
        <p:spPr bwMode="auto">
          <a:xfrm>
            <a:off x="116954" y="4743658"/>
            <a:ext cx="1793743" cy="433388"/>
          </a:xfrm>
          <a:prstGeom prst="rect">
            <a:avLst/>
          </a:prstGeom>
          <a:solidFill>
            <a:srgbClr val="CCECFF"/>
          </a:solidFill>
          <a:ln w="9525" cmpd="sng">
            <a:solidFill>
              <a:schemeClr val="tx1"/>
            </a:solidFill>
            <a:prstDash val="solid"/>
            <a:miter lim="800000"/>
            <a:headEnd/>
            <a:tailEnd/>
          </a:ln>
          <a:effectLst/>
        </p:spPr>
        <p:txBody>
          <a:bodyPr wrap="none" anchor="ctr"/>
          <a:lstStyle/>
          <a:p>
            <a:pPr algn="ctr">
              <a:lnSpc>
                <a:spcPct val="100000"/>
              </a:lnSpc>
              <a:spcBef>
                <a:spcPct val="0"/>
              </a:spcBef>
              <a:buClr>
                <a:srgbClr val="000000"/>
              </a:buClr>
              <a:buSzPct val="100000"/>
              <a:buFontTx/>
              <a:buNone/>
            </a:pPr>
            <a:r>
              <a:rPr kumimoji="0" lang="en-US" altLang="zh-CN" sz="1800">
                <a:solidFill>
                  <a:srgbClr val="000000"/>
                </a:solidFill>
                <a:latin typeface="Arial" pitchFamily="34" charset="0"/>
              </a:rPr>
              <a:t>IP</a:t>
            </a:r>
            <a:r>
              <a:rPr kumimoji="0" lang="zh-CN" altLang="en-US" sz="1800">
                <a:solidFill>
                  <a:srgbClr val="000000"/>
                </a:solidFill>
                <a:latin typeface="Arial" pitchFamily="34" charset="0"/>
              </a:rPr>
              <a:t>头</a:t>
            </a:r>
          </a:p>
        </p:txBody>
      </p:sp>
      <p:sp>
        <p:nvSpPr>
          <p:cNvPr id="30732" name="Text Box 12"/>
          <p:cNvSpPr txBox="1">
            <a:spLocks noChangeArrowheads="1"/>
          </p:cNvSpPr>
          <p:nvPr/>
        </p:nvSpPr>
        <p:spPr bwMode="auto">
          <a:xfrm>
            <a:off x="171980" y="5242134"/>
            <a:ext cx="1402948" cy="707886"/>
          </a:xfrm>
          <a:prstGeom prst="rect">
            <a:avLst/>
          </a:prstGeom>
          <a:noFill/>
          <a:ln w="9525">
            <a:noFill/>
            <a:miter lim="800000"/>
            <a:headEnd/>
            <a:tailEnd/>
          </a:ln>
          <a:effectLst/>
        </p:spPr>
        <p:txBody>
          <a:bodyPr wrap="none">
            <a:spAutoFit/>
          </a:bodyPr>
          <a:lstStyle/>
          <a:p>
            <a:pPr algn="l">
              <a:lnSpc>
                <a:spcPct val="100000"/>
              </a:lnSpc>
              <a:spcBef>
                <a:spcPct val="0"/>
              </a:spcBef>
              <a:buClr>
                <a:srgbClr val="000000"/>
              </a:buClr>
              <a:buSzPct val="100000"/>
              <a:buFontTx/>
              <a:buNone/>
            </a:pPr>
            <a:r>
              <a:rPr kumimoji="0" lang="en-US" altLang="zh-CN" sz="2000">
                <a:solidFill>
                  <a:srgbClr val="000000"/>
                </a:solidFill>
                <a:latin typeface="Arial" pitchFamily="34" charset="0"/>
              </a:rPr>
              <a:t>Src=RB</a:t>
            </a:r>
          </a:p>
          <a:p>
            <a:pPr algn="l">
              <a:lnSpc>
                <a:spcPct val="100000"/>
              </a:lnSpc>
              <a:spcBef>
                <a:spcPct val="0"/>
              </a:spcBef>
              <a:buClr>
                <a:srgbClr val="000000"/>
              </a:buClr>
              <a:buSzPct val="100000"/>
              <a:buFontTx/>
              <a:buNone/>
            </a:pPr>
            <a:r>
              <a:rPr kumimoji="0" lang="en-US" altLang="zh-CN" sz="2000">
                <a:solidFill>
                  <a:srgbClr val="000000"/>
                </a:solidFill>
                <a:latin typeface="Arial" pitchFamily="34" charset="0"/>
              </a:rPr>
              <a:t>Dst=</a:t>
            </a:r>
            <a:r>
              <a:rPr kumimoji="0" lang="zh-CN" altLang="en-US" sz="2000">
                <a:solidFill>
                  <a:srgbClr val="000000"/>
                </a:solidFill>
                <a:latin typeface="Arial" pitchFamily="34" charset="0"/>
              </a:rPr>
              <a:t>主机</a:t>
            </a:r>
            <a:r>
              <a:rPr kumimoji="0" lang="en-US" altLang="zh-CN" sz="2000">
                <a:solidFill>
                  <a:srgbClr val="000000"/>
                </a:solidFill>
                <a:latin typeface="Arial" pitchFamily="34" charset="0"/>
              </a:rPr>
              <a:t>B</a:t>
            </a:r>
          </a:p>
        </p:txBody>
      </p:sp>
      <p:grpSp>
        <p:nvGrpSpPr>
          <p:cNvPr id="2" name="Group 13"/>
          <p:cNvGrpSpPr>
            <a:grpSpLocks/>
          </p:cNvGrpSpPr>
          <p:nvPr/>
        </p:nvGrpSpPr>
        <p:grpSpPr bwMode="auto">
          <a:xfrm>
            <a:off x="3081867" y="4743673"/>
            <a:ext cx="5666714" cy="1211263"/>
            <a:chOff x="1792" y="3200"/>
            <a:chExt cx="3295" cy="763"/>
          </a:xfrm>
        </p:grpSpPr>
        <p:sp>
          <p:nvSpPr>
            <p:cNvPr id="30734" name="Rectangle 14"/>
            <p:cNvSpPr>
              <a:spLocks noChangeArrowheads="1"/>
            </p:cNvSpPr>
            <p:nvPr/>
          </p:nvSpPr>
          <p:spPr bwMode="auto">
            <a:xfrm>
              <a:off x="2835" y="3200"/>
              <a:ext cx="708" cy="273"/>
            </a:xfrm>
            <a:prstGeom prst="rect">
              <a:avLst/>
            </a:prstGeom>
            <a:solidFill>
              <a:srgbClr val="FFCCFF"/>
            </a:solidFill>
            <a:ln w="9525" cmpd="sng">
              <a:solidFill>
                <a:schemeClr val="tx1"/>
              </a:solidFill>
              <a:prstDash val="solid"/>
              <a:miter lim="800000"/>
              <a:headEnd/>
              <a:tailEnd/>
            </a:ln>
            <a:effectLst/>
          </p:spPr>
          <p:txBody>
            <a:bodyPr wrap="none" anchor="ctr"/>
            <a:lstStyle/>
            <a:p>
              <a:pPr algn="ctr">
                <a:lnSpc>
                  <a:spcPct val="100000"/>
                </a:lnSpc>
                <a:spcBef>
                  <a:spcPct val="0"/>
                </a:spcBef>
                <a:buClr>
                  <a:srgbClr val="000000"/>
                </a:buClr>
                <a:buSzPct val="100000"/>
                <a:buFontTx/>
                <a:buNone/>
              </a:pPr>
              <a:r>
                <a:rPr kumimoji="0" lang="en-US" altLang="zh-CN" sz="1800" b="1">
                  <a:solidFill>
                    <a:srgbClr val="000000"/>
                  </a:solidFill>
                  <a:latin typeface="Arial" pitchFamily="34" charset="0"/>
                </a:rPr>
                <a:t>ESP</a:t>
              </a:r>
            </a:p>
          </p:txBody>
        </p:sp>
        <p:sp>
          <p:nvSpPr>
            <p:cNvPr id="30735" name="Rectangle 15"/>
            <p:cNvSpPr>
              <a:spLocks noChangeArrowheads="1"/>
            </p:cNvSpPr>
            <p:nvPr/>
          </p:nvSpPr>
          <p:spPr bwMode="auto">
            <a:xfrm>
              <a:off x="4423" y="3200"/>
              <a:ext cx="664" cy="273"/>
            </a:xfrm>
            <a:prstGeom prst="rect">
              <a:avLst/>
            </a:prstGeom>
            <a:solidFill>
              <a:srgbClr val="FFC165"/>
            </a:solidFill>
            <a:ln w="9525" cmpd="sng">
              <a:solidFill>
                <a:schemeClr val="tx1"/>
              </a:solidFill>
              <a:prstDash val="solid"/>
              <a:miter lim="800000"/>
              <a:headEnd/>
              <a:tailEnd/>
            </a:ln>
            <a:effectLst/>
          </p:spPr>
          <p:txBody>
            <a:bodyPr wrap="none" anchor="ctr"/>
            <a:lstStyle/>
            <a:p>
              <a:pPr algn="ctr">
                <a:lnSpc>
                  <a:spcPct val="100000"/>
                </a:lnSpc>
                <a:spcBef>
                  <a:spcPct val="0"/>
                </a:spcBef>
                <a:buClr>
                  <a:srgbClr val="000000"/>
                </a:buClr>
                <a:buSzPct val="100000"/>
                <a:buFontTx/>
                <a:buNone/>
              </a:pPr>
              <a:r>
                <a:rPr kumimoji="0" lang="zh-CN" altLang="en-US" sz="1800">
                  <a:solidFill>
                    <a:srgbClr val="000000"/>
                  </a:solidFill>
                  <a:latin typeface="Arial" pitchFamily="34" charset="0"/>
                </a:rPr>
                <a:t>数据</a:t>
              </a:r>
            </a:p>
          </p:txBody>
        </p:sp>
        <p:sp>
          <p:nvSpPr>
            <p:cNvPr id="30736" name="Rectangle 16"/>
            <p:cNvSpPr>
              <a:spLocks noChangeArrowheads="1"/>
            </p:cNvSpPr>
            <p:nvPr/>
          </p:nvSpPr>
          <p:spPr bwMode="auto">
            <a:xfrm>
              <a:off x="3516" y="3200"/>
              <a:ext cx="908" cy="273"/>
            </a:xfrm>
            <a:prstGeom prst="rect">
              <a:avLst/>
            </a:prstGeom>
            <a:solidFill>
              <a:srgbClr val="CCECFF"/>
            </a:solidFill>
            <a:ln w="9525" cmpd="sng">
              <a:solidFill>
                <a:schemeClr val="tx1"/>
              </a:solidFill>
              <a:prstDash val="solid"/>
              <a:miter lim="800000"/>
              <a:headEnd/>
              <a:tailEnd/>
            </a:ln>
            <a:effectLst/>
          </p:spPr>
          <p:txBody>
            <a:bodyPr wrap="none" anchor="ctr"/>
            <a:lstStyle/>
            <a:p>
              <a:pPr algn="ctr">
                <a:lnSpc>
                  <a:spcPct val="100000"/>
                </a:lnSpc>
                <a:spcBef>
                  <a:spcPct val="0"/>
                </a:spcBef>
                <a:buClr>
                  <a:srgbClr val="000000"/>
                </a:buClr>
                <a:buSzPct val="100000"/>
                <a:buFontTx/>
                <a:buNone/>
              </a:pPr>
              <a:r>
                <a:rPr kumimoji="0" lang="en-US" altLang="zh-CN" sz="1800">
                  <a:solidFill>
                    <a:srgbClr val="000000"/>
                  </a:solidFill>
                  <a:latin typeface="Arial" pitchFamily="34" charset="0"/>
                </a:rPr>
                <a:t>IP</a:t>
              </a:r>
              <a:r>
                <a:rPr kumimoji="0" lang="zh-CN" altLang="en-US" sz="1800">
                  <a:solidFill>
                    <a:srgbClr val="000000"/>
                  </a:solidFill>
                  <a:latin typeface="Arial" pitchFamily="34" charset="0"/>
                </a:rPr>
                <a:t>头</a:t>
              </a:r>
            </a:p>
          </p:txBody>
        </p:sp>
        <p:sp>
          <p:nvSpPr>
            <p:cNvPr id="30737" name="Rectangle 17"/>
            <p:cNvSpPr>
              <a:spLocks noChangeArrowheads="1"/>
            </p:cNvSpPr>
            <p:nvPr/>
          </p:nvSpPr>
          <p:spPr bwMode="auto">
            <a:xfrm>
              <a:off x="1792" y="3200"/>
              <a:ext cx="1043" cy="273"/>
            </a:xfrm>
            <a:prstGeom prst="rect">
              <a:avLst/>
            </a:prstGeom>
            <a:solidFill>
              <a:srgbClr val="CCECFF"/>
            </a:solidFill>
            <a:ln w="9525" cmpd="sng">
              <a:solidFill>
                <a:schemeClr val="tx1"/>
              </a:solidFill>
              <a:prstDash val="solid"/>
              <a:miter lim="800000"/>
              <a:headEnd/>
              <a:tailEnd/>
            </a:ln>
            <a:effectLst/>
          </p:spPr>
          <p:txBody>
            <a:bodyPr wrap="none" anchor="ctr"/>
            <a:lstStyle/>
            <a:p>
              <a:pPr algn="ctr">
                <a:lnSpc>
                  <a:spcPct val="100000"/>
                </a:lnSpc>
                <a:spcBef>
                  <a:spcPct val="0"/>
                </a:spcBef>
                <a:buClr>
                  <a:srgbClr val="000000"/>
                </a:buClr>
                <a:buSzPct val="100000"/>
                <a:buFontTx/>
                <a:buNone/>
              </a:pPr>
              <a:r>
                <a:rPr kumimoji="0" lang="en-US" altLang="zh-CN" sz="1800">
                  <a:solidFill>
                    <a:srgbClr val="000000"/>
                  </a:solidFill>
                  <a:latin typeface="Arial" pitchFamily="34" charset="0"/>
                </a:rPr>
                <a:t>IP</a:t>
              </a:r>
              <a:r>
                <a:rPr kumimoji="0" lang="zh-CN" altLang="en-US" sz="1800">
                  <a:solidFill>
                    <a:srgbClr val="000000"/>
                  </a:solidFill>
                  <a:latin typeface="Arial" pitchFamily="34" charset="0"/>
                </a:rPr>
                <a:t>头</a:t>
              </a:r>
            </a:p>
          </p:txBody>
        </p:sp>
        <p:sp>
          <p:nvSpPr>
            <p:cNvPr id="30738" name="Text Box 18"/>
            <p:cNvSpPr txBox="1">
              <a:spLocks noChangeArrowheads="1"/>
            </p:cNvSpPr>
            <p:nvPr/>
          </p:nvSpPr>
          <p:spPr bwMode="auto">
            <a:xfrm>
              <a:off x="1837" y="3517"/>
              <a:ext cx="634" cy="446"/>
            </a:xfrm>
            <a:prstGeom prst="rect">
              <a:avLst/>
            </a:prstGeom>
            <a:noFill/>
            <a:ln w="9525">
              <a:noFill/>
              <a:miter lim="800000"/>
              <a:headEnd/>
              <a:tailEnd/>
            </a:ln>
            <a:effectLst/>
          </p:spPr>
          <p:txBody>
            <a:bodyPr wrap="none">
              <a:spAutoFit/>
            </a:bodyPr>
            <a:lstStyle/>
            <a:p>
              <a:pPr algn="l">
                <a:lnSpc>
                  <a:spcPct val="100000"/>
                </a:lnSpc>
                <a:spcBef>
                  <a:spcPct val="0"/>
                </a:spcBef>
                <a:buClr>
                  <a:srgbClr val="000000"/>
                </a:buClr>
                <a:buSzPct val="100000"/>
                <a:buFontTx/>
                <a:buNone/>
              </a:pPr>
              <a:r>
                <a:rPr kumimoji="0" lang="en-US" altLang="zh-CN" sz="2000">
                  <a:solidFill>
                    <a:srgbClr val="000000"/>
                  </a:solidFill>
                  <a:latin typeface="Arial" pitchFamily="34" charset="0"/>
                </a:rPr>
                <a:t>Src=RA</a:t>
              </a:r>
            </a:p>
            <a:p>
              <a:pPr algn="l">
                <a:lnSpc>
                  <a:spcPct val="100000"/>
                </a:lnSpc>
                <a:spcBef>
                  <a:spcPct val="0"/>
                </a:spcBef>
                <a:buClr>
                  <a:srgbClr val="000000"/>
                </a:buClr>
                <a:buSzPct val="100000"/>
                <a:buFontTx/>
                <a:buNone/>
              </a:pPr>
              <a:r>
                <a:rPr kumimoji="0" lang="en-US" altLang="zh-CN" sz="2000">
                  <a:solidFill>
                    <a:srgbClr val="000000"/>
                  </a:solidFill>
                  <a:latin typeface="Arial" pitchFamily="34" charset="0"/>
                </a:rPr>
                <a:t>Dst=RC</a:t>
              </a:r>
            </a:p>
          </p:txBody>
        </p:sp>
        <p:sp>
          <p:nvSpPr>
            <p:cNvPr id="30739" name="Text Box 19"/>
            <p:cNvSpPr txBox="1">
              <a:spLocks noChangeArrowheads="1"/>
            </p:cNvSpPr>
            <p:nvPr/>
          </p:nvSpPr>
          <p:spPr bwMode="auto">
            <a:xfrm>
              <a:off x="3470" y="3484"/>
              <a:ext cx="816" cy="446"/>
            </a:xfrm>
            <a:prstGeom prst="rect">
              <a:avLst/>
            </a:prstGeom>
            <a:noFill/>
            <a:ln w="9525">
              <a:noFill/>
              <a:miter lim="800000"/>
              <a:headEnd/>
              <a:tailEnd/>
            </a:ln>
            <a:effectLst/>
          </p:spPr>
          <p:txBody>
            <a:bodyPr wrap="none">
              <a:spAutoFit/>
            </a:bodyPr>
            <a:lstStyle/>
            <a:p>
              <a:pPr algn="l">
                <a:lnSpc>
                  <a:spcPct val="100000"/>
                </a:lnSpc>
                <a:spcBef>
                  <a:spcPct val="0"/>
                </a:spcBef>
                <a:buClr>
                  <a:srgbClr val="000000"/>
                </a:buClr>
                <a:buSzPct val="100000"/>
                <a:buFontTx/>
                <a:buNone/>
              </a:pPr>
              <a:r>
                <a:rPr kumimoji="0" lang="en-US" altLang="zh-CN" sz="2000">
                  <a:solidFill>
                    <a:srgbClr val="000000"/>
                  </a:solidFill>
                  <a:latin typeface="Arial" pitchFamily="34" charset="0"/>
                </a:rPr>
                <a:t>Src=</a:t>
              </a:r>
              <a:r>
                <a:rPr kumimoji="0" lang="zh-CN" altLang="en-US" sz="2000">
                  <a:solidFill>
                    <a:srgbClr val="000000"/>
                  </a:solidFill>
                  <a:latin typeface="Arial" pitchFamily="34" charset="0"/>
                </a:rPr>
                <a:t>主机</a:t>
              </a:r>
              <a:r>
                <a:rPr kumimoji="0" lang="en-US" altLang="zh-CN" sz="2000">
                  <a:solidFill>
                    <a:srgbClr val="000000"/>
                  </a:solidFill>
                  <a:latin typeface="Arial" pitchFamily="34" charset="0"/>
                </a:rPr>
                <a:t>A</a:t>
              </a:r>
            </a:p>
            <a:p>
              <a:pPr algn="l">
                <a:lnSpc>
                  <a:spcPct val="100000"/>
                </a:lnSpc>
                <a:spcBef>
                  <a:spcPct val="0"/>
                </a:spcBef>
                <a:buClr>
                  <a:srgbClr val="000000"/>
                </a:buClr>
                <a:buSzPct val="100000"/>
                <a:buFontTx/>
                <a:buNone/>
              </a:pPr>
              <a:r>
                <a:rPr kumimoji="0" lang="en-US" altLang="zh-CN" sz="2000">
                  <a:solidFill>
                    <a:srgbClr val="000000"/>
                  </a:solidFill>
                  <a:latin typeface="Arial" pitchFamily="34" charset="0"/>
                </a:rPr>
                <a:t>Dst=</a:t>
              </a:r>
              <a:r>
                <a:rPr kumimoji="0" lang="zh-CN" altLang="en-US" sz="2000">
                  <a:solidFill>
                    <a:srgbClr val="000000"/>
                  </a:solidFill>
                  <a:latin typeface="Arial" pitchFamily="34" charset="0"/>
                </a:rPr>
                <a:t>主机</a:t>
              </a:r>
              <a:r>
                <a:rPr kumimoji="0" lang="en-US" altLang="zh-CN" sz="2000">
                  <a:solidFill>
                    <a:srgbClr val="000000"/>
                  </a:solidFill>
                  <a:latin typeface="Arial" pitchFamily="34" charset="0"/>
                </a:rPr>
                <a:t>B</a:t>
              </a:r>
            </a:p>
          </p:txBody>
        </p:sp>
      </p:grpSp>
      <p:sp>
        <p:nvSpPr>
          <p:cNvPr id="30740" name="Text Box 20"/>
          <p:cNvSpPr txBox="1">
            <a:spLocks noChangeArrowheads="1"/>
          </p:cNvSpPr>
          <p:nvPr/>
        </p:nvSpPr>
        <p:spPr bwMode="auto">
          <a:xfrm>
            <a:off x="8812221" y="3511759"/>
            <a:ext cx="982961" cy="369332"/>
          </a:xfrm>
          <a:prstGeom prst="rect">
            <a:avLst/>
          </a:prstGeom>
          <a:noFill/>
          <a:ln w="9525">
            <a:noFill/>
            <a:miter lim="800000"/>
            <a:headEnd/>
            <a:tailEnd/>
          </a:ln>
          <a:effectLst/>
        </p:spPr>
        <p:txBody>
          <a:bodyPr wrap="none">
            <a:spAutoFit/>
          </a:bodyPr>
          <a:lstStyle/>
          <a:p>
            <a:pPr algn="l">
              <a:lnSpc>
                <a:spcPct val="100000"/>
              </a:lnSpc>
              <a:spcBef>
                <a:spcPct val="0"/>
              </a:spcBef>
              <a:buClr>
                <a:srgbClr val="000000"/>
              </a:buClr>
              <a:buSzPct val="100000"/>
              <a:buFontTx/>
              <a:buNone/>
            </a:pPr>
            <a:r>
              <a:rPr kumimoji="0" lang="en-US" altLang="zh-CN" sz="1800" b="1">
                <a:solidFill>
                  <a:srgbClr val="000000"/>
                </a:solidFill>
                <a:latin typeface="Arial" pitchFamily="34" charset="0"/>
              </a:rPr>
              <a:t>RA</a:t>
            </a:r>
            <a:r>
              <a:rPr kumimoji="0" lang="zh-CN" altLang="en-US" sz="1800" b="1">
                <a:solidFill>
                  <a:srgbClr val="000000"/>
                </a:solidFill>
                <a:latin typeface="Arial" pitchFamily="34" charset="0"/>
              </a:rPr>
              <a:t>处理</a:t>
            </a:r>
          </a:p>
        </p:txBody>
      </p:sp>
      <p:sp>
        <p:nvSpPr>
          <p:cNvPr id="30741" name="Text Box 21"/>
          <p:cNvSpPr txBox="1">
            <a:spLocks noChangeArrowheads="1"/>
          </p:cNvSpPr>
          <p:nvPr/>
        </p:nvSpPr>
        <p:spPr bwMode="auto">
          <a:xfrm>
            <a:off x="8850055" y="4808747"/>
            <a:ext cx="982961" cy="369332"/>
          </a:xfrm>
          <a:prstGeom prst="rect">
            <a:avLst/>
          </a:prstGeom>
          <a:noFill/>
          <a:ln w="9525">
            <a:noFill/>
            <a:miter lim="800000"/>
            <a:headEnd/>
            <a:tailEnd/>
          </a:ln>
          <a:effectLst/>
        </p:spPr>
        <p:txBody>
          <a:bodyPr wrap="none">
            <a:spAutoFit/>
          </a:bodyPr>
          <a:lstStyle/>
          <a:p>
            <a:pPr algn="l">
              <a:lnSpc>
                <a:spcPct val="100000"/>
              </a:lnSpc>
              <a:spcBef>
                <a:spcPct val="0"/>
              </a:spcBef>
              <a:buClr>
                <a:srgbClr val="000000"/>
              </a:buClr>
              <a:buSzPct val="100000"/>
              <a:buFontTx/>
              <a:buNone/>
            </a:pPr>
            <a:r>
              <a:rPr kumimoji="0" lang="en-US" altLang="zh-CN" sz="1800" b="1">
                <a:solidFill>
                  <a:srgbClr val="000000"/>
                </a:solidFill>
                <a:latin typeface="Arial" pitchFamily="34" charset="0"/>
              </a:rPr>
              <a:t>RB</a:t>
            </a:r>
            <a:r>
              <a:rPr kumimoji="0" lang="zh-CN" altLang="en-US" sz="1800" b="1">
                <a:solidFill>
                  <a:srgbClr val="000000"/>
                </a:solidFill>
                <a:latin typeface="Arial" pitchFamily="34" charset="0"/>
              </a:rPr>
              <a:t>处理</a:t>
            </a:r>
          </a:p>
        </p:txBody>
      </p:sp>
      <p:sp>
        <p:nvSpPr>
          <p:cNvPr id="22" name="矩形 21"/>
          <p:cNvSpPr/>
          <p:nvPr/>
        </p:nvSpPr>
        <p:spPr>
          <a:xfrm>
            <a:off x="3872880" y="620688"/>
            <a:ext cx="5688632" cy="652486"/>
          </a:xfrm>
          <a:prstGeom prst="rect">
            <a:avLst/>
          </a:prstGeom>
        </p:spPr>
        <p:txBody>
          <a:bodyPr wrap="square">
            <a:spAutoFit/>
          </a:bodyPr>
          <a:lstStyle/>
          <a:p>
            <a:pPr>
              <a:buNone/>
            </a:pPr>
            <a:r>
              <a:rPr lang="zh-CN" altLang="en-US" dirty="0"/>
              <a:t>假设数据流</a:t>
            </a:r>
            <a:r>
              <a:rPr lang="en-US" altLang="zh-CN" dirty="0"/>
              <a:t>A-&gt;Ra-&gt;</a:t>
            </a:r>
            <a:r>
              <a:rPr lang="en-US" altLang="zh-CN" dirty="0" err="1"/>
              <a:t>Rb</a:t>
            </a:r>
            <a:r>
              <a:rPr lang="en-US" altLang="zh-CN" dirty="0"/>
              <a:t>-&gt;</a:t>
            </a:r>
            <a:r>
              <a:rPr lang="en-US" altLang="zh-CN" dirty="0" err="1"/>
              <a:t>Rc</a:t>
            </a:r>
            <a:r>
              <a:rPr lang="en-US" altLang="zh-CN" dirty="0"/>
              <a:t>-&gt;B</a:t>
            </a:r>
            <a:endParaRPr lang="zh-CN" altLang="zh-CN" dirty="0"/>
          </a:p>
        </p:txBody>
      </p:sp>
      <p:sp>
        <p:nvSpPr>
          <p:cNvPr id="23" name="TextBox 22"/>
          <p:cNvSpPr txBox="1"/>
          <p:nvPr/>
        </p:nvSpPr>
        <p:spPr>
          <a:xfrm>
            <a:off x="1352600" y="5946212"/>
            <a:ext cx="8856984" cy="954107"/>
          </a:xfrm>
          <a:prstGeom prst="rect">
            <a:avLst/>
          </a:prstGeom>
          <a:noFill/>
        </p:spPr>
        <p:txBody>
          <a:bodyPr wrap="square" rtlCol="0">
            <a:spAutoFit/>
          </a:bodyPr>
          <a:lstStyle/>
          <a:p>
            <a:pPr>
              <a:buClr>
                <a:srgbClr val="0000CC"/>
              </a:buClr>
              <a:buSzPct val="100000"/>
              <a:buFont typeface="Wingdings" pitchFamily="2" charset="2"/>
              <a:buChar char="n"/>
            </a:pPr>
            <a:r>
              <a:rPr lang="en-US" altLang="zh-CN" sz="2000" dirty="0"/>
              <a:t>RC</a:t>
            </a:r>
            <a:r>
              <a:rPr lang="zh-CN" altLang="en-US" sz="2000" dirty="0"/>
              <a:t>不做任何处理</a:t>
            </a:r>
            <a:endParaRPr lang="en-US" altLang="zh-CN" sz="2000" dirty="0"/>
          </a:p>
          <a:p>
            <a:pPr>
              <a:buClr>
                <a:srgbClr val="0000CC"/>
              </a:buClr>
              <a:buSzPct val="100000"/>
              <a:buFont typeface="Wingdings" pitchFamily="2" charset="2"/>
              <a:buChar char="n"/>
            </a:pPr>
            <a:r>
              <a:rPr lang="en-US" altLang="zh-CN" sz="2000" dirty="0"/>
              <a:t>B</a:t>
            </a:r>
            <a:r>
              <a:rPr lang="zh-CN" altLang="en-US" sz="2000" dirty="0"/>
              <a:t>收到包后，只能解析出</a:t>
            </a:r>
            <a:r>
              <a:rPr lang="en-US" altLang="zh-CN" sz="2000" dirty="0" err="1"/>
              <a:t>Src</a:t>
            </a:r>
            <a:r>
              <a:rPr lang="en-US" altLang="zh-CN" sz="2000" dirty="0"/>
              <a:t>=RA </a:t>
            </a:r>
            <a:r>
              <a:rPr lang="en-US" altLang="zh-CN" sz="2000" dirty="0" err="1"/>
              <a:t>Dst</a:t>
            </a:r>
            <a:r>
              <a:rPr lang="en-US" altLang="zh-CN" sz="2000" dirty="0"/>
              <a:t>=RC</a:t>
            </a:r>
            <a:endParaRPr lang="zh-CN" altLang="en-US" sz="2000"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0724"/>
                                        </p:tgtEl>
                                        <p:attrNameLst>
                                          <p:attrName>style.visibility</p:attrName>
                                        </p:attrNameLst>
                                      </p:cBhvr>
                                      <p:to>
                                        <p:strVal val="visible"/>
                                      </p:to>
                                    </p:set>
                                    <p:anim calcmode="lin" valueType="num">
                                      <p:cBhvr additive="base">
                                        <p:cTn id="7" dur="500" fill="hold"/>
                                        <p:tgtEl>
                                          <p:spTgt spid="30724"/>
                                        </p:tgtEl>
                                        <p:attrNameLst>
                                          <p:attrName>ppt_x</p:attrName>
                                        </p:attrNameLst>
                                      </p:cBhvr>
                                      <p:tavLst>
                                        <p:tav tm="0">
                                          <p:val>
                                            <p:strVal val="#ppt_x"/>
                                          </p:val>
                                        </p:tav>
                                        <p:tav tm="100000">
                                          <p:val>
                                            <p:strVal val="#ppt_x"/>
                                          </p:val>
                                        </p:tav>
                                      </p:tavLst>
                                    </p:anim>
                                    <p:anim calcmode="lin" valueType="num">
                                      <p:cBhvr additive="base">
                                        <p:cTn id="8" dur="500" fill="hold"/>
                                        <p:tgtEl>
                                          <p:spTgt spid="30724"/>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30725"/>
                                        </p:tgtEl>
                                        <p:attrNameLst>
                                          <p:attrName>style.visibility</p:attrName>
                                        </p:attrNameLst>
                                      </p:cBhvr>
                                      <p:to>
                                        <p:strVal val="visible"/>
                                      </p:to>
                                    </p:set>
                                    <p:anim calcmode="lin" valueType="num">
                                      <p:cBhvr additive="base">
                                        <p:cTn id="12" dur="500" fill="hold"/>
                                        <p:tgtEl>
                                          <p:spTgt spid="30725"/>
                                        </p:tgtEl>
                                        <p:attrNameLst>
                                          <p:attrName>ppt_x</p:attrName>
                                        </p:attrNameLst>
                                      </p:cBhvr>
                                      <p:tavLst>
                                        <p:tav tm="0">
                                          <p:val>
                                            <p:strVal val="0-#ppt_w/2"/>
                                          </p:val>
                                        </p:tav>
                                        <p:tav tm="100000">
                                          <p:val>
                                            <p:strVal val="#ppt_x"/>
                                          </p:val>
                                        </p:tav>
                                      </p:tavLst>
                                    </p:anim>
                                    <p:anim calcmode="lin" valueType="num">
                                      <p:cBhvr additive="base">
                                        <p:cTn id="13" dur="500" fill="hold"/>
                                        <p:tgtEl>
                                          <p:spTgt spid="30725"/>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4" presetClass="entr" presetSubtype="16" fill="hold" grpId="0" nodeType="afterEffect">
                                  <p:stCondLst>
                                    <p:cond delay="0"/>
                                  </p:stCondLst>
                                  <p:childTnLst>
                                    <p:set>
                                      <p:cBhvr>
                                        <p:cTn id="16" dur="1" fill="hold">
                                          <p:stCondLst>
                                            <p:cond delay="0"/>
                                          </p:stCondLst>
                                        </p:cTn>
                                        <p:tgtEl>
                                          <p:spTgt spid="30728"/>
                                        </p:tgtEl>
                                        <p:attrNameLst>
                                          <p:attrName>style.visibility</p:attrName>
                                        </p:attrNameLst>
                                      </p:cBhvr>
                                      <p:to>
                                        <p:strVal val="visible"/>
                                      </p:to>
                                    </p:set>
                                    <p:animEffect transition="in" filter="box(in)">
                                      <p:cBhvr>
                                        <p:cTn id="17" dur="500"/>
                                        <p:tgtEl>
                                          <p:spTgt spid="30728"/>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499"/>
                                          </p:stCondLst>
                                        </p:cTn>
                                        <p:tgtEl>
                                          <p:spTgt spid="30740"/>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2" presetClass="entr" presetSubtype="8" fill="hold" grpId="0" nodeType="clickEffect">
                                  <p:stCondLst>
                                    <p:cond delay="0"/>
                                  </p:stCondLst>
                                  <p:childTnLst>
                                    <p:set>
                                      <p:cBhvr>
                                        <p:cTn id="25" dur="1" fill="hold">
                                          <p:stCondLst>
                                            <p:cond delay="0"/>
                                          </p:stCondLst>
                                        </p:cTn>
                                        <p:tgtEl>
                                          <p:spTgt spid="30723"/>
                                        </p:tgtEl>
                                        <p:attrNameLst>
                                          <p:attrName>style.visibility</p:attrName>
                                        </p:attrNameLst>
                                      </p:cBhvr>
                                      <p:to>
                                        <p:strVal val="visible"/>
                                      </p:to>
                                    </p:set>
                                    <p:anim calcmode="lin" valueType="num">
                                      <p:cBhvr additive="base">
                                        <p:cTn id="26" dur="500" fill="hold"/>
                                        <p:tgtEl>
                                          <p:spTgt spid="30723"/>
                                        </p:tgtEl>
                                        <p:attrNameLst>
                                          <p:attrName>ppt_x</p:attrName>
                                        </p:attrNameLst>
                                      </p:cBhvr>
                                      <p:tavLst>
                                        <p:tav tm="0">
                                          <p:val>
                                            <p:strVal val="0-#ppt_w/2"/>
                                          </p:val>
                                        </p:tav>
                                        <p:tav tm="100000">
                                          <p:val>
                                            <p:strVal val="#ppt_x"/>
                                          </p:val>
                                        </p:tav>
                                      </p:tavLst>
                                    </p:anim>
                                    <p:anim calcmode="lin" valueType="num">
                                      <p:cBhvr additive="base">
                                        <p:cTn id="27" dur="500" fill="hold"/>
                                        <p:tgtEl>
                                          <p:spTgt spid="30723"/>
                                        </p:tgtEl>
                                        <p:attrNameLst>
                                          <p:attrName>ppt_y</p:attrName>
                                        </p:attrNameLst>
                                      </p:cBhvr>
                                      <p:tavLst>
                                        <p:tav tm="0">
                                          <p:val>
                                            <p:strVal val="#ppt_y"/>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8" fill="hold" grpId="0" nodeType="clickEffect">
                                  <p:stCondLst>
                                    <p:cond delay="0"/>
                                  </p:stCondLst>
                                  <p:childTnLst>
                                    <p:set>
                                      <p:cBhvr>
                                        <p:cTn id="31" dur="1" fill="hold">
                                          <p:stCondLst>
                                            <p:cond delay="0"/>
                                          </p:stCondLst>
                                        </p:cTn>
                                        <p:tgtEl>
                                          <p:spTgt spid="30726"/>
                                        </p:tgtEl>
                                        <p:attrNameLst>
                                          <p:attrName>style.visibility</p:attrName>
                                        </p:attrNameLst>
                                      </p:cBhvr>
                                      <p:to>
                                        <p:strVal val="visible"/>
                                      </p:to>
                                    </p:set>
                                    <p:anim calcmode="lin" valueType="num">
                                      <p:cBhvr additive="base">
                                        <p:cTn id="32" dur="500" fill="hold"/>
                                        <p:tgtEl>
                                          <p:spTgt spid="30726"/>
                                        </p:tgtEl>
                                        <p:attrNameLst>
                                          <p:attrName>ppt_x</p:attrName>
                                        </p:attrNameLst>
                                      </p:cBhvr>
                                      <p:tavLst>
                                        <p:tav tm="0">
                                          <p:val>
                                            <p:strVal val="0-#ppt_w/2"/>
                                          </p:val>
                                        </p:tav>
                                        <p:tav tm="100000">
                                          <p:val>
                                            <p:strVal val="#ppt_x"/>
                                          </p:val>
                                        </p:tav>
                                      </p:tavLst>
                                    </p:anim>
                                    <p:anim calcmode="lin" valueType="num">
                                      <p:cBhvr additive="base">
                                        <p:cTn id="33" dur="500" fill="hold"/>
                                        <p:tgtEl>
                                          <p:spTgt spid="30726"/>
                                        </p:tgtEl>
                                        <p:attrNameLst>
                                          <p:attrName>ppt_y</p:attrName>
                                        </p:attrNameLst>
                                      </p:cBhvr>
                                      <p:tavLst>
                                        <p:tav tm="0">
                                          <p:val>
                                            <p:strVal val="#ppt_y"/>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 presetClass="entr" presetSubtype="16" fill="hold" grpId="0" nodeType="clickEffect">
                                  <p:stCondLst>
                                    <p:cond delay="0"/>
                                  </p:stCondLst>
                                  <p:childTnLst>
                                    <p:set>
                                      <p:cBhvr>
                                        <p:cTn id="37" dur="1" fill="hold">
                                          <p:stCondLst>
                                            <p:cond delay="0"/>
                                          </p:stCondLst>
                                        </p:cTn>
                                        <p:tgtEl>
                                          <p:spTgt spid="30727"/>
                                        </p:tgtEl>
                                        <p:attrNameLst>
                                          <p:attrName>style.visibility</p:attrName>
                                        </p:attrNameLst>
                                      </p:cBhvr>
                                      <p:to>
                                        <p:strVal val="visible"/>
                                      </p:to>
                                    </p:set>
                                    <p:animEffect transition="in" filter="box(in)">
                                      <p:cBhvr>
                                        <p:cTn id="38" dur="500"/>
                                        <p:tgtEl>
                                          <p:spTgt spid="30727"/>
                                        </p:tgtEl>
                                      </p:cBhvr>
                                    </p:animEffec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499"/>
                                          </p:stCondLst>
                                        </p:cTn>
                                        <p:tgtEl>
                                          <p:spTgt spid="3074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499"/>
                                          </p:stCondLst>
                                        </p:cTn>
                                        <p:tgtEl>
                                          <p:spTgt spid="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2" presetClass="entr" presetSubtype="8" fill="hold" grpId="0" nodeType="clickEffect">
                                  <p:stCondLst>
                                    <p:cond delay="0"/>
                                  </p:stCondLst>
                                  <p:childTnLst>
                                    <p:set>
                                      <p:cBhvr>
                                        <p:cTn id="50" dur="1" fill="hold">
                                          <p:stCondLst>
                                            <p:cond delay="0"/>
                                          </p:stCondLst>
                                        </p:cTn>
                                        <p:tgtEl>
                                          <p:spTgt spid="30730"/>
                                        </p:tgtEl>
                                        <p:attrNameLst>
                                          <p:attrName>style.visibility</p:attrName>
                                        </p:attrNameLst>
                                      </p:cBhvr>
                                      <p:to>
                                        <p:strVal val="visible"/>
                                      </p:to>
                                    </p:set>
                                    <p:anim calcmode="lin" valueType="num">
                                      <p:cBhvr additive="base">
                                        <p:cTn id="51" dur="500" fill="hold"/>
                                        <p:tgtEl>
                                          <p:spTgt spid="30730"/>
                                        </p:tgtEl>
                                        <p:attrNameLst>
                                          <p:attrName>ppt_x</p:attrName>
                                        </p:attrNameLst>
                                      </p:cBhvr>
                                      <p:tavLst>
                                        <p:tav tm="0">
                                          <p:val>
                                            <p:strVal val="0-#ppt_w/2"/>
                                          </p:val>
                                        </p:tav>
                                        <p:tav tm="100000">
                                          <p:val>
                                            <p:strVal val="#ppt_x"/>
                                          </p:val>
                                        </p:tav>
                                      </p:tavLst>
                                    </p:anim>
                                    <p:anim calcmode="lin" valueType="num">
                                      <p:cBhvr additive="base">
                                        <p:cTn id="52" dur="500" fill="hold"/>
                                        <p:tgtEl>
                                          <p:spTgt spid="30730"/>
                                        </p:tgtEl>
                                        <p:attrNameLst>
                                          <p:attrName>ppt_y</p:attrName>
                                        </p:attrNameLst>
                                      </p:cBhvr>
                                      <p:tavLst>
                                        <p:tav tm="0">
                                          <p:val>
                                            <p:strVal val="#ppt_y"/>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8" fill="hold" grpId="0" nodeType="clickEffect">
                                  <p:stCondLst>
                                    <p:cond delay="0"/>
                                  </p:stCondLst>
                                  <p:childTnLst>
                                    <p:set>
                                      <p:cBhvr>
                                        <p:cTn id="56" dur="1" fill="hold">
                                          <p:stCondLst>
                                            <p:cond delay="0"/>
                                          </p:stCondLst>
                                        </p:cTn>
                                        <p:tgtEl>
                                          <p:spTgt spid="30731"/>
                                        </p:tgtEl>
                                        <p:attrNameLst>
                                          <p:attrName>style.visibility</p:attrName>
                                        </p:attrNameLst>
                                      </p:cBhvr>
                                      <p:to>
                                        <p:strVal val="visible"/>
                                      </p:to>
                                    </p:set>
                                    <p:anim calcmode="lin" valueType="num">
                                      <p:cBhvr additive="base">
                                        <p:cTn id="57" dur="500" fill="hold"/>
                                        <p:tgtEl>
                                          <p:spTgt spid="30731"/>
                                        </p:tgtEl>
                                        <p:attrNameLst>
                                          <p:attrName>ppt_x</p:attrName>
                                        </p:attrNameLst>
                                      </p:cBhvr>
                                      <p:tavLst>
                                        <p:tav tm="0">
                                          <p:val>
                                            <p:strVal val="0-#ppt_w/2"/>
                                          </p:val>
                                        </p:tav>
                                        <p:tav tm="100000">
                                          <p:val>
                                            <p:strVal val="#ppt_x"/>
                                          </p:val>
                                        </p:tav>
                                      </p:tavLst>
                                    </p:anim>
                                    <p:anim calcmode="lin" valueType="num">
                                      <p:cBhvr additive="base">
                                        <p:cTn id="58" dur="500" fill="hold"/>
                                        <p:tgtEl>
                                          <p:spTgt spid="30731"/>
                                        </p:tgtEl>
                                        <p:attrNameLst>
                                          <p:attrName>ppt_y</p:attrName>
                                        </p:attrNameLst>
                                      </p:cBhvr>
                                      <p:tavLst>
                                        <p:tav tm="0">
                                          <p:val>
                                            <p:strVal val="#ppt_y"/>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 presetClass="entr" presetSubtype="16" fill="hold" grpId="0" nodeType="clickEffect">
                                  <p:stCondLst>
                                    <p:cond delay="0"/>
                                  </p:stCondLst>
                                  <p:childTnLst>
                                    <p:set>
                                      <p:cBhvr>
                                        <p:cTn id="62" dur="1" fill="hold">
                                          <p:stCondLst>
                                            <p:cond delay="0"/>
                                          </p:stCondLst>
                                        </p:cTn>
                                        <p:tgtEl>
                                          <p:spTgt spid="30732"/>
                                        </p:tgtEl>
                                        <p:attrNameLst>
                                          <p:attrName>style.visibility</p:attrName>
                                        </p:attrNameLst>
                                      </p:cBhvr>
                                      <p:to>
                                        <p:strVal val="visible"/>
                                      </p:to>
                                    </p:set>
                                    <p:animEffect transition="in" filter="box(in)">
                                      <p:cBhvr>
                                        <p:cTn id="63" dur="500"/>
                                        <p:tgtEl>
                                          <p:spTgt spid="30732"/>
                                        </p:tgtEl>
                                      </p:cBhvr>
                                    </p:animEffect>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grpId="0" nodeType="clickEffect">
                                  <p:stCondLst>
                                    <p:cond delay="0"/>
                                  </p:stCondLst>
                                  <p:childTnLst>
                                    <p:set>
                                      <p:cBhvr>
                                        <p:cTn id="67"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3" grpId="0" animBg="1" autoUpdateAnimBg="0"/>
      <p:bldP spid="30724" grpId="0" animBg="1" autoUpdateAnimBg="0"/>
      <p:bldP spid="30725" grpId="0" animBg="1" autoUpdateAnimBg="0"/>
      <p:bldP spid="30726" grpId="0" animBg="1" autoUpdateAnimBg="0"/>
      <p:bldP spid="30727" grpId="0" autoUpdateAnimBg="0"/>
      <p:bldP spid="30728" grpId="0" autoUpdateAnimBg="0"/>
      <p:bldP spid="30730" grpId="0" animBg="1" autoUpdateAnimBg="0"/>
      <p:bldP spid="30731" grpId="0" animBg="1" autoUpdateAnimBg="0"/>
      <p:bldP spid="30732" grpId="0" autoUpdateAnimBg="0"/>
      <p:bldP spid="30740" grpId="0" autoUpdateAnimBg="0"/>
      <p:bldP spid="30741" grpId="0" autoUpdateAnimBg="0"/>
      <p:bldP spid="23" grpId="0"/>
    </p:bldLst>
  </p:timing>
</p:sld>
</file>

<file path=ppt/slides/slide9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79874" name="Picture 2"/>
          <p:cNvPicPr>
            <a:picLocks noChangeAspect="1" noChangeArrowheads="1"/>
          </p:cNvPicPr>
          <p:nvPr/>
        </p:nvPicPr>
        <p:blipFill>
          <a:blip r:embed="rId2" cstate="print"/>
          <a:srcRect/>
          <a:stretch>
            <a:fillRect/>
          </a:stretch>
        </p:blipFill>
        <p:spPr bwMode="auto">
          <a:xfrm>
            <a:off x="228601" y="304852"/>
            <a:ext cx="9296400" cy="6227763"/>
          </a:xfrm>
          <a:prstGeom prst="rect">
            <a:avLst/>
          </a:prstGeom>
          <a:noFill/>
          <a:ln w="9525">
            <a:noFill/>
            <a:miter lim="800000"/>
            <a:headEnd/>
            <a:tailEnd/>
          </a:ln>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074" name="Rectangle 2">
            <a:hlinkClick r:id="" action="ppaction://hlinkshowjump?jump=nextslide"/>
          </p:cNvPr>
          <p:cNvSpPr>
            <a:spLocks noChangeArrowheads="1"/>
          </p:cNvSpPr>
          <p:nvPr/>
        </p:nvSpPr>
        <p:spPr bwMode="auto">
          <a:xfrm>
            <a:off x="2057400" y="5562600"/>
            <a:ext cx="6248400" cy="609600"/>
          </a:xfrm>
          <a:prstGeom prst="rect">
            <a:avLst/>
          </a:prstGeom>
          <a:gradFill rotWithShape="0">
            <a:gsLst>
              <a:gs pos="0">
                <a:srgbClr val="767676"/>
              </a:gs>
              <a:gs pos="50000">
                <a:srgbClr val="FFFFFF"/>
              </a:gs>
              <a:gs pos="100000">
                <a:srgbClr val="767676"/>
              </a:gs>
            </a:gsLst>
            <a:lin ang="5400000" scaled="1"/>
          </a:gradFill>
          <a:ln w="9525">
            <a:noFill/>
            <a:miter lim="800000"/>
            <a:headEnd/>
            <a:tailEnd/>
          </a:ln>
        </p:spPr>
        <p:txBody>
          <a:bodyPr wrap="none" anchor="ctr"/>
          <a:lstStyle/>
          <a:p>
            <a:endParaRPr lang="zh-CN" altLang="en-US"/>
          </a:p>
        </p:txBody>
      </p:sp>
      <p:sp>
        <p:nvSpPr>
          <p:cNvPr id="93187" name="Rectangle 3"/>
          <p:cNvSpPr>
            <a:spLocks noChangeArrowheads="1"/>
          </p:cNvSpPr>
          <p:nvPr/>
        </p:nvSpPr>
        <p:spPr bwMode="auto">
          <a:xfrm>
            <a:off x="1524000" y="1066803"/>
            <a:ext cx="7543800" cy="5201424"/>
          </a:xfrm>
          <a:prstGeom prst="rect">
            <a:avLst/>
          </a:prstGeom>
          <a:noFill/>
          <a:ln w="9525">
            <a:noFill/>
            <a:miter lim="800000"/>
            <a:headEnd/>
            <a:tailEnd/>
          </a:ln>
        </p:spPr>
        <p:txBody>
          <a:bodyPr>
            <a:spAutoFit/>
          </a:bodyPr>
          <a:lstStyle/>
          <a:p>
            <a:pPr marL="457200" indent="-457200" algn="l">
              <a:lnSpc>
                <a:spcPct val="100000"/>
              </a:lnSpc>
              <a:spcBef>
                <a:spcPct val="50000"/>
              </a:spcBef>
              <a:buClrTx/>
              <a:buSzTx/>
              <a:buFontTx/>
              <a:buNone/>
            </a:pPr>
            <a:r>
              <a:rPr lang="zh-CN" altLang="en-US" sz="4400" b="1" dirty="0">
                <a:solidFill>
                  <a:schemeClr val="tx2"/>
                </a:solidFill>
                <a:latin typeface="Tahoma" pitchFamily="34" charset="0"/>
              </a:rPr>
              <a:t>目 录</a:t>
            </a:r>
            <a:endParaRPr lang="zh-CN" altLang="en-US" sz="3200" b="1" dirty="0">
              <a:latin typeface="Tahoma" pitchFamily="34" charset="0"/>
            </a:endParaRPr>
          </a:p>
          <a:p>
            <a:pPr marL="457200" indent="-457200" algn="l">
              <a:lnSpc>
                <a:spcPct val="100000"/>
              </a:lnSpc>
              <a:spcBef>
                <a:spcPct val="50000"/>
              </a:spcBef>
              <a:buClr>
                <a:schemeClr val="tx1"/>
              </a:buClr>
              <a:buSzPct val="60000"/>
              <a:buFontTx/>
              <a:buAutoNum type="arabicPeriod"/>
            </a:pPr>
            <a:r>
              <a:rPr lang="en-US" altLang="zh-CN" sz="3200" b="1" dirty="0">
                <a:latin typeface="Tahoma" pitchFamily="34" charset="0"/>
              </a:rPr>
              <a:t>IP</a:t>
            </a:r>
            <a:r>
              <a:rPr lang="zh-CN" altLang="en-US" sz="3200" b="1" dirty="0">
                <a:latin typeface="Tahoma" pitchFamily="34" charset="0"/>
              </a:rPr>
              <a:t>协议</a:t>
            </a:r>
          </a:p>
          <a:p>
            <a:pPr marL="457200" indent="-457200" algn="l">
              <a:lnSpc>
                <a:spcPct val="100000"/>
              </a:lnSpc>
              <a:spcBef>
                <a:spcPct val="50000"/>
              </a:spcBef>
              <a:buClr>
                <a:schemeClr val="tx1"/>
              </a:buClr>
              <a:buSzPct val="60000"/>
              <a:buFontTx/>
              <a:buAutoNum type="arabicPeriod"/>
            </a:pPr>
            <a:r>
              <a:rPr lang="en-US" altLang="zh-CN" sz="3200" b="1" dirty="0">
                <a:latin typeface="Tahoma" pitchFamily="34" charset="0"/>
              </a:rPr>
              <a:t>IPSec</a:t>
            </a:r>
            <a:r>
              <a:rPr lang="zh-CN" altLang="en-US" sz="3200" b="1" dirty="0">
                <a:latin typeface="Tahoma" pitchFamily="34" charset="0"/>
              </a:rPr>
              <a:t>的结构</a:t>
            </a:r>
            <a:endParaRPr lang="en-US" altLang="zh-CN" sz="3200" b="1" dirty="0">
              <a:latin typeface="Tahoma" pitchFamily="34" charset="0"/>
            </a:endParaRPr>
          </a:p>
          <a:p>
            <a:pPr marL="457200" indent="-457200" algn="l">
              <a:lnSpc>
                <a:spcPct val="100000"/>
              </a:lnSpc>
              <a:spcBef>
                <a:spcPct val="50000"/>
              </a:spcBef>
              <a:buClr>
                <a:schemeClr val="tx1"/>
              </a:buClr>
              <a:buSzPct val="60000"/>
              <a:buFontTx/>
              <a:buAutoNum type="arabicPeriod"/>
            </a:pPr>
            <a:r>
              <a:rPr lang="zh-CN" altLang="en-US" sz="3200" b="1" dirty="0">
                <a:latin typeface="Tahoma" pitchFamily="34" charset="0"/>
              </a:rPr>
              <a:t>安全关联</a:t>
            </a:r>
            <a:r>
              <a:rPr lang="en-US" altLang="zh-CN" sz="3200" b="1" dirty="0">
                <a:latin typeface="Tahoma" pitchFamily="34" charset="0"/>
              </a:rPr>
              <a:t>(SA)</a:t>
            </a:r>
            <a:r>
              <a:rPr lang="zh-CN" altLang="en-US" sz="3200" b="1" dirty="0">
                <a:latin typeface="Tahoma" pitchFamily="34" charset="0"/>
              </a:rPr>
              <a:t>和安全策略</a:t>
            </a:r>
            <a:r>
              <a:rPr lang="en-US" altLang="zh-CN" sz="3200" b="1" dirty="0">
                <a:latin typeface="Tahoma" pitchFamily="34" charset="0"/>
              </a:rPr>
              <a:t>(SP)</a:t>
            </a:r>
            <a:endParaRPr lang="zh-CN" altLang="en-US" sz="3200" b="1" dirty="0">
              <a:latin typeface="Tahoma" pitchFamily="34" charset="0"/>
            </a:endParaRPr>
          </a:p>
          <a:p>
            <a:pPr marL="457200" indent="-457200" algn="l">
              <a:lnSpc>
                <a:spcPct val="100000"/>
              </a:lnSpc>
              <a:spcBef>
                <a:spcPct val="50000"/>
              </a:spcBef>
              <a:buClr>
                <a:schemeClr val="tx1"/>
              </a:buClr>
              <a:buSzPct val="60000"/>
              <a:buFontTx/>
              <a:buAutoNum type="arabicPeriod"/>
            </a:pPr>
            <a:r>
              <a:rPr lang="zh-CN" altLang="en-US" sz="3200" b="1" dirty="0">
                <a:latin typeface="Tahoma" pitchFamily="34" charset="0"/>
              </a:rPr>
              <a:t>认证头</a:t>
            </a:r>
            <a:r>
              <a:rPr lang="en-US" altLang="zh-CN" sz="3200" b="1" dirty="0">
                <a:latin typeface="Tahoma" pitchFamily="34" charset="0"/>
              </a:rPr>
              <a:t>AH</a:t>
            </a:r>
          </a:p>
          <a:p>
            <a:pPr marL="457200" indent="-457200" algn="l">
              <a:lnSpc>
                <a:spcPct val="100000"/>
              </a:lnSpc>
              <a:spcBef>
                <a:spcPct val="50000"/>
              </a:spcBef>
              <a:buClr>
                <a:schemeClr val="tx1"/>
              </a:buClr>
              <a:buSzPct val="60000"/>
              <a:buFontTx/>
              <a:buAutoNum type="arabicPeriod"/>
            </a:pPr>
            <a:r>
              <a:rPr lang="zh-CN" altLang="en-US" sz="3200" b="1" dirty="0">
                <a:latin typeface="Tahoma" pitchFamily="34" charset="0"/>
              </a:rPr>
              <a:t>封装安全载荷 </a:t>
            </a:r>
            <a:r>
              <a:rPr lang="en-US" altLang="zh-CN" sz="3200" b="1" dirty="0">
                <a:latin typeface="Tahoma" pitchFamily="34" charset="0"/>
              </a:rPr>
              <a:t>ESP</a:t>
            </a:r>
          </a:p>
          <a:p>
            <a:pPr marL="457200" indent="-457200" algn="l">
              <a:lnSpc>
                <a:spcPct val="100000"/>
              </a:lnSpc>
              <a:spcBef>
                <a:spcPct val="50000"/>
              </a:spcBef>
              <a:buClr>
                <a:schemeClr val="tx1"/>
              </a:buClr>
              <a:buSzPct val="60000"/>
              <a:buFontTx/>
              <a:buAutoNum type="arabicPeriod"/>
            </a:pPr>
            <a:r>
              <a:rPr lang="zh-CN" altLang="en-US" sz="3200" b="1" dirty="0">
                <a:latin typeface="Tahoma" pitchFamily="34" charset="0"/>
              </a:rPr>
              <a:t>因特网密钥交换</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27074"/>
                                        </p:tgtEl>
                                        <p:attrNameLst>
                                          <p:attrName>style.visibility</p:attrName>
                                        </p:attrNameLst>
                                      </p:cBhvr>
                                      <p:to>
                                        <p:strVal val="visible"/>
                                      </p:to>
                                    </p:set>
                                    <p:anim calcmode="lin" valueType="num">
                                      <p:cBhvr additive="base">
                                        <p:cTn id="7" dur="500" fill="hold"/>
                                        <p:tgtEl>
                                          <p:spTgt spid="1027074"/>
                                        </p:tgtEl>
                                        <p:attrNameLst>
                                          <p:attrName>ppt_x</p:attrName>
                                        </p:attrNameLst>
                                      </p:cBhvr>
                                      <p:tavLst>
                                        <p:tav tm="0">
                                          <p:val>
                                            <p:strVal val="1+#ppt_w/2"/>
                                          </p:val>
                                        </p:tav>
                                        <p:tav tm="100000">
                                          <p:val>
                                            <p:strVal val="#ppt_x"/>
                                          </p:val>
                                        </p:tav>
                                      </p:tavLst>
                                    </p:anim>
                                    <p:anim calcmode="lin" valueType="num">
                                      <p:cBhvr additive="base">
                                        <p:cTn id="8" dur="500" fill="hold"/>
                                        <p:tgtEl>
                                          <p:spTgt spid="102707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074"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8162" name="Rectangle 2"/>
          <p:cNvSpPr>
            <a:spLocks noGrp="1" noChangeArrowheads="1"/>
          </p:cNvSpPr>
          <p:nvPr>
            <p:ph type="title"/>
          </p:nvPr>
        </p:nvSpPr>
        <p:spPr>
          <a:xfrm>
            <a:off x="416496" y="2420888"/>
            <a:ext cx="9073008" cy="1447800"/>
          </a:xfrm>
        </p:spPr>
        <p:txBody>
          <a:bodyPr/>
          <a:lstStyle/>
          <a:p>
            <a:pPr algn="ctr" eaLnBrk="1" hangingPunct="1">
              <a:defRPr/>
            </a:pPr>
            <a:r>
              <a:rPr lang="en-US" altLang="zh-CN" sz="3600" b="1" dirty="0">
                <a:solidFill>
                  <a:srgbClr val="0000FF"/>
                </a:solidFill>
                <a:effectLst>
                  <a:outerShdw blurRad="38100" dist="38100" dir="2700000" algn="tl">
                    <a:srgbClr val="C0C0C0"/>
                  </a:outerShdw>
                </a:effectLst>
              </a:rPr>
              <a:t>Internet</a:t>
            </a:r>
            <a:r>
              <a:rPr lang="zh-CN" altLang="en-US" sz="3600" b="1" dirty="0">
                <a:solidFill>
                  <a:srgbClr val="0000FF"/>
                </a:solidFill>
                <a:effectLst>
                  <a:outerShdw blurRad="38100" dist="38100" dir="2700000" algn="tl">
                    <a:srgbClr val="C0C0C0"/>
                  </a:outerShdw>
                </a:effectLst>
              </a:rPr>
              <a:t>安全关联密钥管理协议 </a:t>
            </a:r>
            <a:br>
              <a:rPr lang="en-US" altLang="zh-CN" sz="4800" b="1" dirty="0">
                <a:solidFill>
                  <a:srgbClr val="0000FF"/>
                </a:solidFill>
                <a:effectLst>
                  <a:outerShdw blurRad="38100" dist="38100" dir="2700000" algn="tl">
                    <a:srgbClr val="C0C0C0"/>
                  </a:outerShdw>
                </a:effectLst>
              </a:rPr>
            </a:br>
            <a:r>
              <a:rPr lang="en-US" altLang="zh-CN" sz="2400" dirty="0">
                <a:solidFill>
                  <a:srgbClr val="CC0000"/>
                </a:solidFill>
              </a:rPr>
              <a:t> </a:t>
            </a:r>
            <a:r>
              <a:rPr lang="en-US" altLang="zh-CN" sz="2400" b="1" dirty="0">
                <a:solidFill>
                  <a:srgbClr val="0000FF"/>
                </a:solidFill>
                <a:effectLst>
                  <a:outerShdw blurRad="38100" dist="38100" dir="2700000" algn="tl">
                    <a:srgbClr val="C0C0C0"/>
                  </a:outerShdw>
                </a:effectLst>
              </a:rPr>
              <a:t>Internet Security Association Key Management Protocol</a:t>
            </a: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a:ln/>
        </p:spPr>
        <p:txBody>
          <a:bodyPr/>
          <a:lstStyle/>
          <a:p>
            <a:r>
              <a:rPr lang="en-US" altLang="zh-CN" b="1" dirty="0">
                <a:solidFill>
                  <a:srgbClr val="0000CC"/>
                </a:solidFill>
              </a:rPr>
              <a:t>ISAKMP</a:t>
            </a:r>
            <a:r>
              <a:rPr lang="zh-CN" altLang="en-US" b="1" dirty="0">
                <a:solidFill>
                  <a:srgbClr val="0000CC"/>
                </a:solidFill>
              </a:rPr>
              <a:t>协议</a:t>
            </a:r>
          </a:p>
        </p:txBody>
      </p:sp>
      <p:sp>
        <p:nvSpPr>
          <p:cNvPr id="60419" name="Rectangle 3"/>
          <p:cNvSpPr>
            <a:spLocks noGrp="1" noChangeArrowheads="1"/>
          </p:cNvSpPr>
          <p:nvPr>
            <p:ph type="body" idx="1"/>
          </p:nvPr>
        </p:nvSpPr>
        <p:spPr>
          <a:xfrm>
            <a:off x="488504" y="2204864"/>
            <a:ext cx="9073008" cy="4114800"/>
          </a:xfrm>
          <a:ln/>
        </p:spPr>
        <p:txBody>
          <a:bodyPr/>
          <a:lstStyle/>
          <a:p>
            <a:pPr>
              <a:lnSpc>
                <a:spcPct val="125000"/>
              </a:lnSpc>
              <a:spcBef>
                <a:spcPts val="0"/>
              </a:spcBef>
            </a:pPr>
            <a:r>
              <a:rPr lang="zh-CN" altLang="en-US" sz="2600" dirty="0"/>
              <a:t>参见</a:t>
            </a:r>
            <a:r>
              <a:rPr lang="en-US" altLang="zh-CN" sz="2600" dirty="0"/>
              <a:t>RFC2408</a:t>
            </a:r>
            <a:endParaRPr lang="zh-CN" altLang="en-US" sz="2600" dirty="0"/>
          </a:p>
          <a:p>
            <a:pPr>
              <a:lnSpc>
                <a:spcPct val="125000"/>
              </a:lnSpc>
              <a:spcBef>
                <a:spcPts val="0"/>
              </a:spcBef>
            </a:pPr>
            <a:r>
              <a:rPr lang="zh-CN" altLang="en-US" sz="2600" dirty="0"/>
              <a:t>定义了协商、建立、修改和删除</a:t>
            </a:r>
            <a:r>
              <a:rPr lang="en-US" altLang="zh-CN" sz="2600" dirty="0"/>
              <a:t>SA</a:t>
            </a:r>
            <a:r>
              <a:rPr lang="zh-CN" altLang="en-US" sz="2600" dirty="0"/>
              <a:t>的过程和包格式</a:t>
            </a:r>
          </a:p>
          <a:p>
            <a:pPr>
              <a:lnSpc>
                <a:spcPct val="125000"/>
              </a:lnSpc>
              <a:spcBef>
                <a:spcPts val="0"/>
              </a:spcBef>
            </a:pPr>
            <a:r>
              <a:rPr lang="en-US" altLang="zh-CN" sz="2600" dirty="0"/>
              <a:t>ISAKMP</a:t>
            </a:r>
            <a:r>
              <a:rPr lang="zh-CN" altLang="en-US" sz="2600" dirty="0"/>
              <a:t>只是为协商、修改、删除</a:t>
            </a:r>
            <a:r>
              <a:rPr lang="en-US" altLang="zh-CN" sz="2600" dirty="0"/>
              <a:t>SA</a:t>
            </a:r>
            <a:r>
              <a:rPr lang="zh-CN" altLang="en-US" sz="2600" dirty="0"/>
              <a:t>的方法提供了一个通用的框架，并没有定义具体的</a:t>
            </a:r>
            <a:r>
              <a:rPr lang="en-US" altLang="zh-CN" sz="2600" dirty="0"/>
              <a:t>SA</a:t>
            </a:r>
            <a:r>
              <a:rPr lang="zh-CN" altLang="en-US" sz="2600" dirty="0"/>
              <a:t>格式。这个通用的框架是与密钥交换独立的，可以被不同的密钥交换协议使用</a:t>
            </a:r>
          </a:p>
          <a:p>
            <a:pPr>
              <a:lnSpc>
                <a:spcPct val="125000"/>
              </a:lnSpc>
              <a:spcBef>
                <a:spcPts val="0"/>
              </a:spcBef>
            </a:pPr>
            <a:r>
              <a:rPr lang="en-US" altLang="zh-CN" sz="2600" dirty="0"/>
              <a:t>ISAKMP</a:t>
            </a:r>
            <a:r>
              <a:rPr lang="zh-CN" altLang="en-US" sz="2600" dirty="0"/>
              <a:t>报文可以利用</a:t>
            </a:r>
            <a:r>
              <a:rPr lang="en-US" altLang="zh-CN" sz="2600" dirty="0"/>
              <a:t>UDP</a:t>
            </a:r>
            <a:r>
              <a:rPr lang="zh-CN" altLang="en-US" sz="2600" dirty="0"/>
              <a:t>或者</a:t>
            </a:r>
            <a:r>
              <a:rPr lang="en-US" altLang="zh-CN" sz="2600" dirty="0"/>
              <a:t>TCP</a:t>
            </a:r>
            <a:r>
              <a:rPr lang="zh-CN" altLang="en-US" sz="2600" dirty="0"/>
              <a:t>，端口都是</a:t>
            </a:r>
            <a:r>
              <a:rPr lang="en-US" altLang="zh-CN" sz="2600" dirty="0"/>
              <a:t>500</a:t>
            </a:r>
            <a:r>
              <a:rPr lang="zh-CN" altLang="en-US" sz="2600" dirty="0"/>
              <a:t>，一般情况下常用</a:t>
            </a:r>
            <a:r>
              <a:rPr lang="en-US" altLang="zh-CN" sz="2600" dirty="0"/>
              <a:t>UDP</a:t>
            </a:r>
            <a:r>
              <a:rPr lang="zh-CN" altLang="en-US" sz="2600" dirty="0"/>
              <a:t>协议</a:t>
            </a:r>
          </a:p>
        </p:txBody>
      </p:sp>
    </p:spTree>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a:xfrm>
            <a:off x="1352600" y="476672"/>
            <a:ext cx="8172450" cy="1295400"/>
          </a:xfrm>
          <a:ln/>
        </p:spPr>
        <p:txBody>
          <a:bodyPr/>
          <a:lstStyle/>
          <a:p>
            <a:pPr eaLnBrk="1" hangingPunct="1"/>
            <a:r>
              <a:rPr lang="en-US" altLang="zh-CN" b="1" dirty="0">
                <a:solidFill>
                  <a:srgbClr val="0000FF"/>
                </a:solidFill>
                <a:latin typeface="汉仪醒示体简"/>
              </a:rPr>
              <a:t>ISAKMP</a:t>
            </a:r>
            <a:r>
              <a:rPr lang="zh-CN" altLang="en-US" b="1" dirty="0">
                <a:solidFill>
                  <a:srgbClr val="0000FF"/>
                </a:solidFill>
                <a:latin typeface="汉仪醒示体简"/>
              </a:rPr>
              <a:t>包头部格式</a:t>
            </a:r>
          </a:p>
        </p:txBody>
      </p:sp>
      <p:sp>
        <p:nvSpPr>
          <p:cNvPr id="61443" name="Rectangle 3"/>
          <p:cNvSpPr>
            <a:spLocks noGrp="1" noChangeArrowheads="1"/>
          </p:cNvSpPr>
          <p:nvPr>
            <p:ph type="body" sz="half" idx="1"/>
          </p:nvPr>
        </p:nvSpPr>
        <p:spPr>
          <a:xfrm>
            <a:off x="767034" y="1988840"/>
            <a:ext cx="8722477" cy="989012"/>
          </a:xfrm>
          <a:ln/>
        </p:spPr>
        <p:txBody>
          <a:bodyPr/>
          <a:lstStyle/>
          <a:p>
            <a:r>
              <a:rPr lang="en-US" altLang="zh-CN" sz="2600" dirty="0"/>
              <a:t>ISAKMP</a:t>
            </a:r>
            <a:r>
              <a:rPr lang="zh-CN" altLang="en-US" sz="2600" dirty="0"/>
              <a:t>报文的头部是固定长度的，包含了维护状态、处理载荷必要的信息</a:t>
            </a:r>
          </a:p>
        </p:txBody>
      </p:sp>
      <p:graphicFrame>
        <p:nvGraphicFramePr>
          <p:cNvPr id="61444" name="Group 4"/>
          <p:cNvGraphicFramePr>
            <a:graphicFrameLocks noGrp="1"/>
          </p:cNvGraphicFramePr>
          <p:nvPr>
            <p:ph type="tbl" idx="1"/>
          </p:nvPr>
        </p:nvGraphicFramePr>
        <p:xfrm>
          <a:off x="920559" y="3861060"/>
          <a:ext cx="8512969" cy="2673351"/>
        </p:xfrm>
        <a:graphic>
          <a:graphicData uri="http://schemas.openxmlformats.org/drawingml/2006/table">
            <a:tbl>
              <a:tblPr/>
              <a:tblGrid>
                <a:gridCol w="1872853">
                  <a:extLst>
                    <a:ext uri="{9D8B030D-6E8A-4147-A177-3AD203B41FA5}">
                      <a16:colId xmlns:a16="http://schemas.microsoft.com/office/drawing/2014/main" val="20000"/>
                    </a:ext>
                  </a:extLst>
                </a:gridCol>
                <a:gridCol w="1090348">
                  <a:extLst>
                    <a:ext uri="{9D8B030D-6E8A-4147-A177-3AD203B41FA5}">
                      <a16:colId xmlns:a16="http://schemas.microsoft.com/office/drawing/2014/main" val="20001"/>
                    </a:ext>
                  </a:extLst>
                </a:gridCol>
                <a:gridCol w="1092068">
                  <a:extLst>
                    <a:ext uri="{9D8B030D-6E8A-4147-A177-3AD203B41FA5}">
                      <a16:colId xmlns:a16="http://schemas.microsoft.com/office/drawing/2014/main" val="20002"/>
                    </a:ext>
                  </a:extLst>
                </a:gridCol>
                <a:gridCol w="2027634">
                  <a:extLst>
                    <a:ext uri="{9D8B030D-6E8A-4147-A177-3AD203B41FA5}">
                      <a16:colId xmlns:a16="http://schemas.microsoft.com/office/drawing/2014/main" val="20003"/>
                    </a:ext>
                  </a:extLst>
                </a:gridCol>
                <a:gridCol w="2430066">
                  <a:extLst>
                    <a:ext uri="{9D8B030D-6E8A-4147-A177-3AD203B41FA5}">
                      <a16:colId xmlns:a16="http://schemas.microsoft.com/office/drawing/2014/main" val="20004"/>
                    </a:ext>
                  </a:extLst>
                </a:gridCol>
              </a:tblGrid>
              <a:tr h="528638">
                <a:tc gridSpan="5">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zh-CN" altLang="en-US" sz="2600" b="0" i="0" u="none" strike="noStrike" cap="none" normalizeH="0" baseline="0" dirty="0">
                          <a:ln>
                            <a:noFill/>
                          </a:ln>
                          <a:solidFill>
                            <a:schemeClr val="tx2"/>
                          </a:solidFill>
                          <a:effectLst/>
                          <a:latin typeface="Arial" pitchFamily="34" charset="0"/>
                          <a:ea typeface="宋体" pitchFamily="2" charset="-122"/>
                        </a:rPr>
                        <a:t>发起方</a:t>
                      </a:r>
                      <a:r>
                        <a:rPr kumimoji="0" lang="en-US" altLang="zh-CN" sz="2600" b="0" i="0" u="none" strike="noStrike" cap="none" normalizeH="0" baseline="0" dirty="0">
                          <a:ln>
                            <a:noFill/>
                          </a:ln>
                          <a:solidFill>
                            <a:schemeClr val="tx2"/>
                          </a:solidFill>
                          <a:effectLst/>
                          <a:latin typeface="Arial" pitchFamily="34" charset="0"/>
                          <a:ea typeface="宋体" pitchFamily="2" charset="-122"/>
                        </a:rPr>
                        <a:t>Cookie</a:t>
                      </a:r>
                    </a:p>
                  </a:txBody>
                  <a:tcPr marL="99060" marR="99060" horzOverflow="overflow">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0"/>
                  </a:ext>
                </a:extLst>
              </a:tr>
              <a:tr h="530225">
                <a:tc gridSpan="5">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zh-CN" altLang="en-US" sz="2600" b="0" i="0" u="none" strike="noStrike" cap="none" normalizeH="0" baseline="0">
                          <a:ln>
                            <a:noFill/>
                          </a:ln>
                          <a:solidFill>
                            <a:schemeClr val="tx2"/>
                          </a:solidFill>
                          <a:effectLst/>
                          <a:latin typeface="Arial" pitchFamily="34" charset="0"/>
                          <a:ea typeface="宋体" pitchFamily="2" charset="-122"/>
                        </a:rPr>
                        <a:t>应答方</a:t>
                      </a:r>
                      <a:r>
                        <a:rPr kumimoji="0" lang="en-US" altLang="zh-CN" sz="2600" b="0" i="0" u="none" strike="noStrike" cap="none" normalizeH="0" baseline="0">
                          <a:ln>
                            <a:noFill/>
                          </a:ln>
                          <a:solidFill>
                            <a:schemeClr val="tx2"/>
                          </a:solidFill>
                          <a:effectLst/>
                          <a:latin typeface="Arial" pitchFamily="34" charset="0"/>
                          <a:ea typeface="宋体" pitchFamily="2" charset="-122"/>
                        </a:rPr>
                        <a:t>Cookie</a:t>
                      </a:r>
                    </a:p>
                  </a:txBody>
                  <a:tcPr marL="99060" marR="99060" horzOverflow="overflow">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1"/>
                  </a:ext>
                </a:extLst>
              </a:tr>
              <a:tr h="528638">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zh-CN" altLang="en-US" sz="2000" b="0" i="0" u="none" strike="noStrike" cap="none" normalizeH="0" baseline="0">
                          <a:ln>
                            <a:noFill/>
                          </a:ln>
                          <a:solidFill>
                            <a:schemeClr val="tx2"/>
                          </a:solidFill>
                          <a:effectLst/>
                          <a:latin typeface="Arial" pitchFamily="34" charset="0"/>
                          <a:ea typeface="宋体" pitchFamily="2" charset="-122"/>
                        </a:rPr>
                        <a:t>下一个载荷</a:t>
                      </a:r>
                    </a:p>
                  </a:txBody>
                  <a:tcPr marL="99060" marR="99060"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zh-CN" altLang="en-US" sz="2000" b="0" i="0" u="none" strike="noStrike" cap="none" normalizeH="0" baseline="0" dirty="0">
                          <a:ln>
                            <a:noFill/>
                          </a:ln>
                          <a:solidFill>
                            <a:schemeClr val="tx2"/>
                          </a:solidFill>
                          <a:effectLst/>
                          <a:latin typeface="Arial" pitchFamily="34" charset="0"/>
                          <a:ea typeface="宋体" pitchFamily="2" charset="-122"/>
                        </a:rPr>
                        <a:t>主版本</a:t>
                      </a:r>
                    </a:p>
                  </a:txBody>
                  <a:tcPr marL="99060" marR="9906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zh-CN" altLang="en-US" sz="2000" b="0" i="0" u="none" strike="noStrike" cap="none" normalizeH="0" baseline="0">
                          <a:ln>
                            <a:noFill/>
                          </a:ln>
                          <a:solidFill>
                            <a:schemeClr val="tx2"/>
                          </a:solidFill>
                          <a:effectLst/>
                          <a:latin typeface="Arial" pitchFamily="34" charset="0"/>
                          <a:ea typeface="宋体" pitchFamily="2" charset="-122"/>
                        </a:rPr>
                        <a:t>次版本</a:t>
                      </a:r>
                    </a:p>
                  </a:txBody>
                  <a:tcPr marL="99060" marR="9906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zh-CN" altLang="en-US" sz="2000" b="0" i="0" u="none" strike="noStrike" cap="none" normalizeH="0" baseline="0">
                          <a:ln>
                            <a:noFill/>
                          </a:ln>
                          <a:solidFill>
                            <a:schemeClr val="tx2"/>
                          </a:solidFill>
                          <a:effectLst/>
                          <a:latin typeface="Arial" pitchFamily="34" charset="0"/>
                          <a:ea typeface="宋体" pitchFamily="2" charset="-122"/>
                        </a:rPr>
                        <a:t>交换类型</a:t>
                      </a:r>
                    </a:p>
                  </a:txBody>
                  <a:tcPr marL="99060" marR="9906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zh-CN" altLang="en-US" sz="2000" b="0" i="0" u="none" strike="noStrike" cap="none" normalizeH="0" baseline="0" dirty="0">
                          <a:ln>
                            <a:noFill/>
                          </a:ln>
                          <a:solidFill>
                            <a:schemeClr val="tx2"/>
                          </a:solidFill>
                          <a:effectLst/>
                          <a:latin typeface="Arial" pitchFamily="34" charset="0"/>
                          <a:ea typeface="宋体" pitchFamily="2" charset="-122"/>
                        </a:rPr>
                        <a:t>标志</a:t>
                      </a:r>
                    </a:p>
                  </a:txBody>
                  <a:tcPr marL="99060" marR="99060"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30225">
                <a:tc gridSpan="5">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zh-CN" altLang="en-US" sz="2600" b="0" i="0" u="none" strike="noStrike" cap="none" normalizeH="0" baseline="0">
                          <a:ln>
                            <a:noFill/>
                          </a:ln>
                          <a:solidFill>
                            <a:schemeClr val="tx2"/>
                          </a:solidFill>
                          <a:effectLst/>
                          <a:latin typeface="Arial" pitchFamily="34" charset="0"/>
                          <a:ea typeface="宋体" pitchFamily="2" charset="-122"/>
                        </a:rPr>
                        <a:t>报文</a:t>
                      </a:r>
                      <a:r>
                        <a:rPr kumimoji="0" lang="en-US" altLang="zh-CN" sz="2600" b="0" i="0" u="none" strike="noStrike" cap="none" normalizeH="0" baseline="0">
                          <a:ln>
                            <a:noFill/>
                          </a:ln>
                          <a:solidFill>
                            <a:schemeClr val="tx2"/>
                          </a:solidFill>
                          <a:effectLst/>
                          <a:latin typeface="Arial" pitchFamily="34" charset="0"/>
                          <a:ea typeface="宋体" pitchFamily="2" charset="-122"/>
                        </a:rPr>
                        <a:t>ID</a:t>
                      </a:r>
                    </a:p>
                  </a:txBody>
                  <a:tcPr marL="99060" marR="99060" horzOverflow="overflow">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3"/>
                  </a:ext>
                </a:extLst>
              </a:tr>
              <a:tr h="555625">
                <a:tc gridSpan="5">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zh-CN" altLang="en-US" sz="2600" b="0" i="0" u="none" strike="noStrike" cap="none" normalizeH="0" baseline="0" dirty="0">
                          <a:ln>
                            <a:noFill/>
                          </a:ln>
                          <a:solidFill>
                            <a:schemeClr val="tx2"/>
                          </a:solidFill>
                          <a:effectLst/>
                          <a:latin typeface="Arial" pitchFamily="34" charset="0"/>
                          <a:ea typeface="宋体" pitchFamily="2" charset="-122"/>
                        </a:rPr>
                        <a:t>报文长度</a:t>
                      </a:r>
                    </a:p>
                  </a:txBody>
                  <a:tcPr marL="99060" marR="99060" horzOverflow="overflow">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4"/>
                  </a:ext>
                </a:extLst>
              </a:tr>
            </a:tbl>
          </a:graphicData>
        </a:graphic>
      </p:graphicFrame>
      <p:sp>
        <p:nvSpPr>
          <p:cNvPr id="61478" name="Text Box 38"/>
          <p:cNvSpPr txBox="1">
            <a:spLocks noChangeArrowheads="1"/>
          </p:cNvSpPr>
          <p:nvPr/>
        </p:nvSpPr>
        <p:spPr bwMode="auto">
          <a:xfrm>
            <a:off x="767034" y="3501008"/>
            <a:ext cx="8758016" cy="332720"/>
          </a:xfrm>
          <a:prstGeom prst="rect">
            <a:avLst/>
          </a:prstGeom>
          <a:noFill/>
          <a:ln w="9525">
            <a:noFill/>
            <a:miter lim="800000"/>
            <a:headEnd/>
            <a:tailEnd/>
          </a:ln>
          <a:effectLst/>
        </p:spPr>
        <p:txBody>
          <a:bodyPr wrap="square">
            <a:spAutoFit/>
          </a:bodyPr>
          <a:lstStyle/>
          <a:p>
            <a:pPr algn="r">
              <a:buNone/>
            </a:pPr>
            <a:r>
              <a:rPr lang="en-US" altLang="zh-CN" sz="1400" dirty="0"/>
              <a:t>0                                                                                             31</a:t>
            </a:r>
          </a:p>
        </p:txBody>
      </p:sp>
    </p:spTree>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a:xfrm>
            <a:off x="1352600" y="476672"/>
            <a:ext cx="8172450" cy="1295400"/>
          </a:xfrm>
          <a:ln/>
        </p:spPr>
        <p:txBody>
          <a:bodyPr/>
          <a:lstStyle/>
          <a:p>
            <a:pPr eaLnBrk="1" hangingPunct="1"/>
            <a:r>
              <a:rPr lang="en-US" altLang="zh-CN" b="1" dirty="0">
                <a:solidFill>
                  <a:srgbClr val="0000FF"/>
                </a:solidFill>
                <a:latin typeface="汉仪醒示体简"/>
              </a:rPr>
              <a:t>ISAKMP</a:t>
            </a:r>
            <a:r>
              <a:rPr lang="zh-CN" altLang="en-US" b="1" dirty="0">
                <a:solidFill>
                  <a:srgbClr val="0000FF"/>
                </a:solidFill>
                <a:latin typeface="汉仪醒示体简"/>
              </a:rPr>
              <a:t>包头部格式</a:t>
            </a:r>
          </a:p>
        </p:txBody>
      </p:sp>
      <p:pic>
        <p:nvPicPr>
          <p:cNvPr id="4" name="图片 3"/>
          <p:cNvPicPr>
            <a:picLocks noChangeAspect="1"/>
          </p:cNvPicPr>
          <p:nvPr/>
        </p:nvPicPr>
        <p:blipFill>
          <a:blip r:embed="rId3"/>
          <a:stretch>
            <a:fillRect/>
          </a:stretch>
        </p:blipFill>
        <p:spPr>
          <a:xfrm>
            <a:off x="920552" y="1796911"/>
            <a:ext cx="8208912" cy="4840824"/>
          </a:xfrm>
          <a:prstGeom prst="rect">
            <a:avLst/>
          </a:prstGeom>
        </p:spPr>
      </p:pic>
    </p:spTree>
    <p:extLst>
      <p:ext uri="{BB962C8B-B14F-4D97-AF65-F5344CB8AC3E}">
        <p14:creationId xmlns:p14="http://schemas.microsoft.com/office/powerpoint/2010/main" val="3522840370"/>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29378" name="Rectangle 2"/>
          <p:cNvSpPr>
            <a:spLocks noGrp="1" noChangeArrowheads="1"/>
          </p:cNvSpPr>
          <p:nvPr>
            <p:ph type="title"/>
          </p:nvPr>
        </p:nvSpPr>
        <p:spPr/>
        <p:txBody>
          <a:bodyPr/>
          <a:lstStyle/>
          <a:p>
            <a:endParaRPr lang="zh-CN" altLang="zh-CN"/>
          </a:p>
        </p:txBody>
      </p:sp>
      <p:sp>
        <p:nvSpPr>
          <p:cNvPr id="229379" name="Rectangle 3"/>
          <p:cNvSpPr>
            <a:spLocks noGrp="1" noChangeArrowheads="1"/>
          </p:cNvSpPr>
          <p:nvPr>
            <p:ph type="body" idx="1"/>
          </p:nvPr>
        </p:nvSpPr>
        <p:spPr/>
        <p:txBody>
          <a:bodyPr/>
          <a:lstStyle/>
          <a:p>
            <a:pPr>
              <a:buFont typeface="Wingdings" panose="05000000000000000000" pitchFamily="2" charset="2"/>
              <a:buNone/>
            </a:pPr>
            <a:r>
              <a:rPr lang="zh-CN" altLang="en-US" dirty="0"/>
              <a:t>（</a:t>
            </a:r>
            <a:r>
              <a:rPr lang="en-US" altLang="zh-CN" dirty="0"/>
              <a:t>1</a:t>
            </a:r>
            <a:r>
              <a:rPr lang="zh-CN" altLang="en-US" dirty="0"/>
              <a:t>）发起方</a:t>
            </a:r>
            <a:r>
              <a:rPr lang="en-US" altLang="zh-CN" dirty="0"/>
              <a:t>Cookie</a:t>
            </a:r>
            <a:r>
              <a:rPr lang="zh-CN" altLang="en-US" dirty="0"/>
              <a:t>（</a:t>
            </a:r>
            <a:r>
              <a:rPr lang="en-US" altLang="zh-CN" dirty="0"/>
              <a:t>Initiator Cookie</a:t>
            </a:r>
            <a:r>
              <a:rPr lang="zh-CN" altLang="en-US" dirty="0"/>
              <a:t>）：</a:t>
            </a:r>
            <a:r>
              <a:rPr lang="en-US" altLang="zh-CN" dirty="0"/>
              <a:t>64</a:t>
            </a:r>
            <a:r>
              <a:rPr lang="zh-CN" altLang="en-US" dirty="0"/>
              <a:t>位</a:t>
            </a:r>
          </a:p>
          <a:p>
            <a:pPr lvl="1"/>
            <a:r>
              <a:rPr lang="en-US" altLang="zh-CN" dirty="0"/>
              <a:t>Cookie</a:t>
            </a:r>
            <a:r>
              <a:rPr lang="zh-CN" altLang="en-US" dirty="0"/>
              <a:t>可以帮助通信双方确认一个</a:t>
            </a:r>
            <a:r>
              <a:rPr lang="en-US" altLang="zh-CN" dirty="0"/>
              <a:t>ISAKMP</a:t>
            </a:r>
            <a:r>
              <a:rPr lang="zh-CN" altLang="en-US" dirty="0"/>
              <a:t>报文是否真的来自对方。</a:t>
            </a:r>
          </a:p>
          <a:p>
            <a:pPr lvl="1"/>
            <a:r>
              <a:rPr lang="zh-CN" altLang="en-US" dirty="0"/>
              <a:t>在发起方，如果收到的某报文的应答方</a:t>
            </a:r>
            <a:r>
              <a:rPr lang="en-US" altLang="zh-CN" dirty="0"/>
              <a:t>Cookie</a:t>
            </a:r>
            <a:r>
              <a:rPr lang="zh-CN" altLang="en-US" dirty="0"/>
              <a:t>字段和以前收到的该字段不同，则丢弃该报文；同样，在应答方，如果收到的某报文的发起方</a:t>
            </a:r>
            <a:r>
              <a:rPr lang="en-US" altLang="zh-CN" dirty="0"/>
              <a:t>Cookie</a:t>
            </a:r>
            <a:r>
              <a:rPr lang="zh-CN" altLang="en-US" dirty="0"/>
              <a:t>和以前收到的该字段不同，则丢弃该报文。这种机制可以防止</a:t>
            </a:r>
            <a:r>
              <a:rPr lang="en-US" altLang="zh-CN" dirty="0"/>
              <a:t>DOS</a:t>
            </a:r>
            <a:r>
              <a:rPr lang="zh-CN" altLang="en-US" dirty="0"/>
              <a:t>攻击。</a:t>
            </a:r>
          </a:p>
          <a:p>
            <a:endParaRPr lang="en-US" altLang="zh-CN" dirty="0"/>
          </a:p>
        </p:txBody>
      </p:sp>
    </p:spTree>
    <p:extLst>
      <p:ext uri="{BB962C8B-B14F-4D97-AF65-F5344CB8AC3E}">
        <p14:creationId xmlns:p14="http://schemas.microsoft.com/office/powerpoint/2010/main" val="109139622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30402" name="Rectangle 2"/>
          <p:cNvSpPr>
            <a:spLocks noGrp="1" noChangeArrowheads="1"/>
          </p:cNvSpPr>
          <p:nvPr>
            <p:ph type="title"/>
          </p:nvPr>
        </p:nvSpPr>
        <p:spPr/>
        <p:txBody>
          <a:bodyPr/>
          <a:lstStyle/>
          <a:p>
            <a:endParaRPr lang="zh-CN" altLang="zh-CN"/>
          </a:p>
        </p:txBody>
      </p:sp>
      <p:sp>
        <p:nvSpPr>
          <p:cNvPr id="230403" name="Rectangle 3"/>
          <p:cNvSpPr>
            <a:spLocks noGrp="1" noChangeArrowheads="1"/>
          </p:cNvSpPr>
          <p:nvPr>
            <p:ph type="body" idx="1"/>
          </p:nvPr>
        </p:nvSpPr>
        <p:spPr/>
        <p:txBody>
          <a:bodyPr/>
          <a:lstStyle/>
          <a:p>
            <a:pPr>
              <a:lnSpc>
                <a:spcPct val="80000"/>
              </a:lnSpc>
            </a:pPr>
            <a:r>
              <a:rPr lang="zh-CN" altLang="en-US" sz="2600" dirty="0"/>
              <a:t>尽管</a:t>
            </a:r>
            <a:r>
              <a:rPr lang="en-US" altLang="zh-CN" sz="2600" dirty="0"/>
              <a:t>Cookie</a:t>
            </a:r>
            <a:r>
              <a:rPr lang="zh-CN" altLang="en-US" sz="2600" dirty="0"/>
              <a:t>的生成方法在实现不同的</a:t>
            </a:r>
            <a:r>
              <a:rPr lang="en-US" altLang="zh-CN" sz="2600" dirty="0"/>
              <a:t>ISAKMP</a:t>
            </a:r>
            <a:r>
              <a:rPr lang="zh-CN" altLang="en-US" sz="2600" dirty="0"/>
              <a:t>时可能不同，但无论发起方还是响应方，</a:t>
            </a:r>
            <a:r>
              <a:rPr lang="en-US" altLang="zh-CN" sz="2600" dirty="0"/>
              <a:t>Cookie</a:t>
            </a:r>
            <a:r>
              <a:rPr lang="zh-CN" altLang="en-US" sz="2600" dirty="0"/>
              <a:t>必须满足两个条件：</a:t>
            </a:r>
          </a:p>
          <a:p>
            <a:pPr lvl="1">
              <a:lnSpc>
                <a:spcPct val="80000"/>
              </a:lnSpc>
            </a:pPr>
            <a:r>
              <a:rPr lang="en-US" altLang="zh-CN" sz="2200" dirty="0"/>
              <a:t>Cookie</a:t>
            </a:r>
            <a:r>
              <a:rPr lang="zh-CN" altLang="en-US" sz="2200" dirty="0"/>
              <a:t>必须是用各自的机密信息生成的，该机密信息不能从</a:t>
            </a:r>
            <a:r>
              <a:rPr lang="en-US" altLang="zh-CN" sz="2200" dirty="0"/>
              <a:t>Cookie</a:t>
            </a:r>
            <a:r>
              <a:rPr lang="zh-CN" altLang="en-US" sz="2200" dirty="0"/>
              <a:t>中推导出来；</a:t>
            </a:r>
          </a:p>
          <a:p>
            <a:pPr lvl="1">
              <a:lnSpc>
                <a:spcPct val="80000"/>
              </a:lnSpc>
            </a:pPr>
            <a:r>
              <a:rPr lang="zh-CN" altLang="en-US" sz="2200" dirty="0"/>
              <a:t>对于一个</a:t>
            </a:r>
            <a:r>
              <a:rPr lang="en-US" altLang="zh-CN" sz="2200" dirty="0"/>
              <a:t>SA</a:t>
            </a:r>
            <a:r>
              <a:rPr lang="zh-CN" altLang="en-US" sz="2200" dirty="0"/>
              <a:t>，其</a:t>
            </a:r>
            <a:r>
              <a:rPr lang="en-US" altLang="zh-CN" sz="2200" dirty="0"/>
              <a:t>Cookie</a:t>
            </a:r>
            <a:r>
              <a:rPr lang="zh-CN" altLang="en-US" sz="2200" dirty="0"/>
              <a:t>是惟一的，也就是说对于一次</a:t>
            </a:r>
            <a:r>
              <a:rPr lang="en-US" altLang="zh-CN" sz="2200" dirty="0"/>
              <a:t>SA</a:t>
            </a:r>
            <a:r>
              <a:rPr lang="zh-CN" altLang="en-US" sz="2200" dirty="0"/>
              <a:t>协商过程，</a:t>
            </a:r>
            <a:r>
              <a:rPr lang="en-US" altLang="zh-CN" sz="2200" dirty="0"/>
              <a:t>Cookie</a:t>
            </a:r>
            <a:r>
              <a:rPr lang="zh-CN" altLang="en-US" sz="2200" dirty="0"/>
              <a:t>不能改变。</a:t>
            </a:r>
          </a:p>
          <a:p>
            <a:pPr>
              <a:lnSpc>
                <a:spcPct val="80000"/>
              </a:lnSpc>
            </a:pPr>
            <a:r>
              <a:rPr lang="zh-CN" altLang="en-US" sz="2600" dirty="0"/>
              <a:t>常用的一个生成</a:t>
            </a:r>
            <a:r>
              <a:rPr lang="en-US" altLang="zh-CN" sz="2600" dirty="0"/>
              <a:t>Cookie</a:t>
            </a:r>
            <a:r>
              <a:rPr lang="zh-CN" altLang="en-US" sz="2600" dirty="0"/>
              <a:t>的方法是对下述信息进行</a:t>
            </a:r>
            <a:r>
              <a:rPr lang="en-US" altLang="zh-CN" sz="2600" dirty="0"/>
              <a:t>HASH</a:t>
            </a:r>
            <a:r>
              <a:rPr lang="zh-CN" altLang="en-US" sz="2600" dirty="0"/>
              <a:t>（</a:t>
            </a:r>
            <a:r>
              <a:rPr lang="en-US" altLang="zh-CN" sz="2600" dirty="0"/>
              <a:t>MD5</a:t>
            </a:r>
            <a:r>
              <a:rPr lang="zh-CN" altLang="en-US" sz="2600" dirty="0"/>
              <a:t>、</a:t>
            </a:r>
            <a:r>
              <a:rPr lang="en-US" altLang="zh-CN" sz="2600" dirty="0"/>
              <a:t>SHA1</a:t>
            </a:r>
            <a:r>
              <a:rPr lang="zh-CN" altLang="en-US" sz="2600" dirty="0"/>
              <a:t>或其他</a:t>
            </a:r>
            <a:r>
              <a:rPr lang="en-US" altLang="zh-CN" sz="2600" dirty="0"/>
              <a:t>HASH</a:t>
            </a:r>
            <a:r>
              <a:rPr lang="zh-CN" altLang="en-US" sz="2600" dirty="0"/>
              <a:t>算法）之后，取结果的前</a:t>
            </a:r>
            <a:r>
              <a:rPr lang="en-US" altLang="zh-CN" sz="2600" dirty="0"/>
              <a:t>64</a:t>
            </a:r>
            <a:r>
              <a:rPr lang="zh-CN" altLang="en-US" sz="2600" dirty="0"/>
              <a:t>位：</a:t>
            </a:r>
          </a:p>
          <a:p>
            <a:pPr>
              <a:lnSpc>
                <a:spcPct val="80000"/>
              </a:lnSpc>
              <a:buFont typeface="Wingdings" panose="05000000000000000000" pitchFamily="2" charset="2"/>
              <a:buNone/>
            </a:pPr>
            <a:r>
              <a:rPr lang="zh-CN" altLang="en-US" sz="2600" dirty="0">
                <a:solidFill>
                  <a:srgbClr val="CC0000"/>
                </a:solidFill>
              </a:rPr>
              <a:t>源</a:t>
            </a:r>
            <a:r>
              <a:rPr lang="en-US" altLang="zh-CN" sz="2600" dirty="0">
                <a:solidFill>
                  <a:srgbClr val="CC0000"/>
                </a:solidFill>
              </a:rPr>
              <a:t>IP</a:t>
            </a:r>
            <a:r>
              <a:rPr lang="zh-CN" altLang="en-US" sz="2600" dirty="0">
                <a:solidFill>
                  <a:srgbClr val="CC0000"/>
                </a:solidFill>
              </a:rPr>
              <a:t>地址＋目的</a:t>
            </a:r>
            <a:r>
              <a:rPr lang="en-US" altLang="zh-CN" sz="2600" dirty="0">
                <a:solidFill>
                  <a:srgbClr val="CC0000"/>
                </a:solidFill>
              </a:rPr>
              <a:t>IP</a:t>
            </a:r>
            <a:r>
              <a:rPr lang="zh-CN" altLang="en-US" sz="2600" dirty="0">
                <a:solidFill>
                  <a:srgbClr val="CC0000"/>
                </a:solidFill>
              </a:rPr>
              <a:t>地址＋</a:t>
            </a:r>
            <a:r>
              <a:rPr lang="en-US" altLang="zh-CN" sz="2600" dirty="0">
                <a:solidFill>
                  <a:srgbClr val="CC0000"/>
                </a:solidFill>
              </a:rPr>
              <a:t>UDP</a:t>
            </a:r>
            <a:r>
              <a:rPr lang="zh-CN" altLang="en-US" sz="2600" dirty="0">
                <a:solidFill>
                  <a:srgbClr val="CC0000"/>
                </a:solidFill>
              </a:rPr>
              <a:t>源端口＋</a:t>
            </a:r>
            <a:r>
              <a:rPr lang="en-US" altLang="zh-CN" sz="2600" dirty="0">
                <a:solidFill>
                  <a:srgbClr val="CC0000"/>
                </a:solidFill>
              </a:rPr>
              <a:t>UDP</a:t>
            </a:r>
            <a:r>
              <a:rPr lang="zh-CN" altLang="en-US" sz="2600" dirty="0">
                <a:solidFill>
                  <a:srgbClr val="CC0000"/>
                </a:solidFill>
              </a:rPr>
              <a:t>目的端口＋随机数＋当前日期＋当前时间</a:t>
            </a:r>
          </a:p>
          <a:p>
            <a:pPr>
              <a:lnSpc>
                <a:spcPct val="80000"/>
              </a:lnSpc>
            </a:pPr>
            <a:endParaRPr lang="en-US" altLang="zh-CN" sz="2600" dirty="0"/>
          </a:p>
        </p:txBody>
      </p:sp>
    </p:spTree>
    <p:extLst>
      <p:ext uri="{BB962C8B-B14F-4D97-AF65-F5344CB8AC3E}">
        <p14:creationId xmlns:p14="http://schemas.microsoft.com/office/powerpoint/2010/main" val="136501141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31427" name="Rectangle 3"/>
          <p:cNvSpPr>
            <a:spLocks noGrp="1" noChangeArrowheads="1"/>
          </p:cNvSpPr>
          <p:nvPr>
            <p:ph type="body" idx="1"/>
          </p:nvPr>
        </p:nvSpPr>
        <p:spPr>
          <a:xfrm>
            <a:off x="848544" y="2060848"/>
            <a:ext cx="8229600" cy="5472113"/>
          </a:xfrm>
        </p:spPr>
        <p:txBody>
          <a:bodyPr/>
          <a:lstStyle/>
          <a:p>
            <a:pPr>
              <a:buFont typeface="Wingdings" panose="05000000000000000000" pitchFamily="2" charset="2"/>
              <a:buNone/>
            </a:pPr>
            <a:r>
              <a:rPr lang="zh-CN" altLang="en-US" sz="2400" b="1" dirty="0"/>
              <a:t>（</a:t>
            </a:r>
            <a:r>
              <a:rPr lang="en-US" altLang="zh-CN" sz="2400" b="1" dirty="0"/>
              <a:t>2</a:t>
            </a:r>
            <a:r>
              <a:rPr lang="zh-CN" altLang="en-US" sz="2400" b="1" dirty="0"/>
              <a:t>）应答方</a:t>
            </a:r>
            <a:r>
              <a:rPr lang="en-US" altLang="zh-CN" sz="2400" b="1" dirty="0"/>
              <a:t>Cookie(Responder Cookie): 64</a:t>
            </a:r>
            <a:r>
              <a:rPr lang="zh-CN" altLang="en-US" sz="2400" b="1" dirty="0"/>
              <a:t>位</a:t>
            </a:r>
          </a:p>
          <a:p>
            <a:pPr lvl="1"/>
            <a:r>
              <a:rPr lang="zh-CN" altLang="en-US" sz="2400" b="1" dirty="0"/>
              <a:t>应答方的</a:t>
            </a:r>
            <a:r>
              <a:rPr lang="en-US" altLang="zh-CN" sz="2400" b="1" dirty="0"/>
              <a:t>Cookie</a:t>
            </a:r>
            <a:r>
              <a:rPr lang="zh-CN" altLang="en-US" sz="2400" b="1" dirty="0"/>
              <a:t>，紧跟在发起方</a:t>
            </a:r>
            <a:r>
              <a:rPr lang="en-US" altLang="zh-CN" sz="2400" b="1" dirty="0"/>
              <a:t>Cookie</a:t>
            </a:r>
            <a:r>
              <a:rPr lang="zh-CN" altLang="en-US" sz="2400" b="1" dirty="0"/>
              <a:t>之后</a:t>
            </a:r>
          </a:p>
          <a:p>
            <a:pPr>
              <a:buFont typeface="Wingdings" panose="05000000000000000000" pitchFamily="2" charset="2"/>
              <a:buNone/>
            </a:pPr>
            <a:r>
              <a:rPr lang="zh-CN" altLang="en-US" sz="2400" b="1" dirty="0"/>
              <a:t>（</a:t>
            </a:r>
            <a:r>
              <a:rPr lang="en-US" altLang="zh-CN" sz="2400" b="1" dirty="0"/>
              <a:t>3</a:t>
            </a:r>
            <a:r>
              <a:rPr lang="zh-CN" altLang="en-US" sz="2400" b="1" dirty="0"/>
              <a:t>） 下一个载荷（</a:t>
            </a:r>
            <a:r>
              <a:rPr lang="en-US" altLang="zh-CN" sz="2400" b="1" dirty="0"/>
              <a:t>Next Payload</a:t>
            </a:r>
            <a:r>
              <a:rPr lang="zh-CN" altLang="en-US" sz="2400" b="1" dirty="0"/>
              <a:t>）：</a:t>
            </a:r>
            <a:r>
              <a:rPr lang="en-US" altLang="zh-CN" sz="2400" b="1" dirty="0"/>
              <a:t>4</a:t>
            </a:r>
            <a:r>
              <a:rPr lang="zh-CN" altLang="en-US" sz="2400" b="1" dirty="0"/>
              <a:t>位</a:t>
            </a:r>
          </a:p>
          <a:p>
            <a:pPr lvl="1"/>
            <a:r>
              <a:rPr lang="zh-CN" altLang="en-US" sz="2400" b="1" dirty="0"/>
              <a:t>表示紧跟在</a:t>
            </a:r>
            <a:r>
              <a:rPr lang="en-US" altLang="zh-CN" sz="2400" b="1" dirty="0"/>
              <a:t>ISAKMP</a:t>
            </a:r>
            <a:r>
              <a:rPr lang="zh-CN" altLang="en-US" sz="2400" b="1" dirty="0"/>
              <a:t>头部之后的第一个载荷的类型值。</a:t>
            </a:r>
          </a:p>
          <a:p>
            <a:pPr>
              <a:buFont typeface="Wingdings" panose="05000000000000000000" pitchFamily="2" charset="2"/>
              <a:buNone/>
            </a:pPr>
            <a:r>
              <a:rPr lang="zh-CN" altLang="en-US" sz="2400" b="1" dirty="0"/>
              <a:t>（</a:t>
            </a:r>
            <a:r>
              <a:rPr lang="en-US" altLang="zh-CN" sz="2400" b="1" dirty="0"/>
              <a:t>4</a:t>
            </a:r>
            <a:r>
              <a:rPr lang="zh-CN" altLang="en-US" sz="2400" b="1" dirty="0"/>
              <a:t>） 主版本（</a:t>
            </a:r>
            <a:r>
              <a:rPr lang="en-US" altLang="zh-CN" sz="2400" b="1" dirty="0"/>
              <a:t>Major Version</a:t>
            </a:r>
            <a:r>
              <a:rPr lang="zh-CN" altLang="en-US" sz="2400" b="1" dirty="0"/>
              <a:t>）：</a:t>
            </a:r>
            <a:r>
              <a:rPr lang="en-US" altLang="zh-CN" sz="2400" b="1" dirty="0"/>
              <a:t>4</a:t>
            </a:r>
            <a:r>
              <a:rPr lang="zh-CN" altLang="en-US" sz="2400" b="1" dirty="0"/>
              <a:t>位</a:t>
            </a:r>
          </a:p>
          <a:p>
            <a:pPr lvl="1"/>
            <a:r>
              <a:rPr lang="zh-CN" altLang="en-US" sz="2400" b="1" dirty="0"/>
              <a:t>表示</a:t>
            </a:r>
            <a:r>
              <a:rPr lang="en-US" altLang="zh-CN" sz="2400" b="1" dirty="0"/>
              <a:t>ISAKMP</a:t>
            </a:r>
            <a:r>
              <a:rPr lang="zh-CN" altLang="en-US" sz="2400" b="1" dirty="0"/>
              <a:t>协议的主版本号。</a:t>
            </a:r>
          </a:p>
          <a:p>
            <a:pPr>
              <a:buFont typeface="Wingdings" panose="05000000000000000000" pitchFamily="2" charset="2"/>
              <a:buNone/>
            </a:pPr>
            <a:r>
              <a:rPr lang="zh-CN" altLang="en-US" sz="2400" b="1" dirty="0"/>
              <a:t>（</a:t>
            </a:r>
            <a:r>
              <a:rPr lang="en-US" altLang="zh-CN" sz="2400" b="1" dirty="0"/>
              <a:t>5</a:t>
            </a:r>
            <a:r>
              <a:rPr lang="zh-CN" altLang="en-US" sz="2400" b="1" dirty="0"/>
              <a:t>） 次版本（</a:t>
            </a:r>
            <a:r>
              <a:rPr lang="en-US" altLang="zh-CN" sz="2400" b="1" dirty="0"/>
              <a:t>Minor Version</a:t>
            </a:r>
            <a:r>
              <a:rPr lang="zh-CN" altLang="en-US" sz="2400" b="1" dirty="0"/>
              <a:t>）：</a:t>
            </a:r>
            <a:r>
              <a:rPr lang="en-US" altLang="zh-CN" sz="2400" b="1" dirty="0"/>
              <a:t>4</a:t>
            </a:r>
            <a:r>
              <a:rPr lang="zh-CN" altLang="en-US" sz="2400" b="1" dirty="0"/>
              <a:t>位</a:t>
            </a:r>
          </a:p>
          <a:p>
            <a:pPr lvl="1"/>
            <a:r>
              <a:rPr lang="zh-CN" altLang="en-US" sz="2400" b="1" dirty="0"/>
              <a:t>表示</a:t>
            </a:r>
            <a:r>
              <a:rPr lang="en-US" altLang="zh-CN" sz="2400" b="1" dirty="0"/>
              <a:t>ISAKMP</a:t>
            </a:r>
            <a:r>
              <a:rPr lang="zh-CN" altLang="en-US" sz="2400" b="1" dirty="0"/>
              <a:t>协议的次版本号。</a:t>
            </a:r>
          </a:p>
          <a:p>
            <a:pPr>
              <a:buFont typeface="Wingdings" panose="05000000000000000000" pitchFamily="2" charset="2"/>
              <a:buNone/>
            </a:pPr>
            <a:r>
              <a:rPr lang="zh-CN" altLang="en-US" sz="2400" b="1" dirty="0"/>
              <a:t>（</a:t>
            </a:r>
            <a:r>
              <a:rPr lang="en-US" altLang="zh-CN" sz="2400" b="1" dirty="0"/>
              <a:t>6</a:t>
            </a:r>
            <a:r>
              <a:rPr lang="zh-CN" altLang="en-US" sz="2400" b="1" dirty="0"/>
              <a:t>） 交换类型（</a:t>
            </a:r>
            <a:r>
              <a:rPr lang="en-US" altLang="zh-CN" sz="2400" b="1" dirty="0"/>
              <a:t>Exchange Type</a:t>
            </a:r>
            <a:r>
              <a:rPr lang="zh-CN" altLang="en-US" sz="2400" b="1" dirty="0"/>
              <a:t>）：</a:t>
            </a:r>
            <a:r>
              <a:rPr lang="en-US" altLang="zh-CN" sz="2400" b="1" dirty="0"/>
              <a:t>8</a:t>
            </a:r>
            <a:r>
              <a:rPr lang="zh-CN" altLang="en-US" sz="2400" b="1" dirty="0"/>
              <a:t>位</a:t>
            </a:r>
          </a:p>
          <a:p>
            <a:pPr lvl="1"/>
            <a:r>
              <a:rPr lang="zh-CN" altLang="en-US" sz="2400" b="1" dirty="0"/>
              <a:t>表示该报文所属的交换类型。</a:t>
            </a:r>
          </a:p>
        </p:txBody>
      </p:sp>
    </p:spTree>
    <p:extLst>
      <p:ext uri="{BB962C8B-B14F-4D97-AF65-F5344CB8AC3E}">
        <p14:creationId xmlns:p14="http://schemas.microsoft.com/office/powerpoint/2010/main" val="2929789724"/>
      </p:ext>
    </p:extLst>
  </p:cSld>
  <p:clrMapOvr>
    <a:masterClrMapping/>
  </p:clrMapOvr>
</p:sld>
</file>

<file path=ppt/theme/theme1.xml><?xml version="1.0" encoding="utf-8"?>
<a:theme xmlns:a="http://schemas.openxmlformats.org/drawingml/2006/main" name="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宋体"/>
        <a:cs typeface=""/>
      </a:majorFont>
      <a:minorFont>
        <a:latin typeface="Tahoma"/>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342900" marR="0" indent="-342900" algn="just" defTabSz="914400" rtl="0" eaLnBrk="1" fontAlgn="base" latinLnBrk="0" hangingPunct="1">
          <a:lnSpc>
            <a:spcPct val="130000"/>
          </a:lnSpc>
          <a:spcBef>
            <a:spcPct val="20000"/>
          </a:spcBef>
          <a:spcAft>
            <a:spcPct val="0"/>
          </a:spcAft>
          <a:buClr>
            <a:schemeClr val="folHlink"/>
          </a:buClr>
          <a:buSzPct val="150000"/>
          <a:buFont typeface="Wingdings" pitchFamily="2" charset="2"/>
          <a:buChar char="§"/>
          <a:tabLst/>
          <a:defRPr kumimoji="1" lang="zh-CN" altLang="en-US" sz="2800" b="0" i="0" u="none" strike="noStrike" cap="none" normalizeH="0" baseline="0" smtClean="0">
            <a:ln>
              <a:noFill/>
            </a:ln>
            <a:solidFill>
              <a:schemeClr val="tx1"/>
            </a:solidFill>
            <a:effectLst/>
            <a:latin typeface="汉仪中等线简"/>
            <a:ea typeface="宋体" pitchFamily="2"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342900" marR="0" indent="-342900" algn="just" defTabSz="914400" rtl="0" eaLnBrk="1" fontAlgn="base" latinLnBrk="0" hangingPunct="1">
          <a:lnSpc>
            <a:spcPct val="130000"/>
          </a:lnSpc>
          <a:spcBef>
            <a:spcPct val="20000"/>
          </a:spcBef>
          <a:spcAft>
            <a:spcPct val="0"/>
          </a:spcAft>
          <a:buClr>
            <a:schemeClr val="folHlink"/>
          </a:buClr>
          <a:buSzPct val="150000"/>
          <a:buFont typeface="Wingdings" pitchFamily="2" charset="2"/>
          <a:buChar char="§"/>
          <a:tabLst/>
          <a:defRPr kumimoji="1" lang="zh-CN" altLang="en-US" sz="2800" b="0" i="0" u="none" strike="noStrike" cap="none" normalizeH="0" baseline="0" smtClean="0">
            <a:ln>
              <a:noFill/>
            </a:ln>
            <a:solidFill>
              <a:schemeClr val="tx1"/>
            </a:solidFill>
            <a:effectLst/>
            <a:latin typeface="汉仪中等线简"/>
            <a:ea typeface="宋体" pitchFamily="2" charset="-122"/>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theme>
</file>

<file path=ppt/theme/theme10.xml><?xml version="1.0" encoding="utf-8"?>
<a:theme xmlns:a="http://schemas.openxmlformats.org/drawingml/2006/main" name="Office 主题">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Office 主题">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Network">
  <a:themeElements>
    <a:clrScheme name="Network 10">
      <a:dk1>
        <a:srgbClr val="000000"/>
      </a:dk1>
      <a:lt1>
        <a:srgbClr val="FFFFFF"/>
      </a:lt1>
      <a:dk2>
        <a:srgbClr val="330066"/>
      </a:dk2>
      <a:lt2>
        <a:srgbClr val="808080"/>
      </a:lt2>
      <a:accent1>
        <a:srgbClr val="CCCC00"/>
      </a:accent1>
      <a:accent2>
        <a:srgbClr val="669999"/>
      </a:accent2>
      <a:accent3>
        <a:srgbClr val="FFFFFF"/>
      </a:accent3>
      <a:accent4>
        <a:srgbClr val="000000"/>
      </a:accent4>
      <a:accent5>
        <a:srgbClr val="E2E2AA"/>
      </a:accent5>
      <a:accent6>
        <a:srgbClr val="5C8A8A"/>
      </a:accent6>
      <a:hlink>
        <a:srgbClr val="7E9CE8"/>
      </a:hlink>
      <a:folHlink>
        <a:srgbClr val="D8D8EC"/>
      </a:folHlink>
    </a:clrScheme>
    <a:fontScheme name="Network">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000000"/>
          </a:buClr>
          <a:buSzPct val="100000"/>
          <a:buFontTx/>
          <a:buNone/>
          <a:tabLst/>
          <a:defRPr kumimoji="0" lang="zh-CN" altLang="en-US" sz="1800" b="0" i="0" u="none" strike="noStrike" cap="none" normalizeH="0" baseline="0" smtClean="0">
            <a:ln>
              <a:noFill/>
            </a:ln>
            <a:solidFill>
              <a:schemeClr val="tx1"/>
            </a:solidFill>
            <a:effectLst/>
            <a:latin typeface="Arial"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000000"/>
          </a:buClr>
          <a:buSzPct val="100000"/>
          <a:buFontTx/>
          <a:buNone/>
          <a:tabLst/>
          <a:defRPr kumimoji="0" lang="zh-CN" altLang="en-US" sz="1800" b="0" i="0" u="none" strike="noStrike" cap="none" normalizeH="0" baseline="0" smtClean="0">
            <a:ln>
              <a:noFill/>
            </a:ln>
            <a:solidFill>
              <a:schemeClr val="tx1"/>
            </a:solidFill>
            <a:effectLst/>
            <a:latin typeface="Arial" pitchFamily="34" charset="0"/>
            <a:ea typeface="宋体" pitchFamily="2" charset="-122"/>
          </a:defRPr>
        </a:defPPr>
      </a:lstStyle>
    </a:lnDef>
  </a:objectDefaults>
  <a:extraClrSchemeLst>
    <a:extraClrScheme>
      <a:clrScheme name="Network 1">
        <a:dk1>
          <a:srgbClr val="4F747B"/>
        </a:dk1>
        <a:lt1>
          <a:srgbClr val="FFFFFF"/>
        </a:lt1>
        <a:dk2>
          <a:srgbClr val="000000"/>
        </a:dk2>
        <a:lt2>
          <a:srgbClr val="C0C0C0"/>
        </a:lt2>
        <a:accent1>
          <a:srgbClr val="859868"/>
        </a:accent1>
        <a:accent2>
          <a:srgbClr val="5F5F5F"/>
        </a:accent2>
        <a:accent3>
          <a:srgbClr val="AAAAAA"/>
        </a:accent3>
        <a:accent4>
          <a:srgbClr val="DADADA"/>
        </a:accent4>
        <a:accent5>
          <a:srgbClr val="C2CAB9"/>
        </a:accent5>
        <a:accent6>
          <a:srgbClr val="555555"/>
        </a:accent6>
        <a:hlink>
          <a:srgbClr val="5F5F5F"/>
        </a:hlink>
        <a:folHlink>
          <a:srgbClr val="BA1212"/>
        </a:folHlink>
      </a:clrScheme>
      <a:clrMap bg1="dk2" tx1="lt1" bg2="dk1" tx2="lt2" accent1="accent1" accent2="accent2" accent3="accent3" accent4="accent4" accent5="accent5" accent6="accent6" hlink="hlink" folHlink="folHlink"/>
    </a:extraClrScheme>
    <a:extraClrScheme>
      <a:clrScheme name="Network 2">
        <a:dk1>
          <a:srgbClr val="3C0000"/>
        </a:dk1>
        <a:lt1>
          <a:srgbClr val="FFFFFF"/>
        </a:lt1>
        <a:dk2>
          <a:srgbClr val="4D0B0B"/>
        </a:dk2>
        <a:lt2>
          <a:srgbClr val="FFFFFF"/>
        </a:lt2>
        <a:accent1>
          <a:srgbClr val="666633"/>
        </a:accent1>
        <a:accent2>
          <a:srgbClr val="CC3300"/>
        </a:accent2>
        <a:accent3>
          <a:srgbClr val="B2AAAA"/>
        </a:accent3>
        <a:accent4>
          <a:srgbClr val="DADADA"/>
        </a:accent4>
        <a:accent5>
          <a:srgbClr val="B8B8AD"/>
        </a:accent5>
        <a:accent6>
          <a:srgbClr val="B92D00"/>
        </a:accent6>
        <a:hlink>
          <a:srgbClr val="CC9900"/>
        </a:hlink>
        <a:folHlink>
          <a:srgbClr val="CCCC33"/>
        </a:folHlink>
      </a:clrScheme>
      <a:clrMap bg1="dk2" tx1="lt1" bg2="dk1" tx2="lt2" accent1="accent1" accent2="accent2" accent3="accent3" accent4="accent4" accent5="accent5" accent6="accent6" hlink="hlink" folHlink="folHlink"/>
    </a:extraClrScheme>
    <a:extraClrScheme>
      <a:clrScheme name="Network 3">
        <a:dk1>
          <a:srgbClr val="666699"/>
        </a:dk1>
        <a:lt1>
          <a:srgbClr val="FFFFFF"/>
        </a:lt1>
        <a:dk2>
          <a:srgbClr val="15192B"/>
        </a:dk2>
        <a:lt2>
          <a:srgbClr val="CCCCFF"/>
        </a:lt2>
        <a:accent1>
          <a:srgbClr val="4F893D"/>
        </a:accent1>
        <a:accent2>
          <a:srgbClr val="666699"/>
        </a:accent2>
        <a:accent3>
          <a:srgbClr val="AAABAC"/>
        </a:accent3>
        <a:accent4>
          <a:srgbClr val="DADADA"/>
        </a:accent4>
        <a:accent5>
          <a:srgbClr val="B2C4AF"/>
        </a:accent5>
        <a:accent6>
          <a:srgbClr val="5C5C8A"/>
        </a:accent6>
        <a:hlink>
          <a:srgbClr val="CC9900"/>
        </a:hlink>
        <a:folHlink>
          <a:srgbClr val="4837C7"/>
        </a:folHlink>
      </a:clrScheme>
      <a:clrMap bg1="dk2" tx1="lt1" bg2="dk1" tx2="lt2" accent1="accent1" accent2="accent2" accent3="accent3" accent4="accent4" accent5="accent5" accent6="accent6" hlink="hlink" folHlink="folHlink"/>
    </a:extraClrScheme>
    <a:extraClrScheme>
      <a:clrScheme name="Network 4">
        <a:dk1>
          <a:srgbClr val="666699"/>
        </a:dk1>
        <a:lt1>
          <a:srgbClr val="FFFFFF"/>
        </a:lt1>
        <a:dk2>
          <a:srgbClr val="86001A"/>
        </a:dk2>
        <a:lt2>
          <a:srgbClr val="CCCC66"/>
        </a:lt2>
        <a:accent1>
          <a:srgbClr val="FF3300"/>
        </a:accent1>
        <a:accent2>
          <a:srgbClr val="FF6600"/>
        </a:accent2>
        <a:accent3>
          <a:srgbClr val="C3AAAB"/>
        </a:accent3>
        <a:accent4>
          <a:srgbClr val="DADADA"/>
        </a:accent4>
        <a:accent5>
          <a:srgbClr val="FFADAA"/>
        </a:accent5>
        <a:accent6>
          <a:srgbClr val="E75C00"/>
        </a:accent6>
        <a:hlink>
          <a:srgbClr val="CC9900"/>
        </a:hlink>
        <a:folHlink>
          <a:srgbClr val="FF0000"/>
        </a:folHlink>
      </a:clrScheme>
      <a:clrMap bg1="dk2" tx1="lt1" bg2="dk1" tx2="lt2" accent1="accent1" accent2="accent2" accent3="accent3" accent4="accent4" accent5="accent5" accent6="accent6" hlink="hlink" folHlink="folHlink"/>
    </a:extraClrScheme>
    <a:extraClrScheme>
      <a:clrScheme name="Network 5">
        <a:dk1>
          <a:srgbClr val="666699"/>
        </a:dk1>
        <a:lt1>
          <a:srgbClr val="FFFFFF"/>
        </a:lt1>
        <a:dk2>
          <a:srgbClr val="000054"/>
        </a:dk2>
        <a:lt2>
          <a:srgbClr val="FFFFFF"/>
        </a:lt2>
        <a:accent1>
          <a:srgbClr val="3333FF"/>
        </a:accent1>
        <a:accent2>
          <a:srgbClr val="006699"/>
        </a:accent2>
        <a:accent3>
          <a:srgbClr val="AAAAB3"/>
        </a:accent3>
        <a:accent4>
          <a:srgbClr val="DADADA"/>
        </a:accent4>
        <a:accent5>
          <a:srgbClr val="ADADFF"/>
        </a:accent5>
        <a:accent6>
          <a:srgbClr val="005C8A"/>
        </a:accent6>
        <a:hlink>
          <a:srgbClr val="669900"/>
        </a:hlink>
        <a:folHlink>
          <a:srgbClr val="0000FF"/>
        </a:folHlink>
      </a:clrScheme>
      <a:clrMap bg1="dk2" tx1="lt1" bg2="dk1" tx2="lt2" accent1="accent1" accent2="accent2" accent3="accent3" accent4="accent4" accent5="accent5" accent6="accent6" hlink="hlink" folHlink="folHlink"/>
    </a:extraClrScheme>
    <a:extraClrScheme>
      <a:clrScheme name="Network 6">
        <a:dk1>
          <a:srgbClr val="808080"/>
        </a:dk1>
        <a:lt1>
          <a:srgbClr val="FFFFFF"/>
        </a:lt1>
        <a:dk2>
          <a:srgbClr val="30054B"/>
        </a:dk2>
        <a:lt2>
          <a:srgbClr val="FFFFFF"/>
        </a:lt2>
        <a:accent1>
          <a:srgbClr val="797B9B"/>
        </a:accent1>
        <a:accent2>
          <a:srgbClr val="6B4FB1"/>
        </a:accent2>
        <a:accent3>
          <a:srgbClr val="ADAAB1"/>
        </a:accent3>
        <a:accent4>
          <a:srgbClr val="DADADA"/>
        </a:accent4>
        <a:accent5>
          <a:srgbClr val="BEBFCB"/>
        </a:accent5>
        <a:accent6>
          <a:srgbClr val="6047A0"/>
        </a:accent6>
        <a:hlink>
          <a:srgbClr val="7AACCE"/>
        </a:hlink>
        <a:folHlink>
          <a:srgbClr val="D8D8EC"/>
        </a:folHlink>
      </a:clrScheme>
      <a:clrMap bg1="dk2" tx1="lt1" bg2="dk1" tx2="lt2" accent1="accent1" accent2="accent2" accent3="accent3" accent4="accent4" accent5="accent5" accent6="accent6" hlink="hlink" folHlink="folHlink"/>
    </a:extraClrScheme>
    <a:extraClrScheme>
      <a:clrScheme name="Network 7">
        <a:dk1>
          <a:srgbClr val="808080"/>
        </a:dk1>
        <a:lt1>
          <a:srgbClr val="FFFFCC"/>
        </a:lt1>
        <a:dk2>
          <a:srgbClr val="29527B"/>
        </a:dk2>
        <a:lt2>
          <a:srgbClr val="FFFFFF"/>
        </a:lt2>
        <a:accent1>
          <a:srgbClr val="CCCC00"/>
        </a:accent1>
        <a:accent2>
          <a:srgbClr val="669999"/>
        </a:accent2>
        <a:accent3>
          <a:srgbClr val="ACB3BF"/>
        </a:accent3>
        <a:accent4>
          <a:srgbClr val="DADAAE"/>
        </a:accent4>
        <a:accent5>
          <a:srgbClr val="E2E2AA"/>
        </a:accent5>
        <a:accent6>
          <a:srgbClr val="5C8A8A"/>
        </a:accent6>
        <a:hlink>
          <a:srgbClr val="D8D8EC"/>
        </a:hlink>
        <a:folHlink>
          <a:srgbClr val="B2B2B2"/>
        </a:folHlink>
      </a:clrScheme>
      <a:clrMap bg1="dk2" tx1="lt1" bg2="dk1" tx2="lt2" accent1="accent1" accent2="accent2" accent3="accent3" accent4="accent4" accent5="accent5" accent6="accent6" hlink="hlink" folHlink="folHlink"/>
    </a:extraClrScheme>
    <a:extraClrScheme>
      <a:clrScheme name="Network 8">
        <a:dk1>
          <a:srgbClr val="666699"/>
        </a:dk1>
        <a:lt1>
          <a:srgbClr val="FFFFFF"/>
        </a:lt1>
        <a:dk2>
          <a:srgbClr val="476949"/>
        </a:dk2>
        <a:lt2>
          <a:srgbClr val="FFFFFF"/>
        </a:lt2>
        <a:accent1>
          <a:srgbClr val="CC6600"/>
        </a:accent1>
        <a:accent2>
          <a:srgbClr val="CC9900"/>
        </a:accent2>
        <a:accent3>
          <a:srgbClr val="B1B9B1"/>
        </a:accent3>
        <a:accent4>
          <a:srgbClr val="DADADA"/>
        </a:accent4>
        <a:accent5>
          <a:srgbClr val="E2B8AA"/>
        </a:accent5>
        <a:accent6>
          <a:srgbClr val="B98A00"/>
        </a:accent6>
        <a:hlink>
          <a:srgbClr val="669900"/>
        </a:hlink>
        <a:folHlink>
          <a:srgbClr val="A45200"/>
        </a:folHlink>
      </a:clrScheme>
      <a:clrMap bg1="dk2" tx1="lt1" bg2="dk1" tx2="lt2" accent1="accent1" accent2="accent2" accent3="accent3" accent4="accent4" accent5="accent5" accent6="accent6" hlink="hlink" folHlink="folHlink"/>
    </a:extraClrScheme>
    <a:extraClrScheme>
      <a:clrScheme name="Network 9">
        <a:dk1>
          <a:srgbClr val="000000"/>
        </a:dk1>
        <a:lt1>
          <a:srgbClr val="FFFFFF"/>
        </a:lt1>
        <a:dk2>
          <a:srgbClr val="7C1302"/>
        </a:dk2>
        <a:lt2>
          <a:srgbClr val="CC9900"/>
        </a:lt2>
        <a:accent1>
          <a:srgbClr val="CC9900"/>
        </a:accent1>
        <a:accent2>
          <a:srgbClr val="CC3300"/>
        </a:accent2>
        <a:accent3>
          <a:srgbClr val="FFFFFF"/>
        </a:accent3>
        <a:accent4>
          <a:srgbClr val="000000"/>
        </a:accent4>
        <a:accent5>
          <a:srgbClr val="E2CAAA"/>
        </a:accent5>
        <a:accent6>
          <a:srgbClr val="B92D00"/>
        </a:accent6>
        <a:hlink>
          <a:srgbClr val="808080"/>
        </a:hlink>
        <a:folHlink>
          <a:srgbClr val="CCCC66"/>
        </a:folHlink>
      </a:clrScheme>
      <a:clrMap bg1="lt1" tx1="dk1" bg2="lt2" tx2="dk2" accent1="accent1" accent2="accent2" accent3="accent3" accent4="accent4" accent5="accent5" accent6="accent6" hlink="hlink" folHlink="folHlink"/>
    </a:extraClrScheme>
    <a:extraClrScheme>
      <a:clrScheme name="Network 10">
        <a:dk1>
          <a:srgbClr val="000000"/>
        </a:dk1>
        <a:lt1>
          <a:srgbClr val="FFFFFF"/>
        </a:lt1>
        <a:dk2>
          <a:srgbClr val="330066"/>
        </a:dk2>
        <a:lt2>
          <a:srgbClr val="808080"/>
        </a:lt2>
        <a:accent1>
          <a:srgbClr val="CCCC00"/>
        </a:accent1>
        <a:accent2>
          <a:srgbClr val="669999"/>
        </a:accent2>
        <a:accent3>
          <a:srgbClr val="FFFFFF"/>
        </a:accent3>
        <a:accent4>
          <a:srgbClr val="000000"/>
        </a:accent4>
        <a:accent5>
          <a:srgbClr val="E2E2AA"/>
        </a:accent5>
        <a:accent6>
          <a:srgbClr val="5C8A8A"/>
        </a:accent6>
        <a:hlink>
          <a:srgbClr val="7E9CE8"/>
        </a:hlink>
        <a:folHlink>
          <a:srgbClr val="D8D8EC"/>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1_Network">
  <a:themeElements>
    <a:clrScheme name="Network 10">
      <a:dk1>
        <a:srgbClr val="000000"/>
      </a:dk1>
      <a:lt1>
        <a:srgbClr val="FFFFFF"/>
      </a:lt1>
      <a:dk2>
        <a:srgbClr val="330066"/>
      </a:dk2>
      <a:lt2>
        <a:srgbClr val="808080"/>
      </a:lt2>
      <a:accent1>
        <a:srgbClr val="CCCC00"/>
      </a:accent1>
      <a:accent2>
        <a:srgbClr val="669999"/>
      </a:accent2>
      <a:accent3>
        <a:srgbClr val="FFFFFF"/>
      </a:accent3>
      <a:accent4>
        <a:srgbClr val="000000"/>
      </a:accent4>
      <a:accent5>
        <a:srgbClr val="E2E2AA"/>
      </a:accent5>
      <a:accent6>
        <a:srgbClr val="5C8A8A"/>
      </a:accent6>
      <a:hlink>
        <a:srgbClr val="7E9CE8"/>
      </a:hlink>
      <a:folHlink>
        <a:srgbClr val="D8D8EC"/>
      </a:folHlink>
    </a:clrScheme>
    <a:fontScheme name="Network">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000000"/>
          </a:buClr>
          <a:buSzPct val="100000"/>
          <a:buFontTx/>
          <a:buNone/>
          <a:tabLst/>
          <a:defRPr kumimoji="0" lang="zh-CN" altLang="en-US" sz="1800" b="0" i="0" u="none" strike="noStrike" cap="none" normalizeH="0" baseline="0" smtClean="0">
            <a:ln>
              <a:noFill/>
            </a:ln>
            <a:solidFill>
              <a:schemeClr val="tx1"/>
            </a:solidFill>
            <a:effectLst/>
            <a:latin typeface="Arial"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000000"/>
          </a:buClr>
          <a:buSzPct val="100000"/>
          <a:buFontTx/>
          <a:buNone/>
          <a:tabLst/>
          <a:defRPr kumimoji="0" lang="zh-CN" altLang="en-US" sz="1800" b="0" i="0" u="none" strike="noStrike" cap="none" normalizeH="0" baseline="0" smtClean="0">
            <a:ln>
              <a:noFill/>
            </a:ln>
            <a:solidFill>
              <a:schemeClr val="tx1"/>
            </a:solidFill>
            <a:effectLst/>
            <a:latin typeface="Arial" pitchFamily="34" charset="0"/>
            <a:ea typeface="宋体" pitchFamily="2" charset="-122"/>
          </a:defRPr>
        </a:defPPr>
      </a:lstStyle>
    </a:lnDef>
  </a:objectDefaults>
  <a:extraClrSchemeLst>
    <a:extraClrScheme>
      <a:clrScheme name="Network 1">
        <a:dk1>
          <a:srgbClr val="4F747B"/>
        </a:dk1>
        <a:lt1>
          <a:srgbClr val="FFFFFF"/>
        </a:lt1>
        <a:dk2>
          <a:srgbClr val="000000"/>
        </a:dk2>
        <a:lt2>
          <a:srgbClr val="C0C0C0"/>
        </a:lt2>
        <a:accent1>
          <a:srgbClr val="859868"/>
        </a:accent1>
        <a:accent2>
          <a:srgbClr val="5F5F5F"/>
        </a:accent2>
        <a:accent3>
          <a:srgbClr val="AAAAAA"/>
        </a:accent3>
        <a:accent4>
          <a:srgbClr val="DADADA"/>
        </a:accent4>
        <a:accent5>
          <a:srgbClr val="C2CAB9"/>
        </a:accent5>
        <a:accent6>
          <a:srgbClr val="555555"/>
        </a:accent6>
        <a:hlink>
          <a:srgbClr val="5F5F5F"/>
        </a:hlink>
        <a:folHlink>
          <a:srgbClr val="BA1212"/>
        </a:folHlink>
      </a:clrScheme>
      <a:clrMap bg1="dk2" tx1="lt1" bg2="dk1" tx2="lt2" accent1="accent1" accent2="accent2" accent3="accent3" accent4="accent4" accent5="accent5" accent6="accent6" hlink="hlink" folHlink="folHlink"/>
    </a:extraClrScheme>
    <a:extraClrScheme>
      <a:clrScheme name="Network 2">
        <a:dk1>
          <a:srgbClr val="3C0000"/>
        </a:dk1>
        <a:lt1>
          <a:srgbClr val="FFFFFF"/>
        </a:lt1>
        <a:dk2>
          <a:srgbClr val="4D0B0B"/>
        </a:dk2>
        <a:lt2>
          <a:srgbClr val="FFFFFF"/>
        </a:lt2>
        <a:accent1>
          <a:srgbClr val="666633"/>
        </a:accent1>
        <a:accent2>
          <a:srgbClr val="CC3300"/>
        </a:accent2>
        <a:accent3>
          <a:srgbClr val="B2AAAA"/>
        </a:accent3>
        <a:accent4>
          <a:srgbClr val="DADADA"/>
        </a:accent4>
        <a:accent5>
          <a:srgbClr val="B8B8AD"/>
        </a:accent5>
        <a:accent6>
          <a:srgbClr val="B92D00"/>
        </a:accent6>
        <a:hlink>
          <a:srgbClr val="CC9900"/>
        </a:hlink>
        <a:folHlink>
          <a:srgbClr val="CCCC33"/>
        </a:folHlink>
      </a:clrScheme>
      <a:clrMap bg1="dk2" tx1="lt1" bg2="dk1" tx2="lt2" accent1="accent1" accent2="accent2" accent3="accent3" accent4="accent4" accent5="accent5" accent6="accent6" hlink="hlink" folHlink="folHlink"/>
    </a:extraClrScheme>
    <a:extraClrScheme>
      <a:clrScheme name="Network 3">
        <a:dk1>
          <a:srgbClr val="666699"/>
        </a:dk1>
        <a:lt1>
          <a:srgbClr val="FFFFFF"/>
        </a:lt1>
        <a:dk2>
          <a:srgbClr val="15192B"/>
        </a:dk2>
        <a:lt2>
          <a:srgbClr val="CCCCFF"/>
        </a:lt2>
        <a:accent1>
          <a:srgbClr val="4F893D"/>
        </a:accent1>
        <a:accent2>
          <a:srgbClr val="666699"/>
        </a:accent2>
        <a:accent3>
          <a:srgbClr val="AAABAC"/>
        </a:accent3>
        <a:accent4>
          <a:srgbClr val="DADADA"/>
        </a:accent4>
        <a:accent5>
          <a:srgbClr val="B2C4AF"/>
        </a:accent5>
        <a:accent6>
          <a:srgbClr val="5C5C8A"/>
        </a:accent6>
        <a:hlink>
          <a:srgbClr val="CC9900"/>
        </a:hlink>
        <a:folHlink>
          <a:srgbClr val="4837C7"/>
        </a:folHlink>
      </a:clrScheme>
      <a:clrMap bg1="dk2" tx1="lt1" bg2="dk1" tx2="lt2" accent1="accent1" accent2="accent2" accent3="accent3" accent4="accent4" accent5="accent5" accent6="accent6" hlink="hlink" folHlink="folHlink"/>
    </a:extraClrScheme>
    <a:extraClrScheme>
      <a:clrScheme name="Network 4">
        <a:dk1>
          <a:srgbClr val="666699"/>
        </a:dk1>
        <a:lt1>
          <a:srgbClr val="FFFFFF"/>
        </a:lt1>
        <a:dk2>
          <a:srgbClr val="86001A"/>
        </a:dk2>
        <a:lt2>
          <a:srgbClr val="CCCC66"/>
        </a:lt2>
        <a:accent1>
          <a:srgbClr val="FF3300"/>
        </a:accent1>
        <a:accent2>
          <a:srgbClr val="FF6600"/>
        </a:accent2>
        <a:accent3>
          <a:srgbClr val="C3AAAB"/>
        </a:accent3>
        <a:accent4>
          <a:srgbClr val="DADADA"/>
        </a:accent4>
        <a:accent5>
          <a:srgbClr val="FFADAA"/>
        </a:accent5>
        <a:accent6>
          <a:srgbClr val="E75C00"/>
        </a:accent6>
        <a:hlink>
          <a:srgbClr val="CC9900"/>
        </a:hlink>
        <a:folHlink>
          <a:srgbClr val="FF0000"/>
        </a:folHlink>
      </a:clrScheme>
      <a:clrMap bg1="dk2" tx1="lt1" bg2="dk1" tx2="lt2" accent1="accent1" accent2="accent2" accent3="accent3" accent4="accent4" accent5="accent5" accent6="accent6" hlink="hlink" folHlink="folHlink"/>
    </a:extraClrScheme>
    <a:extraClrScheme>
      <a:clrScheme name="Network 5">
        <a:dk1>
          <a:srgbClr val="666699"/>
        </a:dk1>
        <a:lt1>
          <a:srgbClr val="FFFFFF"/>
        </a:lt1>
        <a:dk2>
          <a:srgbClr val="000054"/>
        </a:dk2>
        <a:lt2>
          <a:srgbClr val="FFFFFF"/>
        </a:lt2>
        <a:accent1>
          <a:srgbClr val="3333FF"/>
        </a:accent1>
        <a:accent2>
          <a:srgbClr val="006699"/>
        </a:accent2>
        <a:accent3>
          <a:srgbClr val="AAAAB3"/>
        </a:accent3>
        <a:accent4>
          <a:srgbClr val="DADADA"/>
        </a:accent4>
        <a:accent5>
          <a:srgbClr val="ADADFF"/>
        </a:accent5>
        <a:accent6>
          <a:srgbClr val="005C8A"/>
        </a:accent6>
        <a:hlink>
          <a:srgbClr val="669900"/>
        </a:hlink>
        <a:folHlink>
          <a:srgbClr val="0000FF"/>
        </a:folHlink>
      </a:clrScheme>
      <a:clrMap bg1="dk2" tx1="lt1" bg2="dk1" tx2="lt2" accent1="accent1" accent2="accent2" accent3="accent3" accent4="accent4" accent5="accent5" accent6="accent6" hlink="hlink" folHlink="folHlink"/>
    </a:extraClrScheme>
    <a:extraClrScheme>
      <a:clrScheme name="Network 6">
        <a:dk1>
          <a:srgbClr val="808080"/>
        </a:dk1>
        <a:lt1>
          <a:srgbClr val="FFFFFF"/>
        </a:lt1>
        <a:dk2>
          <a:srgbClr val="30054B"/>
        </a:dk2>
        <a:lt2>
          <a:srgbClr val="FFFFFF"/>
        </a:lt2>
        <a:accent1>
          <a:srgbClr val="797B9B"/>
        </a:accent1>
        <a:accent2>
          <a:srgbClr val="6B4FB1"/>
        </a:accent2>
        <a:accent3>
          <a:srgbClr val="ADAAB1"/>
        </a:accent3>
        <a:accent4>
          <a:srgbClr val="DADADA"/>
        </a:accent4>
        <a:accent5>
          <a:srgbClr val="BEBFCB"/>
        </a:accent5>
        <a:accent6>
          <a:srgbClr val="6047A0"/>
        </a:accent6>
        <a:hlink>
          <a:srgbClr val="7AACCE"/>
        </a:hlink>
        <a:folHlink>
          <a:srgbClr val="D8D8EC"/>
        </a:folHlink>
      </a:clrScheme>
      <a:clrMap bg1="dk2" tx1="lt1" bg2="dk1" tx2="lt2" accent1="accent1" accent2="accent2" accent3="accent3" accent4="accent4" accent5="accent5" accent6="accent6" hlink="hlink" folHlink="folHlink"/>
    </a:extraClrScheme>
    <a:extraClrScheme>
      <a:clrScheme name="Network 7">
        <a:dk1>
          <a:srgbClr val="808080"/>
        </a:dk1>
        <a:lt1>
          <a:srgbClr val="FFFFCC"/>
        </a:lt1>
        <a:dk2>
          <a:srgbClr val="29527B"/>
        </a:dk2>
        <a:lt2>
          <a:srgbClr val="FFFFFF"/>
        </a:lt2>
        <a:accent1>
          <a:srgbClr val="CCCC00"/>
        </a:accent1>
        <a:accent2>
          <a:srgbClr val="669999"/>
        </a:accent2>
        <a:accent3>
          <a:srgbClr val="ACB3BF"/>
        </a:accent3>
        <a:accent4>
          <a:srgbClr val="DADAAE"/>
        </a:accent4>
        <a:accent5>
          <a:srgbClr val="E2E2AA"/>
        </a:accent5>
        <a:accent6>
          <a:srgbClr val="5C8A8A"/>
        </a:accent6>
        <a:hlink>
          <a:srgbClr val="D8D8EC"/>
        </a:hlink>
        <a:folHlink>
          <a:srgbClr val="B2B2B2"/>
        </a:folHlink>
      </a:clrScheme>
      <a:clrMap bg1="dk2" tx1="lt1" bg2="dk1" tx2="lt2" accent1="accent1" accent2="accent2" accent3="accent3" accent4="accent4" accent5="accent5" accent6="accent6" hlink="hlink" folHlink="folHlink"/>
    </a:extraClrScheme>
    <a:extraClrScheme>
      <a:clrScheme name="Network 8">
        <a:dk1>
          <a:srgbClr val="666699"/>
        </a:dk1>
        <a:lt1>
          <a:srgbClr val="FFFFFF"/>
        </a:lt1>
        <a:dk2>
          <a:srgbClr val="476949"/>
        </a:dk2>
        <a:lt2>
          <a:srgbClr val="FFFFFF"/>
        </a:lt2>
        <a:accent1>
          <a:srgbClr val="CC6600"/>
        </a:accent1>
        <a:accent2>
          <a:srgbClr val="CC9900"/>
        </a:accent2>
        <a:accent3>
          <a:srgbClr val="B1B9B1"/>
        </a:accent3>
        <a:accent4>
          <a:srgbClr val="DADADA"/>
        </a:accent4>
        <a:accent5>
          <a:srgbClr val="E2B8AA"/>
        </a:accent5>
        <a:accent6>
          <a:srgbClr val="B98A00"/>
        </a:accent6>
        <a:hlink>
          <a:srgbClr val="669900"/>
        </a:hlink>
        <a:folHlink>
          <a:srgbClr val="A45200"/>
        </a:folHlink>
      </a:clrScheme>
      <a:clrMap bg1="dk2" tx1="lt1" bg2="dk1" tx2="lt2" accent1="accent1" accent2="accent2" accent3="accent3" accent4="accent4" accent5="accent5" accent6="accent6" hlink="hlink" folHlink="folHlink"/>
    </a:extraClrScheme>
    <a:extraClrScheme>
      <a:clrScheme name="Network 9">
        <a:dk1>
          <a:srgbClr val="000000"/>
        </a:dk1>
        <a:lt1>
          <a:srgbClr val="FFFFFF"/>
        </a:lt1>
        <a:dk2>
          <a:srgbClr val="7C1302"/>
        </a:dk2>
        <a:lt2>
          <a:srgbClr val="CC9900"/>
        </a:lt2>
        <a:accent1>
          <a:srgbClr val="CC9900"/>
        </a:accent1>
        <a:accent2>
          <a:srgbClr val="CC3300"/>
        </a:accent2>
        <a:accent3>
          <a:srgbClr val="FFFFFF"/>
        </a:accent3>
        <a:accent4>
          <a:srgbClr val="000000"/>
        </a:accent4>
        <a:accent5>
          <a:srgbClr val="E2CAAA"/>
        </a:accent5>
        <a:accent6>
          <a:srgbClr val="B92D00"/>
        </a:accent6>
        <a:hlink>
          <a:srgbClr val="808080"/>
        </a:hlink>
        <a:folHlink>
          <a:srgbClr val="CCCC66"/>
        </a:folHlink>
      </a:clrScheme>
      <a:clrMap bg1="lt1" tx1="dk1" bg2="lt2" tx2="dk2" accent1="accent1" accent2="accent2" accent3="accent3" accent4="accent4" accent5="accent5" accent6="accent6" hlink="hlink" folHlink="folHlink"/>
    </a:extraClrScheme>
    <a:extraClrScheme>
      <a:clrScheme name="Network 10">
        <a:dk1>
          <a:srgbClr val="000000"/>
        </a:dk1>
        <a:lt1>
          <a:srgbClr val="FFFFFF"/>
        </a:lt1>
        <a:dk2>
          <a:srgbClr val="330066"/>
        </a:dk2>
        <a:lt2>
          <a:srgbClr val="808080"/>
        </a:lt2>
        <a:accent1>
          <a:srgbClr val="CCCC00"/>
        </a:accent1>
        <a:accent2>
          <a:srgbClr val="669999"/>
        </a:accent2>
        <a:accent3>
          <a:srgbClr val="FFFFFF"/>
        </a:accent3>
        <a:accent4>
          <a:srgbClr val="000000"/>
        </a:accent4>
        <a:accent5>
          <a:srgbClr val="E2E2AA"/>
        </a:accent5>
        <a:accent6>
          <a:srgbClr val="5C8A8A"/>
        </a:accent6>
        <a:hlink>
          <a:srgbClr val="7E9CE8"/>
        </a:hlink>
        <a:folHlink>
          <a:srgbClr val="D8D8EC"/>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5_Network">
  <a:themeElements>
    <a:clrScheme name="Network 10">
      <a:dk1>
        <a:srgbClr val="000000"/>
      </a:dk1>
      <a:lt1>
        <a:srgbClr val="FFFFFF"/>
      </a:lt1>
      <a:dk2>
        <a:srgbClr val="330066"/>
      </a:dk2>
      <a:lt2>
        <a:srgbClr val="808080"/>
      </a:lt2>
      <a:accent1>
        <a:srgbClr val="CCCC00"/>
      </a:accent1>
      <a:accent2>
        <a:srgbClr val="669999"/>
      </a:accent2>
      <a:accent3>
        <a:srgbClr val="FFFFFF"/>
      </a:accent3>
      <a:accent4>
        <a:srgbClr val="000000"/>
      </a:accent4>
      <a:accent5>
        <a:srgbClr val="E2E2AA"/>
      </a:accent5>
      <a:accent6>
        <a:srgbClr val="5C8A8A"/>
      </a:accent6>
      <a:hlink>
        <a:srgbClr val="7E9CE8"/>
      </a:hlink>
      <a:folHlink>
        <a:srgbClr val="D8D8EC"/>
      </a:folHlink>
    </a:clrScheme>
    <a:fontScheme name="Network">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000000"/>
          </a:buClr>
          <a:buSzPct val="100000"/>
          <a:buFontTx/>
          <a:buNone/>
          <a:tabLst/>
          <a:defRPr kumimoji="0" lang="zh-CN" altLang="en-US" sz="1800" b="0" i="0" u="none" strike="noStrike" cap="none" normalizeH="0" baseline="0" smtClean="0">
            <a:ln>
              <a:noFill/>
            </a:ln>
            <a:solidFill>
              <a:schemeClr val="tx1"/>
            </a:solidFill>
            <a:effectLst/>
            <a:latin typeface="Arial"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000000"/>
          </a:buClr>
          <a:buSzPct val="100000"/>
          <a:buFontTx/>
          <a:buNone/>
          <a:tabLst/>
          <a:defRPr kumimoji="0" lang="zh-CN" altLang="en-US" sz="1800" b="0" i="0" u="none" strike="noStrike" cap="none" normalizeH="0" baseline="0" smtClean="0">
            <a:ln>
              <a:noFill/>
            </a:ln>
            <a:solidFill>
              <a:schemeClr val="tx1"/>
            </a:solidFill>
            <a:effectLst/>
            <a:latin typeface="Arial" pitchFamily="34" charset="0"/>
            <a:ea typeface="宋体" pitchFamily="2" charset="-122"/>
          </a:defRPr>
        </a:defPPr>
      </a:lstStyle>
    </a:lnDef>
  </a:objectDefaults>
  <a:extraClrSchemeLst>
    <a:extraClrScheme>
      <a:clrScheme name="Network 1">
        <a:dk1>
          <a:srgbClr val="4F747B"/>
        </a:dk1>
        <a:lt1>
          <a:srgbClr val="FFFFFF"/>
        </a:lt1>
        <a:dk2>
          <a:srgbClr val="000000"/>
        </a:dk2>
        <a:lt2>
          <a:srgbClr val="C0C0C0"/>
        </a:lt2>
        <a:accent1>
          <a:srgbClr val="859868"/>
        </a:accent1>
        <a:accent2>
          <a:srgbClr val="5F5F5F"/>
        </a:accent2>
        <a:accent3>
          <a:srgbClr val="AAAAAA"/>
        </a:accent3>
        <a:accent4>
          <a:srgbClr val="DADADA"/>
        </a:accent4>
        <a:accent5>
          <a:srgbClr val="C2CAB9"/>
        </a:accent5>
        <a:accent6>
          <a:srgbClr val="555555"/>
        </a:accent6>
        <a:hlink>
          <a:srgbClr val="5F5F5F"/>
        </a:hlink>
        <a:folHlink>
          <a:srgbClr val="BA1212"/>
        </a:folHlink>
      </a:clrScheme>
      <a:clrMap bg1="dk2" tx1="lt1" bg2="dk1" tx2="lt2" accent1="accent1" accent2="accent2" accent3="accent3" accent4="accent4" accent5="accent5" accent6="accent6" hlink="hlink" folHlink="folHlink"/>
    </a:extraClrScheme>
    <a:extraClrScheme>
      <a:clrScheme name="Network 2">
        <a:dk1>
          <a:srgbClr val="3C0000"/>
        </a:dk1>
        <a:lt1>
          <a:srgbClr val="FFFFFF"/>
        </a:lt1>
        <a:dk2>
          <a:srgbClr val="4D0B0B"/>
        </a:dk2>
        <a:lt2>
          <a:srgbClr val="FFFFFF"/>
        </a:lt2>
        <a:accent1>
          <a:srgbClr val="666633"/>
        </a:accent1>
        <a:accent2>
          <a:srgbClr val="CC3300"/>
        </a:accent2>
        <a:accent3>
          <a:srgbClr val="B2AAAA"/>
        </a:accent3>
        <a:accent4>
          <a:srgbClr val="DADADA"/>
        </a:accent4>
        <a:accent5>
          <a:srgbClr val="B8B8AD"/>
        </a:accent5>
        <a:accent6>
          <a:srgbClr val="B92D00"/>
        </a:accent6>
        <a:hlink>
          <a:srgbClr val="CC9900"/>
        </a:hlink>
        <a:folHlink>
          <a:srgbClr val="CCCC33"/>
        </a:folHlink>
      </a:clrScheme>
      <a:clrMap bg1="dk2" tx1="lt1" bg2="dk1" tx2="lt2" accent1="accent1" accent2="accent2" accent3="accent3" accent4="accent4" accent5="accent5" accent6="accent6" hlink="hlink" folHlink="folHlink"/>
    </a:extraClrScheme>
    <a:extraClrScheme>
      <a:clrScheme name="Network 3">
        <a:dk1>
          <a:srgbClr val="666699"/>
        </a:dk1>
        <a:lt1>
          <a:srgbClr val="FFFFFF"/>
        </a:lt1>
        <a:dk2>
          <a:srgbClr val="15192B"/>
        </a:dk2>
        <a:lt2>
          <a:srgbClr val="CCCCFF"/>
        </a:lt2>
        <a:accent1>
          <a:srgbClr val="4F893D"/>
        </a:accent1>
        <a:accent2>
          <a:srgbClr val="666699"/>
        </a:accent2>
        <a:accent3>
          <a:srgbClr val="AAABAC"/>
        </a:accent3>
        <a:accent4>
          <a:srgbClr val="DADADA"/>
        </a:accent4>
        <a:accent5>
          <a:srgbClr val="B2C4AF"/>
        </a:accent5>
        <a:accent6>
          <a:srgbClr val="5C5C8A"/>
        </a:accent6>
        <a:hlink>
          <a:srgbClr val="CC9900"/>
        </a:hlink>
        <a:folHlink>
          <a:srgbClr val="4837C7"/>
        </a:folHlink>
      </a:clrScheme>
      <a:clrMap bg1="dk2" tx1="lt1" bg2="dk1" tx2="lt2" accent1="accent1" accent2="accent2" accent3="accent3" accent4="accent4" accent5="accent5" accent6="accent6" hlink="hlink" folHlink="folHlink"/>
    </a:extraClrScheme>
    <a:extraClrScheme>
      <a:clrScheme name="Network 4">
        <a:dk1>
          <a:srgbClr val="666699"/>
        </a:dk1>
        <a:lt1>
          <a:srgbClr val="FFFFFF"/>
        </a:lt1>
        <a:dk2>
          <a:srgbClr val="86001A"/>
        </a:dk2>
        <a:lt2>
          <a:srgbClr val="CCCC66"/>
        </a:lt2>
        <a:accent1>
          <a:srgbClr val="FF3300"/>
        </a:accent1>
        <a:accent2>
          <a:srgbClr val="FF6600"/>
        </a:accent2>
        <a:accent3>
          <a:srgbClr val="C3AAAB"/>
        </a:accent3>
        <a:accent4>
          <a:srgbClr val="DADADA"/>
        </a:accent4>
        <a:accent5>
          <a:srgbClr val="FFADAA"/>
        </a:accent5>
        <a:accent6>
          <a:srgbClr val="E75C00"/>
        </a:accent6>
        <a:hlink>
          <a:srgbClr val="CC9900"/>
        </a:hlink>
        <a:folHlink>
          <a:srgbClr val="FF0000"/>
        </a:folHlink>
      </a:clrScheme>
      <a:clrMap bg1="dk2" tx1="lt1" bg2="dk1" tx2="lt2" accent1="accent1" accent2="accent2" accent3="accent3" accent4="accent4" accent5="accent5" accent6="accent6" hlink="hlink" folHlink="folHlink"/>
    </a:extraClrScheme>
    <a:extraClrScheme>
      <a:clrScheme name="Network 5">
        <a:dk1>
          <a:srgbClr val="666699"/>
        </a:dk1>
        <a:lt1>
          <a:srgbClr val="FFFFFF"/>
        </a:lt1>
        <a:dk2>
          <a:srgbClr val="000054"/>
        </a:dk2>
        <a:lt2>
          <a:srgbClr val="FFFFFF"/>
        </a:lt2>
        <a:accent1>
          <a:srgbClr val="3333FF"/>
        </a:accent1>
        <a:accent2>
          <a:srgbClr val="006699"/>
        </a:accent2>
        <a:accent3>
          <a:srgbClr val="AAAAB3"/>
        </a:accent3>
        <a:accent4>
          <a:srgbClr val="DADADA"/>
        </a:accent4>
        <a:accent5>
          <a:srgbClr val="ADADFF"/>
        </a:accent5>
        <a:accent6>
          <a:srgbClr val="005C8A"/>
        </a:accent6>
        <a:hlink>
          <a:srgbClr val="669900"/>
        </a:hlink>
        <a:folHlink>
          <a:srgbClr val="0000FF"/>
        </a:folHlink>
      </a:clrScheme>
      <a:clrMap bg1="dk2" tx1="lt1" bg2="dk1" tx2="lt2" accent1="accent1" accent2="accent2" accent3="accent3" accent4="accent4" accent5="accent5" accent6="accent6" hlink="hlink" folHlink="folHlink"/>
    </a:extraClrScheme>
    <a:extraClrScheme>
      <a:clrScheme name="Network 6">
        <a:dk1>
          <a:srgbClr val="808080"/>
        </a:dk1>
        <a:lt1>
          <a:srgbClr val="FFFFFF"/>
        </a:lt1>
        <a:dk2>
          <a:srgbClr val="30054B"/>
        </a:dk2>
        <a:lt2>
          <a:srgbClr val="FFFFFF"/>
        </a:lt2>
        <a:accent1>
          <a:srgbClr val="797B9B"/>
        </a:accent1>
        <a:accent2>
          <a:srgbClr val="6B4FB1"/>
        </a:accent2>
        <a:accent3>
          <a:srgbClr val="ADAAB1"/>
        </a:accent3>
        <a:accent4>
          <a:srgbClr val="DADADA"/>
        </a:accent4>
        <a:accent5>
          <a:srgbClr val="BEBFCB"/>
        </a:accent5>
        <a:accent6>
          <a:srgbClr val="6047A0"/>
        </a:accent6>
        <a:hlink>
          <a:srgbClr val="7AACCE"/>
        </a:hlink>
        <a:folHlink>
          <a:srgbClr val="D8D8EC"/>
        </a:folHlink>
      </a:clrScheme>
      <a:clrMap bg1="dk2" tx1="lt1" bg2="dk1" tx2="lt2" accent1="accent1" accent2="accent2" accent3="accent3" accent4="accent4" accent5="accent5" accent6="accent6" hlink="hlink" folHlink="folHlink"/>
    </a:extraClrScheme>
    <a:extraClrScheme>
      <a:clrScheme name="Network 7">
        <a:dk1>
          <a:srgbClr val="808080"/>
        </a:dk1>
        <a:lt1>
          <a:srgbClr val="FFFFCC"/>
        </a:lt1>
        <a:dk2>
          <a:srgbClr val="29527B"/>
        </a:dk2>
        <a:lt2>
          <a:srgbClr val="FFFFFF"/>
        </a:lt2>
        <a:accent1>
          <a:srgbClr val="CCCC00"/>
        </a:accent1>
        <a:accent2>
          <a:srgbClr val="669999"/>
        </a:accent2>
        <a:accent3>
          <a:srgbClr val="ACB3BF"/>
        </a:accent3>
        <a:accent4>
          <a:srgbClr val="DADAAE"/>
        </a:accent4>
        <a:accent5>
          <a:srgbClr val="E2E2AA"/>
        </a:accent5>
        <a:accent6>
          <a:srgbClr val="5C8A8A"/>
        </a:accent6>
        <a:hlink>
          <a:srgbClr val="D8D8EC"/>
        </a:hlink>
        <a:folHlink>
          <a:srgbClr val="B2B2B2"/>
        </a:folHlink>
      </a:clrScheme>
      <a:clrMap bg1="dk2" tx1="lt1" bg2="dk1" tx2="lt2" accent1="accent1" accent2="accent2" accent3="accent3" accent4="accent4" accent5="accent5" accent6="accent6" hlink="hlink" folHlink="folHlink"/>
    </a:extraClrScheme>
    <a:extraClrScheme>
      <a:clrScheme name="Network 8">
        <a:dk1>
          <a:srgbClr val="666699"/>
        </a:dk1>
        <a:lt1>
          <a:srgbClr val="FFFFFF"/>
        </a:lt1>
        <a:dk2>
          <a:srgbClr val="476949"/>
        </a:dk2>
        <a:lt2>
          <a:srgbClr val="FFFFFF"/>
        </a:lt2>
        <a:accent1>
          <a:srgbClr val="CC6600"/>
        </a:accent1>
        <a:accent2>
          <a:srgbClr val="CC9900"/>
        </a:accent2>
        <a:accent3>
          <a:srgbClr val="B1B9B1"/>
        </a:accent3>
        <a:accent4>
          <a:srgbClr val="DADADA"/>
        </a:accent4>
        <a:accent5>
          <a:srgbClr val="E2B8AA"/>
        </a:accent5>
        <a:accent6>
          <a:srgbClr val="B98A00"/>
        </a:accent6>
        <a:hlink>
          <a:srgbClr val="669900"/>
        </a:hlink>
        <a:folHlink>
          <a:srgbClr val="A45200"/>
        </a:folHlink>
      </a:clrScheme>
      <a:clrMap bg1="dk2" tx1="lt1" bg2="dk1" tx2="lt2" accent1="accent1" accent2="accent2" accent3="accent3" accent4="accent4" accent5="accent5" accent6="accent6" hlink="hlink" folHlink="folHlink"/>
    </a:extraClrScheme>
    <a:extraClrScheme>
      <a:clrScheme name="Network 9">
        <a:dk1>
          <a:srgbClr val="000000"/>
        </a:dk1>
        <a:lt1>
          <a:srgbClr val="FFFFFF"/>
        </a:lt1>
        <a:dk2>
          <a:srgbClr val="7C1302"/>
        </a:dk2>
        <a:lt2>
          <a:srgbClr val="CC9900"/>
        </a:lt2>
        <a:accent1>
          <a:srgbClr val="CC9900"/>
        </a:accent1>
        <a:accent2>
          <a:srgbClr val="CC3300"/>
        </a:accent2>
        <a:accent3>
          <a:srgbClr val="FFFFFF"/>
        </a:accent3>
        <a:accent4>
          <a:srgbClr val="000000"/>
        </a:accent4>
        <a:accent5>
          <a:srgbClr val="E2CAAA"/>
        </a:accent5>
        <a:accent6>
          <a:srgbClr val="B92D00"/>
        </a:accent6>
        <a:hlink>
          <a:srgbClr val="808080"/>
        </a:hlink>
        <a:folHlink>
          <a:srgbClr val="CCCC66"/>
        </a:folHlink>
      </a:clrScheme>
      <a:clrMap bg1="lt1" tx1="dk1" bg2="lt2" tx2="dk2" accent1="accent1" accent2="accent2" accent3="accent3" accent4="accent4" accent5="accent5" accent6="accent6" hlink="hlink" folHlink="folHlink"/>
    </a:extraClrScheme>
    <a:extraClrScheme>
      <a:clrScheme name="Network 10">
        <a:dk1>
          <a:srgbClr val="000000"/>
        </a:dk1>
        <a:lt1>
          <a:srgbClr val="FFFFFF"/>
        </a:lt1>
        <a:dk2>
          <a:srgbClr val="330066"/>
        </a:dk2>
        <a:lt2>
          <a:srgbClr val="808080"/>
        </a:lt2>
        <a:accent1>
          <a:srgbClr val="CCCC00"/>
        </a:accent1>
        <a:accent2>
          <a:srgbClr val="669999"/>
        </a:accent2>
        <a:accent3>
          <a:srgbClr val="FFFFFF"/>
        </a:accent3>
        <a:accent4>
          <a:srgbClr val="000000"/>
        </a:accent4>
        <a:accent5>
          <a:srgbClr val="E2E2AA"/>
        </a:accent5>
        <a:accent6>
          <a:srgbClr val="5C8A8A"/>
        </a:accent6>
        <a:hlink>
          <a:srgbClr val="7E9CE8"/>
        </a:hlink>
        <a:folHlink>
          <a:srgbClr val="D8D8EC"/>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6_Network">
  <a:themeElements>
    <a:clrScheme name="Network 10">
      <a:dk1>
        <a:srgbClr val="000000"/>
      </a:dk1>
      <a:lt1>
        <a:srgbClr val="FFFFFF"/>
      </a:lt1>
      <a:dk2>
        <a:srgbClr val="330066"/>
      </a:dk2>
      <a:lt2>
        <a:srgbClr val="808080"/>
      </a:lt2>
      <a:accent1>
        <a:srgbClr val="CCCC00"/>
      </a:accent1>
      <a:accent2>
        <a:srgbClr val="669999"/>
      </a:accent2>
      <a:accent3>
        <a:srgbClr val="FFFFFF"/>
      </a:accent3>
      <a:accent4>
        <a:srgbClr val="000000"/>
      </a:accent4>
      <a:accent5>
        <a:srgbClr val="E2E2AA"/>
      </a:accent5>
      <a:accent6>
        <a:srgbClr val="5C8A8A"/>
      </a:accent6>
      <a:hlink>
        <a:srgbClr val="7E9CE8"/>
      </a:hlink>
      <a:folHlink>
        <a:srgbClr val="D8D8EC"/>
      </a:folHlink>
    </a:clrScheme>
    <a:fontScheme name="Network">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000000"/>
          </a:buClr>
          <a:buSzPct val="100000"/>
          <a:buFontTx/>
          <a:buNone/>
          <a:tabLst/>
          <a:defRPr kumimoji="0" lang="zh-CN" altLang="en-US" sz="1800" b="0" i="0" u="none" strike="noStrike" cap="none" normalizeH="0" baseline="0" smtClean="0">
            <a:ln>
              <a:noFill/>
            </a:ln>
            <a:solidFill>
              <a:schemeClr val="tx1"/>
            </a:solidFill>
            <a:effectLst/>
            <a:latin typeface="Arial"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000000"/>
          </a:buClr>
          <a:buSzPct val="100000"/>
          <a:buFontTx/>
          <a:buNone/>
          <a:tabLst/>
          <a:defRPr kumimoji="0" lang="zh-CN" altLang="en-US" sz="1800" b="0" i="0" u="none" strike="noStrike" cap="none" normalizeH="0" baseline="0" smtClean="0">
            <a:ln>
              <a:noFill/>
            </a:ln>
            <a:solidFill>
              <a:schemeClr val="tx1"/>
            </a:solidFill>
            <a:effectLst/>
            <a:latin typeface="Arial" pitchFamily="34" charset="0"/>
            <a:ea typeface="宋体" pitchFamily="2" charset="-122"/>
          </a:defRPr>
        </a:defPPr>
      </a:lstStyle>
    </a:lnDef>
  </a:objectDefaults>
  <a:extraClrSchemeLst>
    <a:extraClrScheme>
      <a:clrScheme name="Network 1">
        <a:dk1>
          <a:srgbClr val="4F747B"/>
        </a:dk1>
        <a:lt1>
          <a:srgbClr val="FFFFFF"/>
        </a:lt1>
        <a:dk2>
          <a:srgbClr val="000000"/>
        </a:dk2>
        <a:lt2>
          <a:srgbClr val="C0C0C0"/>
        </a:lt2>
        <a:accent1>
          <a:srgbClr val="859868"/>
        </a:accent1>
        <a:accent2>
          <a:srgbClr val="5F5F5F"/>
        </a:accent2>
        <a:accent3>
          <a:srgbClr val="AAAAAA"/>
        </a:accent3>
        <a:accent4>
          <a:srgbClr val="DADADA"/>
        </a:accent4>
        <a:accent5>
          <a:srgbClr val="C2CAB9"/>
        </a:accent5>
        <a:accent6>
          <a:srgbClr val="555555"/>
        </a:accent6>
        <a:hlink>
          <a:srgbClr val="5F5F5F"/>
        </a:hlink>
        <a:folHlink>
          <a:srgbClr val="BA1212"/>
        </a:folHlink>
      </a:clrScheme>
      <a:clrMap bg1="dk2" tx1="lt1" bg2="dk1" tx2="lt2" accent1="accent1" accent2="accent2" accent3="accent3" accent4="accent4" accent5="accent5" accent6="accent6" hlink="hlink" folHlink="folHlink"/>
    </a:extraClrScheme>
    <a:extraClrScheme>
      <a:clrScheme name="Network 2">
        <a:dk1>
          <a:srgbClr val="3C0000"/>
        </a:dk1>
        <a:lt1>
          <a:srgbClr val="FFFFFF"/>
        </a:lt1>
        <a:dk2>
          <a:srgbClr val="4D0B0B"/>
        </a:dk2>
        <a:lt2>
          <a:srgbClr val="FFFFFF"/>
        </a:lt2>
        <a:accent1>
          <a:srgbClr val="666633"/>
        </a:accent1>
        <a:accent2>
          <a:srgbClr val="CC3300"/>
        </a:accent2>
        <a:accent3>
          <a:srgbClr val="B2AAAA"/>
        </a:accent3>
        <a:accent4>
          <a:srgbClr val="DADADA"/>
        </a:accent4>
        <a:accent5>
          <a:srgbClr val="B8B8AD"/>
        </a:accent5>
        <a:accent6>
          <a:srgbClr val="B92D00"/>
        </a:accent6>
        <a:hlink>
          <a:srgbClr val="CC9900"/>
        </a:hlink>
        <a:folHlink>
          <a:srgbClr val="CCCC33"/>
        </a:folHlink>
      </a:clrScheme>
      <a:clrMap bg1="dk2" tx1="lt1" bg2="dk1" tx2="lt2" accent1="accent1" accent2="accent2" accent3="accent3" accent4="accent4" accent5="accent5" accent6="accent6" hlink="hlink" folHlink="folHlink"/>
    </a:extraClrScheme>
    <a:extraClrScheme>
      <a:clrScheme name="Network 3">
        <a:dk1>
          <a:srgbClr val="666699"/>
        </a:dk1>
        <a:lt1>
          <a:srgbClr val="FFFFFF"/>
        </a:lt1>
        <a:dk2>
          <a:srgbClr val="15192B"/>
        </a:dk2>
        <a:lt2>
          <a:srgbClr val="CCCCFF"/>
        </a:lt2>
        <a:accent1>
          <a:srgbClr val="4F893D"/>
        </a:accent1>
        <a:accent2>
          <a:srgbClr val="666699"/>
        </a:accent2>
        <a:accent3>
          <a:srgbClr val="AAABAC"/>
        </a:accent3>
        <a:accent4>
          <a:srgbClr val="DADADA"/>
        </a:accent4>
        <a:accent5>
          <a:srgbClr val="B2C4AF"/>
        </a:accent5>
        <a:accent6>
          <a:srgbClr val="5C5C8A"/>
        </a:accent6>
        <a:hlink>
          <a:srgbClr val="CC9900"/>
        </a:hlink>
        <a:folHlink>
          <a:srgbClr val="4837C7"/>
        </a:folHlink>
      </a:clrScheme>
      <a:clrMap bg1="dk2" tx1="lt1" bg2="dk1" tx2="lt2" accent1="accent1" accent2="accent2" accent3="accent3" accent4="accent4" accent5="accent5" accent6="accent6" hlink="hlink" folHlink="folHlink"/>
    </a:extraClrScheme>
    <a:extraClrScheme>
      <a:clrScheme name="Network 4">
        <a:dk1>
          <a:srgbClr val="666699"/>
        </a:dk1>
        <a:lt1>
          <a:srgbClr val="FFFFFF"/>
        </a:lt1>
        <a:dk2>
          <a:srgbClr val="86001A"/>
        </a:dk2>
        <a:lt2>
          <a:srgbClr val="CCCC66"/>
        </a:lt2>
        <a:accent1>
          <a:srgbClr val="FF3300"/>
        </a:accent1>
        <a:accent2>
          <a:srgbClr val="FF6600"/>
        </a:accent2>
        <a:accent3>
          <a:srgbClr val="C3AAAB"/>
        </a:accent3>
        <a:accent4>
          <a:srgbClr val="DADADA"/>
        </a:accent4>
        <a:accent5>
          <a:srgbClr val="FFADAA"/>
        </a:accent5>
        <a:accent6>
          <a:srgbClr val="E75C00"/>
        </a:accent6>
        <a:hlink>
          <a:srgbClr val="CC9900"/>
        </a:hlink>
        <a:folHlink>
          <a:srgbClr val="FF0000"/>
        </a:folHlink>
      </a:clrScheme>
      <a:clrMap bg1="dk2" tx1="lt1" bg2="dk1" tx2="lt2" accent1="accent1" accent2="accent2" accent3="accent3" accent4="accent4" accent5="accent5" accent6="accent6" hlink="hlink" folHlink="folHlink"/>
    </a:extraClrScheme>
    <a:extraClrScheme>
      <a:clrScheme name="Network 5">
        <a:dk1>
          <a:srgbClr val="666699"/>
        </a:dk1>
        <a:lt1>
          <a:srgbClr val="FFFFFF"/>
        </a:lt1>
        <a:dk2>
          <a:srgbClr val="000054"/>
        </a:dk2>
        <a:lt2>
          <a:srgbClr val="FFFFFF"/>
        </a:lt2>
        <a:accent1>
          <a:srgbClr val="3333FF"/>
        </a:accent1>
        <a:accent2>
          <a:srgbClr val="006699"/>
        </a:accent2>
        <a:accent3>
          <a:srgbClr val="AAAAB3"/>
        </a:accent3>
        <a:accent4>
          <a:srgbClr val="DADADA"/>
        </a:accent4>
        <a:accent5>
          <a:srgbClr val="ADADFF"/>
        </a:accent5>
        <a:accent6>
          <a:srgbClr val="005C8A"/>
        </a:accent6>
        <a:hlink>
          <a:srgbClr val="669900"/>
        </a:hlink>
        <a:folHlink>
          <a:srgbClr val="0000FF"/>
        </a:folHlink>
      </a:clrScheme>
      <a:clrMap bg1="dk2" tx1="lt1" bg2="dk1" tx2="lt2" accent1="accent1" accent2="accent2" accent3="accent3" accent4="accent4" accent5="accent5" accent6="accent6" hlink="hlink" folHlink="folHlink"/>
    </a:extraClrScheme>
    <a:extraClrScheme>
      <a:clrScheme name="Network 6">
        <a:dk1>
          <a:srgbClr val="808080"/>
        </a:dk1>
        <a:lt1>
          <a:srgbClr val="FFFFFF"/>
        </a:lt1>
        <a:dk2>
          <a:srgbClr val="30054B"/>
        </a:dk2>
        <a:lt2>
          <a:srgbClr val="FFFFFF"/>
        </a:lt2>
        <a:accent1>
          <a:srgbClr val="797B9B"/>
        </a:accent1>
        <a:accent2>
          <a:srgbClr val="6B4FB1"/>
        </a:accent2>
        <a:accent3>
          <a:srgbClr val="ADAAB1"/>
        </a:accent3>
        <a:accent4>
          <a:srgbClr val="DADADA"/>
        </a:accent4>
        <a:accent5>
          <a:srgbClr val="BEBFCB"/>
        </a:accent5>
        <a:accent6>
          <a:srgbClr val="6047A0"/>
        </a:accent6>
        <a:hlink>
          <a:srgbClr val="7AACCE"/>
        </a:hlink>
        <a:folHlink>
          <a:srgbClr val="D8D8EC"/>
        </a:folHlink>
      </a:clrScheme>
      <a:clrMap bg1="dk2" tx1="lt1" bg2="dk1" tx2="lt2" accent1="accent1" accent2="accent2" accent3="accent3" accent4="accent4" accent5="accent5" accent6="accent6" hlink="hlink" folHlink="folHlink"/>
    </a:extraClrScheme>
    <a:extraClrScheme>
      <a:clrScheme name="Network 7">
        <a:dk1>
          <a:srgbClr val="808080"/>
        </a:dk1>
        <a:lt1>
          <a:srgbClr val="FFFFCC"/>
        </a:lt1>
        <a:dk2>
          <a:srgbClr val="29527B"/>
        </a:dk2>
        <a:lt2>
          <a:srgbClr val="FFFFFF"/>
        </a:lt2>
        <a:accent1>
          <a:srgbClr val="CCCC00"/>
        </a:accent1>
        <a:accent2>
          <a:srgbClr val="669999"/>
        </a:accent2>
        <a:accent3>
          <a:srgbClr val="ACB3BF"/>
        </a:accent3>
        <a:accent4>
          <a:srgbClr val="DADAAE"/>
        </a:accent4>
        <a:accent5>
          <a:srgbClr val="E2E2AA"/>
        </a:accent5>
        <a:accent6>
          <a:srgbClr val="5C8A8A"/>
        </a:accent6>
        <a:hlink>
          <a:srgbClr val="D8D8EC"/>
        </a:hlink>
        <a:folHlink>
          <a:srgbClr val="B2B2B2"/>
        </a:folHlink>
      </a:clrScheme>
      <a:clrMap bg1="dk2" tx1="lt1" bg2="dk1" tx2="lt2" accent1="accent1" accent2="accent2" accent3="accent3" accent4="accent4" accent5="accent5" accent6="accent6" hlink="hlink" folHlink="folHlink"/>
    </a:extraClrScheme>
    <a:extraClrScheme>
      <a:clrScheme name="Network 8">
        <a:dk1>
          <a:srgbClr val="666699"/>
        </a:dk1>
        <a:lt1>
          <a:srgbClr val="FFFFFF"/>
        </a:lt1>
        <a:dk2>
          <a:srgbClr val="476949"/>
        </a:dk2>
        <a:lt2>
          <a:srgbClr val="FFFFFF"/>
        </a:lt2>
        <a:accent1>
          <a:srgbClr val="CC6600"/>
        </a:accent1>
        <a:accent2>
          <a:srgbClr val="CC9900"/>
        </a:accent2>
        <a:accent3>
          <a:srgbClr val="B1B9B1"/>
        </a:accent3>
        <a:accent4>
          <a:srgbClr val="DADADA"/>
        </a:accent4>
        <a:accent5>
          <a:srgbClr val="E2B8AA"/>
        </a:accent5>
        <a:accent6>
          <a:srgbClr val="B98A00"/>
        </a:accent6>
        <a:hlink>
          <a:srgbClr val="669900"/>
        </a:hlink>
        <a:folHlink>
          <a:srgbClr val="A45200"/>
        </a:folHlink>
      </a:clrScheme>
      <a:clrMap bg1="dk2" tx1="lt1" bg2="dk1" tx2="lt2" accent1="accent1" accent2="accent2" accent3="accent3" accent4="accent4" accent5="accent5" accent6="accent6" hlink="hlink" folHlink="folHlink"/>
    </a:extraClrScheme>
    <a:extraClrScheme>
      <a:clrScheme name="Network 9">
        <a:dk1>
          <a:srgbClr val="000000"/>
        </a:dk1>
        <a:lt1>
          <a:srgbClr val="FFFFFF"/>
        </a:lt1>
        <a:dk2>
          <a:srgbClr val="7C1302"/>
        </a:dk2>
        <a:lt2>
          <a:srgbClr val="CC9900"/>
        </a:lt2>
        <a:accent1>
          <a:srgbClr val="CC9900"/>
        </a:accent1>
        <a:accent2>
          <a:srgbClr val="CC3300"/>
        </a:accent2>
        <a:accent3>
          <a:srgbClr val="FFFFFF"/>
        </a:accent3>
        <a:accent4>
          <a:srgbClr val="000000"/>
        </a:accent4>
        <a:accent5>
          <a:srgbClr val="E2CAAA"/>
        </a:accent5>
        <a:accent6>
          <a:srgbClr val="B92D00"/>
        </a:accent6>
        <a:hlink>
          <a:srgbClr val="808080"/>
        </a:hlink>
        <a:folHlink>
          <a:srgbClr val="CCCC66"/>
        </a:folHlink>
      </a:clrScheme>
      <a:clrMap bg1="lt1" tx1="dk1" bg2="lt2" tx2="dk2" accent1="accent1" accent2="accent2" accent3="accent3" accent4="accent4" accent5="accent5" accent6="accent6" hlink="hlink" folHlink="folHlink"/>
    </a:extraClrScheme>
    <a:extraClrScheme>
      <a:clrScheme name="Network 10">
        <a:dk1>
          <a:srgbClr val="000000"/>
        </a:dk1>
        <a:lt1>
          <a:srgbClr val="FFFFFF"/>
        </a:lt1>
        <a:dk2>
          <a:srgbClr val="330066"/>
        </a:dk2>
        <a:lt2>
          <a:srgbClr val="808080"/>
        </a:lt2>
        <a:accent1>
          <a:srgbClr val="CCCC00"/>
        </a:accent1>
        <a:accent2>
          <a:srgbClr val="669999"/>
        </a:accent2>
        <a:accent3>
          <a:srgbClr val="FFFFFF"/>
        </a:accent3>
        <a:accent4>
          <a:srgbClr val="000000"/>
        </a:accent4>
        <a:accent5>
          <a:srgbClr val="E2E2AA"/>
        </a:accent5>
        <a:accent6>
          <a:srgbClr val="5C8A8A"/>
        </a:accent6>
        <a:hlink>
          <a:srgbClr val="7E9CE8"/>
        </a:hlink>
        <a:folHlink>
          <a:srgbClr val="D8D8EC"/>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1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宋体"/>
        <a:cs typeface=""/>
      </a:majorFont>
      <a:minorFont>
        <a:latin typeface="Tahoma"/>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1" lang="zh-CN" altLang="en-US" sz="2400" b="0" i="0" u="none" strike="noStrike" cap="none" normalizeH="0" baseline="0" smtClean="0">
            <a:ln>
              <a:noFill/>
            </a:ln>
            <a:solidFill>
              <a:schemeClr val="tx1"/>
            </a:solidFill>
            <a:effectLst/>
            <a:latin typeface="Tahoma"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1" lang="zh-CN" altLang="en-US" sz="2400" b="0" i="0" u="none" strike="noStrike" cap="none" normalizeH="0" baseline="0" smtClean="0">
            <a:ln>
              <a:noFill/>
            </a:ln>
            <a:solidFill>
              <a:schemeClr val="tx1"/>
            </a:solidFill>
            <a:effectLst/>
            <a:latin typeface="Tahoma" pitchFamily="34" charset="0"/>
            <a:ea typeface="宋体" pitchFamily="2" charset="-122"/>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kpxue">
  <a:themeElements>
    <a:clrScheme name="">
      <a:dk1>
        <a:srgbClr val="CCCCFF"/>
      </a:dk1>
      <a:lt1>
        <a:srgbClr val="FFFFFF"/>
      </a:lt1>
      <a:dk2>
        <a:srgbClr val="000000"/>
      </a:dk2>
      <a:lt2>
        <a:srgbClr val="808080"/>
      </a:lt2>
      <a:accent1>
        <a:srgbClr val="7889FB"/>
      </a:accent1>
      <a:accent2>
        <a:srgbClr val="00A3A1"/>
      </a:accent2>
      <a:accent3>
        <a:srgbClr val="AAAAAA"/>
      </a:accent3>
      <a:accent4>
        <a:srgbClr val="DADADA"/>
      </a:accent4>
      <a:accent5>
        <a:srgbClr val="BEC4FD"/>
      </a:accent5>
      <a:accent6>
        <a:srgbClr val="009391"/>
      </a:accent6>
      <a:hlink>
        <a:srgbClr val="C0C0C0"/>
      </a:hlink>
      <a:folHlink>
        <a:srgbClr val="D18213"/>
      </a:folHlink>
    </a:clrScheme>
    <a:fontScheme name="kpxue">
      <a:majorFont>
        <a:latin typeface="Times New Roman"/>
        <a:ea typeface="宋体"/>
        <a:cs typeface="Arial"/>
      </a:majorFont>
      <a:minorFont>
        <a:latin typeface="Times New Roman"/>
        <a:ea typeface="宋体"/>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1800" b="0" i="0" u="none" strike="noStrike" cap="none" normalizeH="0" baseline="0" smtClean="0">
            <a:ln>
              <a:noFill/>
            </a:ln>
            <a:solidFill>
              <a:schemeClr val="bg1"/>
            </a:solidFill>
            <a:effectLst/>
            <a:latin typeface="Times New Roman" pitchFamily="18"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1800" b="0" i="0" u="none" strike="noStrike" cap="none" normalizeH="0" baseline="0" smtClean="0">
            <a:ln>
              <a:noFill/>
            </a:ln>
            <a:solidFill>
              <a:schemeClr val="bg1"/>
            </a:solidFill>
            <a:effectLst/>
            <a:latin typeface="Times New Roman" pitchFamily="18" charset="0"/>
            <a:ea typeface="宋体" pitchFamily="2" charset="-122"/>
          </a:defRPr>
        </a:defPPr>
      </a:lstStyle>
    </a:lnDef>
  </a:objectDefaults>
  <a:extraClrSchemeLst>
    <a:extraClrScheme>
      <a:clrScheme name="kpxue 1">
        <a:dk1>
          <a:srgbClr val="CCCCFF"/>
        </a:dk1>
        <a:lt1>
          <a:srgbClr val="FFFFFF"/>
        </a:lt1>
        <a:dk2>
          <a:srgbClr val="000000"/>
        </a:dk2>
        <a:lt2>
          <a:srgbClr val="808080"/>
        </a:lt2>
        <a:accent1>
          <a:srgbClr val="7889FB"/>
        </a:accent1>
        <a:accent2>
          <a:srgbClr val="2DB6B3"/>
        </a:accent2>
        <a:accent3>
          <a:srgbClr val="AAAAAA"/>
        </a:accent3>
        <a:accent4>
          <a:srgbClr val="DADADA"/>
        </a:accent4>
        <a:accent5>
          <a:srgbClr val="BEC4FD"/>
        </a:accent5>
        <a:accent6>
          <a:srgbClr val="28A5A2"/>
        </a:accent6>
        <a:hlink>
          <a:srgbClr val="C0C0C0"/>
        </a:hlink>
        <a:folHlink>
          <a:srgbClr val="D18213"/>
        </a:folHlink>
      </a:clrScheme>
      <a:clrMap bg1="dk2" tx1="lt1" bg2="dk1" tx2="lt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1_kpxue">
  <a:themeElements>
    <a:clrScheme name="">
      <a:dk1>
        <a:srgbClr val="CCCCFF"/>
      </a:dk1>
      <a:lt1>
        <a:srgbClr val="FFFFFF"/>
      </a:lt1>
      <a:dk2>
        <a:srgbClr val="000000"/>
      </a:dk2>
      <a:lt2>
        <a:srgbClr val="808080"/>
      </a:lt2>
      <a:accent1>
        <a:srgbClr val="7889FB"/>
      </a:accent1>
      <a:accent2>
        <a:srgbClr val="00A3A1"/>
      </a:accent2>
      <a:accent3>
        <a:srgbClr val="AAAAAA"/>
      </a:accent3>
      <a:accent4>
        <a:srgbClr val="DADADA"/>
      </a:accent4>
      <a:accent5>
        <a:srgbClr val="BEC4FD"/>
      </a:accent5>
      <a:accent6>
        <a:srgbClr val="009391"/>
      </a:accent6>
      <a:hlink>
        <a:srgbClr val="C0C0C0"/>
      </a:hlink>
      <a:folHlink>
        <a:srgbClr val="D18213"/>
      </a:folHlink>
    </a:clrScheme>
    <a:fontScheme name="kpxue">
      <a:majorFont>
        <a:latin typeface="Times New Roman"/>
        <a:ea typeface="宋体"/>
        <a:cs typeface="Arial"/>
      </a:majorFont>
      <a:minorFont>
        <a:latin typeface="Times New Roman"/>
        <a:ea typeface="宋体"/>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1800" b="0" i="0" u="none" strike="noStrike" cap="none" normalizeH="0" baseline="0" smtClean="0">
            <a:ln>
              <a:noFill/>
            </a:ln>
            <a:solidFill>
              <a:schemeClr val="bg1"/>
            </a:solidFill>
            <a:effectLst/>
            <a:latin typeface="Times New Roman" pitchFamily="18"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1800" b="0" i="0" u="none" strike="noStrike" cap="none" normalizeH="0" baseline="0" smtClean="0">
            <a:ln>
              <a:noFill/>
            </a:ln>
            <a:solidFill>
              <a:schemeClr val="bg1"/>
            </a:solidFill>
            <a:effectLst/>
            <a:latin typeface="Times New Roman" pitchFamily="18" charset="0"/>
            <a:ea typeface="宋体" pitchFamily="2" charset="-122"/>
          </a:defRPr>
        </a:defPPr>
      </a:lstStyle>
    </a:lnDef>
  </a:objectDefaults>
  <a:extraClrSchemeLst>
    <a:extraClrScheme>
      <a:clrScheme name="kpxue 1">
        <a:dk1>
          <a:srgbClr val="CCCCFF"/>
        </a:dk1>
        <a:lt1>
          <a:srgbClr val="FFFFFF"/>
        </a:lt1>
        <a:dk2>
          <a:srgbClr val="000000"/>
        </a:dk2>
        <a:lt2>
          <a:srgbClr val="808080"/>
        </a:lt2>
        <a:accent1>
          <a:srgbClr val="7889FB"/>
        </a:accent1>
        <a:accent2>
          <a:srgbClr val="2DB6B3"/>
        </a:accent2>
        <a:accent3>
          <a:srgbClr val="AAAAAA"/>
        </a:accent3>
        <a:accent4>
          <a:srgbClr val="DADADA"/>
        </a:accent4>
        <a:accent5>
          <a:srgbClr val="BEC4FD"/>
        </a:accent5>
        <a:accent6>
          <a:srgbClr val="28A5A2"/>
        </a:accent6>
        <a:hlink>
          <a:srgbClr val="C0C0C0"/>
        </a:hlink>
        <a:folHlink>
          <a:srgbClr val="D18213"/>
        </a:folHlink>
      </a:clrScheme>
      <a:clrMap bg1="dk2" tx1="lt1" bg2="dk1" tx2="lt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emplate>C:\Utility Tools\Microsoft Office\Templates\Presentation Designs\Blends.pot</Template>
  <TotalTime>5971</TotalTime>
  <Pages>69</Pages>
  <Words>11712</Words>
  <Application>Microsoft Office PowerPoint</Application>
  <PresentationFormat>A4 纸张(210x297 毫米)</PresentationFormat>
  <Paragraphs>1655</Paragraphs>
  <Slides>180</Slides>
  <Notes>100</Notes>
  <HiddenSlides>86</HiddenSlides>
  <MMClips>0</MMClips>
  <ScaleCrop>false</ScaleCrop>
  <HeadingPairs>
    <vt:vector size="8" baseType="variant">
      <vt:variant>
        <vt:lpstr>已用的字体</vt:lpstr>
      </vt:variant>
      <vt:variant>
        <vt:i4>17</vt:i4>
      </vt:variant>
      <vt:variant>
        <vt:lpstr>主题</vt:lpstr>
      </vt:variant>
      <vt:variant>
        <vt:i4>9</vt:i4>
      </vt:variant>
      <vt:variant>
        <vt:lpstr>嵌入 OLE 服务器</vt:lpstr>
      </vt:variant>
      <vt:variant>
        <vt:i4>5</vt:i4>
      </vt:variant>
      <vt:variant>
        <vt:lpstr>幻灯片标题</vt:lpstr>
      </vt:variant>
      <vt:variant>
        <vt:i4>180</vt:i4>
      </vt:variant>
    </vt:vector>
  </HeadingPairs>
  <TitlesOfParts>
    <vt:vector size="211" baseType="lpstr">
      <vt:lpstr>Arial Unicode MS</vt:lpstr>
      <vt:lpstr>汉仪醒示体简</vt:lpstr>
      <vt:lpstr>汉仪中等线简</vt:lpstr>
      <vt:lpstr>黑体</vt:lpstr>
      <vt:lpstr>华文中宋</vt:lpstr>
      <vt:lpstr>宋体</vt:lpstr>
      <vt:lpstr>微软雅黑</vt:lpstr>
      <vt:lpstr>Arial</vt:lpstr>
      <vt:lpstr>Calibri</vt:lpstr>
      <vt:lpstr>Candara</vt:lpstr>
      <vt:lpstr>Comic Sans MS</vt:lpstr>
      <vt:lpstr>Helvetica</vt:lpstr>
      <vt:lpstr>Symbol</vt:lpstr>
      <vt:lpstr>Tahoma</vt:lpstr>
      <vt:lpstr>Times New Roman</vt:lpstr>
      <vt:lpstr>Webdings</vt:lpstr>
      <vt:lpstr>Wingdings</vt:lpstr>
      <vt:lpstr>Blends</vt:lpstr>
      <vt:lpstr>Office 主题</vt:lpstr>
      <vt:lpstr>Network</vt:lpstr>
      <vt:lpstr>1_Network</vt:lpstr>
      <vt:lpstr>5_Network</vt:lpstr>
      <vt:lpstr>6_Network</vt:lpstr>
      <vt:lpstr>1_Blends</vt:lpstr>
      <vt:lpstr>kpxue</vt:lpstr>
      <vt:lpstr>1_kpxue</vt:lpstr>
      <vt:lpstr>位图图像</vt:lpstr>
      <vt:lpstr>BMP 图像</vt:lpstr>
      <vt:lpstr>Microsoft Visio 2003-2010 Drawing</vt:lpstr>
      <vt:lpstr>Visio</vt:lpstr>
      <vt:lpstr>VISIO</vt:lpstr>
      <vt:lpstr>IP安全</vt:lpstr>
      <vt:lpstr>PowerPoint 演示文稿</vt:lpstr>
      <vt:lpstr>IPv4的缺陷</vt:lpstr>
      <vt:lpstr>IPv4的缺陷</vt:lpstr>
      <vt:lpstr>IPv4的缺陷</vt:lpstr>
      <vt:lpstr>问题的引入</vt:lpstr>
      <vt:lpstr>IP隧道技术(1)</vt:lpstr>
      <vt:lpstr>IP隧道技术(2)</vt:lpstr>
      <vt:lpstr>IP隧道技术(3)-挑战</vt:lpstr>
      <vt:lpstr>PowerPoint 演示文稿</vt:lpstr>
      <vt:lpstr>IPSec的历史</vt:lpstr>
      <vt:lpstr>IPSec协议族</vt:lpstr>
      <vt:lpstr>IPSec 实现框架</vt:lpstr>
      <vt:lpstr>IPSec体系结构图</vt:lpstr>
      <vt:lpstr>PowerPoint 演示文稿</vt:lpstr>
      <vt:lpstr>PowerPoint 演示文稿</vt:lpstr>
      <vt:lpstr>传输模式、隧道模式</vt:lpstr>
      <vt:lpstr>传输模式</vt:lpstr>
      <vt:lpstr>隧道模式</vt:lpstr>
      <vt:lpstr>IPSec的实现</vt:lpstr>
      <vt:lpstr>PowerPoint 演示文稿</vt:lpstr>
      <vt:lpstr>PowerPoint 演示文稿</vt:lpstr>
      <vt:lpstr>安全关联－SA</vt:lpstr>
      <vt:lpstr>安全关联SA</vt:lpstr>
      <vt:lpstr>安全关联－SA</vt:lpstr>
      <vt:lpstr>SA的管理（1）</vt:lpstr>
      <vt:lpstr>SA的管理（2）</vt:lpstr>
      <vt:lpstr>SAD （Security Association Database，安全关联数据库）</vt:lpstr>
      <vt:lpstr>SAD</vt:lpstr>
      <vt:lpstr>SAD</vt:lpstr>
      <vt:lpstr>SAD</vt:lpstr>
      <vt:lpstr>SAD</vt:lpstr>
      <vt:lpstr>SAD</vt:lpstr>
      <vt:lpstr>SAD</vt:lpstr>
      <vt:lpstr>SAD</vt:lpstr>
      <vt:lpstr>SAD</vt:lpstr>
      <vt:lpstr>SAD</vt:lpstr>
      <vt:lpstr>SAD</vt:lpstr>
      <vt:lpstr>SAD</vt:lpstr>
      <vt:lpstr>SAD</vt:lpstr>
      <vt:lpstr>SAD</vt:lpstr>
      <vt:lpstr>PowerPoint 演示文稿</vt:lpstr>
      <vt:lpstr>安全策略－SP</vt:lpstr>
      <vt:lpstr>SPD （Security Policy Database，安全策略数据库）</vt:lpstr>
      <vt:lpstr>SPD示例</vt:lpstr>
      <vt:lpstr>安全策略－SP选择符</vt:lpstr>
      <vt:lpstr>安全策略－SP选择符</vt:lpstr>
      <vt:lpstr>安全策略－SP选择符</vt:lpstr>
      <vt:lpstr>安全策略－SP选择符</vt:lpstr>
      <vt:lpstr>安全策略－SP选择符</vt:lpstr>
      <vt:lpstr>安全策略－SP选择符</vt:lpstr>
      <vt:lpstr>安全策略－SP</vt:lpstr>
      <vt:lpstr>安全策略－SP</vt:lpstr>
      <vt:lpstr>PowerPoint 演示文稿</vt:lpstr>
      <vt:lpstr>AH（Authentication Header）</vt:lpstr>
      <vt:lpstr>AH头部格式</vt:lpstr>
      <vt:lpstr>AH头部格式</vt:lpstr>
      <vt:lpstr>PowerPoint 演示文稿</vt:lpstr>
      <vt:lpstr>PowerPoint 演示文稿</vt:lpstr>
      <vt:lpstr>PowerPoint 演示文稿</vt:lpstr>
      <vt:lpstr>AH运行模式(1)－传输模式</vt:lpstr>
      <vt:lpstr>PowerPoint 演示文稿</vt:lpstr>
      <vt:lpstr>数据完整性检查</vt:lpstr>
      <vt:lpstr>AH与NAT冲突</vt:lpstr>
      <vt:lpstr>AH运行模式(2)－隧道模式</vt:lpstr>
      <vt:lpstr>PowerPoint 演示文稿</vt:lpstr>
      <vt:lpstr>AH的处理过程</vt:lpstr>
      <vt:lpstr>AH的处理过程</vt:lpstr>
      <vt:lpstr>AH输出－输入处理流程</vt:lpstr>
      <vt:lpstr>传输模式 Vs 隧道模式</vt:lpstr>
      <vt:lpstr>PowerPoint 演示文稿</vt:lpstr>
      <vt:lpstr>ESP （Encapsulating Security Payload）</vt:lpstr>
      <vt:lpstr>ESP格式</vt:lpstr>
      <vt:lpstr>ESP格式</vt:lpstr>
      <vt:lpstr>PowerPoint 演示文稿</vt:lpstr>
      <vt:lpstr>PowerPoint 演示文稿</vt:lpstr>
      <vt:lpstr>PowerPoint 演示文稿</vt:lpstr>
      <vt:lpstr>ESP运行模式(1)－传输模式</vt:lpstr>
      <vt:lpstr>ESP传输模式示意图</vt:lpstr>
      <vt:lpstr>优缺点</vt:lpstr>
      <vt:lpstr>ESP运行模式(2)－隧道模式</vt:lpstr>
      <vt:lpstr>PowerPoint 演示文稿</vt:lpstr>
      <vt:lpstr>ESP处理过程</vt:lpstr>
      <vt:lpstr>ESP处理过程(续)</vt:lpstr>
      <vt:lpstr>PowerPoint 演示文稿</vt:lpstr>
      <vt:lpstr>PowerPoint 演示文稿</vt:lpstr>
      <vt:lpstr>IPSec的实施(1)</vt:lpstr>
      <vt:lpstr>IPSec的实施(2)</vt:lpstr>
      <vt:lpstr>嵌套隧道</vt:lpstr>
      <vt:lpstr>无效嵌套隧道</vt:lpstr>
      <vt:lpstr>PowerPoint 演示文稿</vt:lpstr>
      <vt:lpstr>PowerPoint 演示文稿</vt:lpstr>
      <vt:lpstr>Internet安全关联密钥管理协议   Internet Security Association Key Management Protocol</vt:lpstr>
      <vt:lpstr>ISAKMP协议</vt:lpstr>
      <vt:lpstr>ISAKMP包头部格式</vt:lpstr>
      <vt:lpstr>ISAKMP包头部格式</vt:lpstr>
      <vt:lpstr>PowerPoint 演示文稿</vt:lpstr>
      <vt:lpstr>PowerPoint 演示文稿</vt:lpstr>
      <vt:lpstr>PowerPoint 演示文稿</vt:lpstr>
      <vt:lpstr>PowerPoint 演示文稿</vt:lpstr>
      <vt:lpstr>ISAKMP定义的载荷类型值</vt:lpstr>
      <vt:lpstr>PowerPoint 演示文稿</vt:lpstr>
      <vt:lpstr>ISAKMP消息头</vt:lpstr>
      <vt:lpstr>ISAKMP协商阶段</vt:lpstr>
      <vt:lpstr>IKE协议</vt:lpstr>
      <vt:lpstr>IKEV1交换模式</vt:lpstr>
      <vt:lpstr>Diffie-Hellman密钥交换（复习）</vt:lpstr>
      <vt:lpstr>IKEV1 阶段1</vt:lpstr>
      <vt:lpstr>IKEV1 阶段1</vt:lpstr>
      <vt:lpstr>IKEV1 阶段1</vt:lpstr>
      <vt:lpstr>第一阶段第一个报文（第1个transform）</vt:lpstr>
      <vt:lpstr>第一阶段第一个报文（第5个transform）</vt:lpstr>
      <vt:lpstr>第一阶段第二个报文（服务器选择了第5个）</vt:lpstr>
      <vt:lpstr>IKEV1 阶段1</vt:lpstr>
      <vt:lpstr>第一阶段第三个报文（KEX）</vt:lpstr>
      <vt:lpstr>第一阶段第三个报文（KEX）</vt:lpstr>
      <vt:lpstr>第一阶段第四个报文（KEX）</vt:lpstr>
      <vt:lpstr>主模式：用预共享密钥认证</vt:lpstr>
      <vt:lpstr>哈希值计算</vt:lpstr>
      <vt:lpstr>第一阶段第五和第六个报文</vt:lpstr>
      <vt:lpstr>第一阶段第五和第六个报文</vt:lpstr>
      <vt:lpstr>IKEV1 阶段2</vt:lpstr>
      <vt:lpstr>IKEV1 阶段2</vt:lpstr>
      <vt:lpstr>IKE与IPSec安全参数的比较</vt:lpstr>
      <vt:lpstr>IKEV1 阶段2</vt:lpstr>
      <vt:lpstr>PowerPoint 演示文稿</vt:lpstr>
      <vt:lpstr>PowerPoint 演示文稿</vt:lpstr>
      <vt:lpstr>快速模式</vt:lpstr>
      <vt:lpstr>快速模式</vt:lpstr>
      <vt:lpstr>IKEV1</vt:lpstr>
      <vt:lpstr>IKE第一阶段(主模式)</vt:lpstr>
      <vt:lpstr>主模式：用数字签名认证</vt:lpstr>
      <vt:lpstr>主模式：用公钥加密认证</vt:lpstr>
      <vt:lpstr>用公钥加密认证中存在的问题</vt:lpstr>
      <vt:lpstr>Main Mode:  Authentication with Revised Public Key Encryption</vt:lpstr>
      <vt:lpstr>密钥推导</vt:lpstr>
      <vt:lpstr>密钥推导（续）</vt:lpstr>
      <vt:lpstr>IKE第一阶段小结</vt:lpstr>
      <vt:lpstr>Why all these secrets?</vt:lpstr>
      <vt:lpstr>第一阶段协商报文示例</vt:lpstr>
      <vt:lpstr>第一阶段协商报文示例</vt:lpstr>
      <vt:lpstr>第一阶段协商报文示例</vt:lpstr>
      <vt:lpstr>第一阶段协商报文示例</vt:lpstr>
      <vt:lpstr>第一阶段协商报文示例</vt:lpstr>
      <vt:lpstr>第一阶段协商报文示例</vt:lpstr>
      <vt:lpstr>第一阶段协商报文示例</vt:lpstr>
      <vt:lpstr>IKE第二阶段</vt:lpstr>
      <vt:lpstr>PowerPoint 演示文稿</vt:lpstr>
      <vt:lpstr>快速模式</vt:lpstr>
      <vt:lpstr>快速模式</vt:lpstr>
      <vt:lpstr>第二阶段协商报文示例</vt:lpstr>
      <vt:lpstr>第一阶段：野蛮交换</vt:lpstr>
      <vt:lpstr>野蛮交换</vt:lpstr>
      <vt:lpstr>Cookie Exchange</vt:lpstr>
      <vt:lpstr>IKEV2</vt:lpstr>
      <vt:lpstr>IKEV2</vt:lpstr>
      <vt:lpstr>IKEV2：初始交换</vt:lpstr>
      <vt:lpstr>IKEV2：初始交换</vt:lpstr>
      <vt:lpstr>IKEV2：初始交换</vt:lpstr>
      <vt:lpstr>IKEV2：建立子SA交换</vt:lpstr>
      <vt:lpstr>IKE V2例子（客户端发出的SA）</vt:lpstr>
      <vt:lpstr>IKE V2例子（客户端发出的SA）</vt:lpstr>
      <vt:lpstr>IKE V2例子（客户端发出的KEX）</vt:lpstr>
      <vt:lpstr>IKE V2例子（服务器应答的SA）</vt:lpstr>
      <vt:lpstr>IKE V2例子（服务器应答的SA）</vt:lpstr>
      <vt:lpstr>IKE V2例子（服务器应答的KEX）</vt:lpstr>
      <vt:lpstr>IKE V2例子（客户端认证报文）</vt:lpstr>
      <vt:lpstr>IKE V2例子（服务器认证报文）</vt:lpstr>
      <vt:lpstr>IKE V2例子（客户端子SA报文）</vt:lpstr>
      <vt:lpstr>IKE V2例子（服务器子SA报文）</vt:lpstr>
      <vt:lpstr>IKEV2：建立子SA交换</vt:lpstr>
      <vt:lpstr>IKEV2：信息交换</vt:lpstr>
      <vt:lpstr>IKEV1 vs IKEV2</vt:lpstr>
      <vt:lpstr>IKEV1 vs IKEV2</vt:lpstr>
      <vt:lpstr>IKEV1 vs IKEV2</vt:lpstr>
      <vt:lpstr>IKEV1 vs IKEV2</vt:lpstr>
      <vt:lpstr>一个完整的IPSecVPN工作原理</vt:lpstr>
      <vt:lpstr>在IP层实现安全性的优势与劣势</vt:lpstr>
      <vt:lpstr>在IP层实现安全性的优势与劣势</vt:lpstr>
      <vt:lpstr>PowerPoint 演示文稿</vt:lpstr>
    </vt:vector>
  </TitlesOfParts>
  <Manager>北京大学</Manager>
  <Company>北京大学计算机系信息安全研究室</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网络与信息安全</dc:title>
  <dc:subject>网络与信息安全(3)</dc:subject>
  <dc:creator>陈钟</dc:creator>
  <cp:lastModifiedBy>He Gaofeng</cp:lastModifiedBy>
  <cp:revision>1851</cp:revision>
  <cp:lastPrinted>1999-01-17T08:11:16Z</cp:lastPrinted>
  <dcterms:created xsi:type="dcterms:W3CDTF">1997-04-30T01:56:22Z</dcterms:created>
  <dcterms:modified xsi:type="dcterms:W3CDTF">2025-05-16T00:49:09Z</dcterms:modified>
</cp:coreProperties>
</file>